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5"/>
  </p:sldMasterIdLst>
  <p:notesMasterIdLst>
    <p:notesMasterId r:id="rId36"/>
  </p:notesMasterIdLst>
  <p:handoutMasterIdLst>
    <p:handoutMasterId r:id="rId37"/>
  </p:handoutMasterIdLst>
  <p:sldIdLst>
    <p:sldId id="257" r:id="rId6"/>
    <p:sldId id="258" r:id="rId7"/>
    <p:sldId id="270" r:id="rId8"/>
    <p:sldId id="259" r:id="rId9"/>
    <p:sldId id="265" r:id="rId10"/>
    <p:sldId id="299" r:id="rId11"/>
    <p:sldId id="261" r:id="rId12"/>
    <p:sldId id="297" r:id="rId13"/>
    <p:sldId id="271" r:id="rId14"/>
    <p:sldId id="267" r:id="rId15"/>
    <p:sldId id="260" r:id="rId16"/>
    <p:sldId id="284" r:id="rId17"/>
    <p:sldId id="295" r:id="rId18"/>
    <p:sldId id="296" r:id="rId19"/>
    <p:sldId id="262" r:id="rId20"/>
    <p:sldId id="283" r:id="rId21"/>
    <p:sldId id="268" r:id="rId22"/>
    <p:sldId id="288" r:id="rId23"/>
    <p:sldId id="285" r:id="rId24"/>
    <p:sldId id="290" r:id="rId25"/>
    <p:sldId id="291" r:id="rId26"/>
    <p:sldId id="281" r:id="rId27"/>
    <p:sldId id="292" r:id="rId28"/>
    <p:sldId id="264" r:id="rId29"/>
    <p:sldId id="279" r:id="rId30"/>
    <p:sldId id="293" r:id="rId31"/>
    <p:sldId id="294" r:id="rId32"/>
    <p:sldId id="280" r:id="rId33"/>
    <p:sldId id="273" r:id="rId34"/>
    <p:sldId id="272" r:id="rId35"/>
  </p:sldIdLst>
  <p:sldSz cx="12192000" cy="6858000"/>
  <p:notesSz cx="6797675" cy="992663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AC22A-7BAA-4A8A-9F49-DB6F9E7D6C5E}" v="3" dt="2023-01-06T13:05:13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Styl s motivem 1 – zvýraznění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5/10/relationships/revisionInfo" Target="revisionInfo.xml"/><Relationship Id="rId8" Type="http://schemas.openxmlformats.org/officeDocument/2006/relationships/slide" Target="slides/slide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Daněk" userId="2d673309-3d36-4e81-bd8d-7a8cbbb213c1" providerId="ADAL" clId="{3FDF88A2-34A0-4AA5-8E7B-4AE5DC7A6374}"/>
    <pc:docChg chg="undo redo custSel addSld delSld modSld modMainMaster modNotesMaster">
      <pc:chgData name="Martin Daněk" userId="2d673309-3d36-4e81-bd8d-7a8cbbb213c1" providerId="ADAL" clId="{3FDF88A2-34A0-4AA5-8E7B-4AE5DC7A6374}" dt="2021-12-13T15:36:07.563" v="1656" actId="20577"/>
      <pc:docMkLst>
        <pc:docMk/>
      </pc:docMkLst>
      <pc:sldChg chg="addSp delSp modSp mod chgLayout">
        <pc:chgData name="Martin Daněk" userId="2d673309-3d36-4e81-bd8d-7a8cbbb213c1" providerId="ADAL" clId="{3FDF88A2-34A0-4AA5-8E7B-4AE5DC7A6374}" dt="2021-12-13T12:25:48.651" v="96" actId="478"/>
        <pc:sldMkLst>
          <pc:docMk/>
          <pc:sldMk cId="160204975" sldId="257"/>
        </pc:sldMkLst>
        <pc:spChg chg="add mod ord">
          <ac:chgData name="Martin Daněk" userId="2d673309-3d36-4e81-bd8d-7a8cbbb213c1" providerId="ADAL" clId="{3FDF88A2-34A0-4AA5-8E7B-4AE5DC7A6374}" dt="2021-12-13T12:23:37.441" v="56" actId="404"/>
          <ac:spMkLst>
            <pc:docMk/>
            <pc:sldMk cId="160204975" sldId="257"/>
            <ac:spMk id="2" creationId="{0B5A5811-A021-457C-938B-CBEA97EA1AA1}"/>
          </ac:spMkLst>
        </pc:spChg>
        <pc:spChg chg="del mod">
          <ac:chgData name="Martin Daněk" userId="2d673309-3d36-4e81-bd8d-7a8cbbb213c1" providerId="ADAL" clId="{3FDF88A2-34A0-4AA5-8E7B-4AE5DC7A6374}" dt="2021-12-13T12:25:48.651" v="96" actId="478"/>
          <ac:spMkLst>
            <pc:docMk/>
            <pc:sldMk cId="160204975" sldId="257"/>
            <ac:spMk id="3" creationId="{00000000-0000-0000-0000-000000000000}"/>
          </ac:spMkLst>
        </pc:spChg>
        <pc:spChg chg="del">
          <ac:chgData name="Martin Daněk" userId="2d673309-3d36-4e81-bd8d-7a8cbbb213c1" providerId="ADAL" clId="{3FDF88A2-34A0-4AA5-8E7B-4AE5DC7A6374}" dt="2021-12-13T12:23:06.289" v="46" actId="478"/>
          <ac:spMkLst>
            <pc:docMk/>
            <pc:sldMk cId="160204975" sldId="257"/>
            <ac:spMk id="4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2:34:26.778" v="141" actId="404"/>
        <pc:sldMkLst>
          <pc:docMk/>
          <pc:sldMk cId="2652699770" sldId="258"/>
        </pc:sldMkLst>
        <pc:spChg chg="mod">
          <ac:chgData name="Martin Daněk" userId="2d673309-3d36-4e81-bd8d-7a8cbbb213c1" providerId="ADAL" clId="{3FDF88A2-34A0-4AA5-8E7B-4AE5DC7A6374}" dt="2021-12-13T12:24:32.296" v="69" actId="20577"/>
          <ac:spMkLst>
            <pc:docMk/>
            <pc:sldMk cId="2652699770" sldId="258"/>
            <ac:spMk id="12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2:34:26.778" v="141" actId="404"/>
          <ac:spMkLst>
            <pc:docMk/>
            <pc:sldMk cId="2652699770" sldId="258"/>
            <ac:spMk id="1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5:36:07.563" v="1656" actId="20577"/>
        <pc:sldMkLst>
          <pc:docMk/>
          <pc:sldMk cId="1261544923" sldId="259"/>
        </pc:sldMkLst>
        <pc:spChg chg="mod">
          <ac:chgData name="Martin Daněk" userId="2d673309-3d36-4e81-bd8d-7a8cbbb213c1" providerId="ADAL" clId="{3FDF88A2-34A0-4AA5-8E7B-4AE5DC7A6374}" dt="2021-12-13T15:36:07.563" v="1656" actId="20577"/>
          <ac:spMkLst>
            <pc:docMk/>
            <pc:sldMk cId="1261544923" sldId="259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2:59:10.764" v="788" actId="6549"/>
        <pc:sldMkLst>
          <pc:docMk/>
          <pc:sldMk cId="1354974920" sldId="260"/>
        </pc:sldMkLst>
        <pc:spChg chg="mod">
          <ac:chgData name="Martin Daněk" userId="2d673309-3d36-4e81-bd8d-7a8cbbb213c1" providerId="ADAL" clId="{3FDF88A2-34A0-4AA5-8E7B-4AE5DC7A6374}" dt="2021-12-13T12:59:10.764" v="788" actId="6549"/>
          <ac:spMkLst>
            <pc:docMk/>
            <pc:sldMk cId="1354974920" sldId="260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2:31:10.671" v="132" actId="6549"/>
        <pc:sldMkLst>
          <pc:docMk/>
          <pc:sldMk cId="565047714" sldId="261"/>
        </pc:sldMkLst>
        <pc:spChg chg="mod">
          <ac:chgData name="Martin Daněk" userId="2d673309-3d36-4e81-bd8d-7a8cbbb213c1" providerId="ADAL" clId="{3FDF88A2-34A0-4AA5-8E7B-4AE5DC7A6374}" dt="2021-12-13T12:31:10.671" v="132" actId="6549"/>
          <ac:spMkLst>
            <pc:docMk/>
            <pc:sldMk cId="565047714" sldId="261"/>
            <ac:spMk id="3" creationId="{00000000-0000-0000-0000-000000000000}"/>
          </ac:spMkLst>
        </pc:spChg>
      </pc:sldChg>
      <pc:sldChg chg="addSp delSp modSp mod">
        <pc:chgData name="Martin Daněk" userId="2d673309-3d36-4e81-bd8d-7a8cbbb213c1" providerId="ADAL" clId="{3FDF88A2-34A0-4AA5-8E7B-4AE5DC7A6374}" dt="2021-12-13T15:13:45.908" v="1562" actId="14100"/>
        <pc:sldMkLst>
          <pc:docMk/>
          <pc:sldMk cId="1977576747" sldId="264"/>
        </pc:sldMkLst>
        <pc:spChg chg="mod">
          <ac:chgData name="Martin Daněk" userId="2d673309-3d36-4e81-bd8d-7a8cbbb213c1" providerId="ADAL" clId="{3FDF88A2-34A0-4AA5-8E7B-4AE5DC7A6374}" dt="2021-12-13T14:53:46.918" v="1532" actId="404"/>
          <ac:spMkLst>
            <pc:docMk/>
            <pc:sldMk cId="1977576747" sldId="264"/>
            <ac:spMk id="3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5:01:32.690" v="1546" actId="14100"/>
          <ac:spMkLst>
            <pc:docMk/>
            <pc:sldMk cId="1977576747" sldId="264"/>
            <ac:spMk id="5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4:54:27.706" v="1533" actId="1076"/>
          <ac:spMkLst>
            <pc:docMk/>
            <pc:sldMk cId="1977576747" sldId="264"/>
            <ac:spMk id="7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4:54:32.578" v="1534" actId="1076"/>
          <ac:spMkLst>
            <pc:docMk/>
            <pc:sldMk cId="1977576747" sldId="264"/>
            <ac:spMk id="8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5:13:45.908" v="1562" actId="14100"/>
          <ac:spMkLst>
            <pc:docMk/>
            <pc:sldMk cId="1977576747" sldId="264"/>
            <ac:spMk id="9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5:13:43.797" v="1561" actId="14100"/>
          <ac:spMkLst>
            <pc:docMk/>
            <pc:sldMk cId="1977576747" sldId="264"/>
            <ac:spMk id="10" creationId="{00000000-0000-0000-0000-000000000000}"/>
          </ac:spMkLst>
        </pc:spChg>
        <pc:picChg chg="del mod">
          <ac:chgData name="Martin Daněk" userId="2d673309-3d36-4e81-bd8d-7a8cbbb213c1" providerId="ADAL" clId="{3FDF88A2-34A0-4AA5-8E7B-4AE5DC7A6374}" dt="2021-12-13T15:12:57.394" v="1550" actId="478"/>
          <ac:picMkLst>
            <pc:docMk/>
            <pc:sldMk cId="1977576747" sldId="264"/>
            <ac:picMk id="4" creationId="{00000000-0000-0000-0000-000000000000}"/>
          </ac:picMkLst>
        </pc:picChg>
        <pc:picChg chg="del mod">
          <ac:chgData name="Martin Daněk" userId="2d673309-3d36-4e81-bd8d-7a8cbbb213c1" providerId="ADAL" clId="{3FDF88A2-34A0-4AA5-8E7B-4AE5DC7A6374}" dt="2021-12-13T15:01:09.838" v="1536" actId="478"/>
          <ac:picMkLst>
            <pc:docMk/>
            <pc:sldMk cId="1977576747" sldId="264"/>
            <ac:picMk id="6" creationId="{00000000-0000-0000-0000-000000000000}"/>
          </ac:picMkLst>
        </pc:picChg>
        <pc:picChg chg="add mod">
          <ac:chgData name="Martin Daněk" userId="2d673309-3d36-4e81-bd8d-7a8cbbb213c1" providerId="ADAL" clId="{3FDF88A2-34A0-4AA5-8E7B-4AE5DC7A6374}" dt="2021-12-13T15:01:15.914" v="1539" actId="14100"/>
          <ac:picMkLst>
            <pc:docMk/>
            <pc:sldMk cId="1977576747" sldId="264"/>
            <ac:picMk id="12" creationId="{5CC53466-382F-4C0B-8951-256E3ED314AC}"/>
          </ac:picMkLst>
        </pc:picChg>
        <pc:picChg chg="add mod">
          <ac:chgData name="Martin Daněk" userId="2d673309-3d36-4e81-bd8d-7a8cbbb213c1" providerId="ADAL" clId="{3FDF88A2-34A0-4AA5-8E7B-4AE5DC7A6374}" dt="2021-12-13T15:13:08.116" v="1553" actId="1076"/>
          <ac:picMkLst>
            <pc:docMk/>
            <pc:sldMk cId="1977576747" sldId="264"/>
            <ac:picMk id="14" creationId="{6F0E427E-8F89-47F5-842B-A22E7BE584B8}"/>
          </ac:picMkLst>
        </pc:picChg>
      </pc:sldChg>
      <pc:sldChg chg="modSp mod">
        <pc:chgData name="Martin Daněk" userId="2d673309-3d36-4e81-bd8d-7a8cbbb213c1" providerId="ADAL" clId="{3FDF88A2-34A0-4AA5-8E7B-4AE5DC7A6374}" dt="2021-12-13T12:34:03.682" v="138" actId="404"/>
        <pc:sldMkLst>
          <pc:docMk/>
          <pc:sldMk cId="3707371330" sldId="265"/>
        </pc:sldMkLst>
        <pc:spChg chg="mod">
          <ac:chgData name="Martin Daněk" userId="2d673309-3d36-4e81-bd8d-7a8cbbb213c1" providerId="ADAL" clId="{3FDF88A2-34A0-4AA5-8E7B-4AE5DC7A6374}" dt="2021-12-13T12:34:03.682" v="138" actId="404"/>
          <ac:spMkLst>
            <pc:docMk/>
            <pc:sldMk cId="3707371330" sldId="265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2:56:42.670" v="778" actId="403"/>
        <pc:sldMkLst>
          <pc:docMk/>
          <pc:sldMk cId="2909408043" sldId="267"/>
        </pc:sldMkLst>
        <pc:spChg chg="mod">
          <ac:chgData name="Martin Daněk" userId="2d673309-3d36-4e81-bd8d-7a8cbbb213c1" providerId="ADAL" clId="{3FDF88A2-34A0-4AA5-8E7B-4AE5DC7A6374}" dt="2021-12-13T12:56:42.670" v="778" actId="403"/>
          <ac:spMkLst>
            <pc:docMk/>
            <pc:sldMk cId="2909408043" sldId="267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4:18:48.592" v="1373" actId="404"/>
        <pc:sldMkLst>
          <pc:docMk/>
          <pc:sldMk cId="2265425800" sldId="268"/>
        </pc:sldMkLst>
        <pc:spChg chg="mod">
          <ac:chgData name="Martin Daněk" userId="2d673309-3d36-4e81-bd8d-7a8cbbb213c1" providerId="ADAL" clId="{3FDF88A2-34A0-4AA5-8E7B-4AE5DC7A6374}" dt="2021-12-13T14:18:48.592" v="1373" actId="404"/>
          <ac:spMkLst>
            <pc:docMk/>
            <pc:sldMk cId="2265425800" sldId="268"/>
            <ac:spMk id="3" creationId="{00000000-0000-0000-0000-000000000000}"/>
          </ac:spMkLst>
        </pc:spChg>
      </pc:sldChg>
      <pc:sldChg chg="delSp modSp mod">
        <pc:chgData name="Martin Daněk" userId="2d673309-3d36-4e81-bd8d-7a8cbbb213c1" providerId="ADAL" clId="{3FDF88A2-34A0-4AA5-8E7B-4AE5DC7A6374}" dt="2021-12-13T12:29:25.558" v="108" actId="478"/>
        <pc:sldMkLst>
          <pc:docMk/>
          <pc:sldMk cId="3308346542" sldId="270"/>
        </pc:sldMkLst>
        <pc:spChg chg="del">
          <ac:chgData name="Martin Daněk" userId="2d673309-3d36-4e81-bd8d-7a8cbbb213c1" providerId="ADAL" clId="{3FDF88A2-34A0-4AA5-8E7B-4AE5DC7A6374}" dt="2021-12-13T12:29:25.558" v="108" actId="478"/>
          <ac:spMkLst>
            <pc:docMk/>
            <pc:sldMk cId="3308346542" sldId="270"/>
            <ac:spMk id="2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2:29:23.192" v="107" actId="404"/>
          <ac:spMkLst>
            <pc:docMk/>
            <pc:sldMk cId="3308346542" sldId="270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2:56:34.780" v="777" actId="404"/>
        <pc:sldMkLst>
          <pc:docMk/>
          <pc:sldMk cId="331052482" sldId="271"/>
        </pc:sldMkLst>
        <pc:spChg chg="mod">
          <ac:chgData name="Martin Daněk" userId="2d673309-3d36-4e81-bd8d-7a8cbbb213c1" providerId="ADAL" clId="{3FDF88A2-34A0-4AA5-8E7B-4AE5DC7A6374}" dt="2021-12-13T12:56:34.780" v="777" actId="404"/>
          <ac:spMkLst>
            <pc:docMk/>
            <pc:sldMk cId="331052482" sldId="271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5:23:40.910" v="1604" actId="404"/>
        <pc:sldMkLst>
          <pc:docMk/>
          <pc:sldMk cId="312802968" sldId="272"/>
        </pc:sldMkLst>
        <pc:spChg chg="mod">
          <ac:chgData name="Martin Daněk" userId="2d673309-3d36-4e81-bd8d-7a8cbbb213c1" providerId="ADAL" clId="{3FDF88A2-34A0-4AA5-8E7B-4AE5DC7A6374}" dt="2021-12-13T15:23:40.910" v="1604" actId="404"/>
          <ac:spMkLst>
            <pc:docMk/>
            <pc:sldMk cId="312802968" sldId="272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5:23:31.469" v="1600" actId="20577"/>
        <pc:sldMkLst>
          <pc:docMk/>
          <pc:sldMk cId="1155277665" sldId="273"/>
        </pc:sldMkLst>
        <pc:spChg chg="mod">
          <ac:chgData name="Martin Daněk" userId="2d673309-3d36-4e81-bd8d-7a8cbbb213c1" providerId="ADAL" clId="{3FDF88A2-34A0-4AA5-8E7B-4AE5DC7A6374}" dt="2021-12-13T15:23:31.469" v="1600" actId="20577"/>
          <ac:spMkLst>
            <pc:docMk/>
            <pc:sldMk cId="1155277665" sldId="273"/>
            <ac:spMk id="3" creationId="{00000000-0000-0000-0000-000000000000}"/>
          </ac:spMkLst>
        </pc:spChg>
      </pc:sldChg>
      <pc:sldChg chg="addSp delSp modSp mod">
        <pc:chgData name="Martin Daněk" userId="2d673309-3d36-4e81-bd8d-7a8cbbb213c1" providerId="ADAL" clId="{3FDF88A2-34A0-4AA5-8E7B-4AE5DC7A6374}" dt="2021-12-13T15:18:42.637" v="1571" actId="14100"/>
        <pc:sldMkLst>
          <pc:docMk/>
          <pc:sldMk cId="977990410" sldId="279"/>
        </pc:sldMkLst>
        <pc:picChg chg="del mod">
          <ac:chgData name="Martin Daněk" userId="2d673309-3d36-4e81-bd8d-7a8cbbb213c1" providerId="ADAL" clId="{3FDF88A2-34A0-4AA5-8E7B-4AE5DC7A6374}" dt="2021-12-13T15:18:37.889" v="1569" actId="478"/>
          <ac:picMkLst>
            <pc:docMk/>
            <pc:sldMk cId="977990410" sldId="279"/>
            <ac:picMk id="5" creationId="{00000000-0000-0000-0000-000000000000}"/>
          </ac:picMkLst>
        </pc:picChg>
        <pc:picChg chg="del mod">
          <ac:chgData name="Martin Daněk" userId="2d673309-3d36-4e81-bd8d-7a8cbbb213c1" providerId="ADAL" clId="{3FDF88A2-34A0-4AA5-8E7B-4AE5DC7A6374}" dt="2021-12-13T15:16:16.775" v="1563" actId="478"/>
          <ac:picMkLst>
            <pc:docMk/>
            <pc:sldMk cId="977990410" sldId="279"/>
            <ac:picMk id="6" creationId="{00000000-0000-0000-0000-000000000000}"/>
          </ac:picMkLst>
        </pc:picChg>
        <pc:picChg chg="add mod">
          <ac:chgData name="Martin Daněk" userId="2d673309-3d36-4e81-bd8d-7a8cbbb213c1" providerId="ADAL" clId="{3FDF88A2-34A0-4AA5-8E7B-4AE5DC7A6374}" dt="2021-12-13T15:16:23.044" v="1567" actId="1076"/>
          <ac:picMkLst>
            <pc:docMk/>
            <pc:sldMk cId="977990410" sldId="279"/>
            <ac:picMk id="7" creationId="{B3138F82-C789-421F-B656-CA9C2D25B3D2}"/>
          </ac:picMkLst>
        </pc:picChg>
        <pc:picChg chg="add mod">
          <ac:chgData name="Martin Daněk" userId="2d673309-3d36-4e81-bd8d-7a8cbbb213c1" providerId="ADAL" clId="{3FDF88A2-34A0-4AA5-8E7B-4AE5DC7A6374}" dt="2021-12-13T15:18:42.637" v="1571" actId="14100"/>
          <ac:picMkLst>
            <pc:docMk/>
            <pc:sldMk cId="977990410" sldId="279"/>
            <ac:picMk id="9" creationId="{4612D704-CE56-4C9A-A407-E108AADA8A5A}"/>
          </ac:picMkLst>
        </pc:picChg>
      </pc:sldChg>
      <pc:sldChg chg="modSp mod">
        <pc:chgData name="Martin Daněk" userId="2d673309-3d36-4e81-bd8d-7a8cbbb213c1" providerId="ADAL" clId="{3FDF88A2-34A0-4AA5-8E7B-4AE5DC7A6374}" dt="2021-12-13T15:21:57.921" v="1587" actId="404"/>
        <pc:sldMkLst>
          <pc:docMk/>
          <pc:sldMk cId="3992869252" sldId="280"/>
        </pc:sldMkLst>
        <pc:spChg chg="mod">
          <ac:chgData name="Martin Daněk" userId="2d673309-3d36-4e81-bd8d-7a8cbbb213c1" providerId="ADAL" clId="{3FDF88A2-34A0-4AA5-8E7B-4AE5DC7A6374}" dt="2021-12-13T15:21:57.921" v="1587" actId="404"/>
          <ac:spMkLst>
            <pc:docMk/>
            <pc:sldMk cId="3992869252" sldId="280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4:41:40.173" v="1493" actId="404"/>
        <pc:sldMkLst>
          <pc:docMk/>
          <pc:sldMk cId="4152056911" sldId="281"/>
        </pc:sldMkLst>
        <pc:spChg chg="mod">
          <ac:chgData name="Martin Daněk" userId="2d673309-3d36-4e81-bd8d-7a8cbbb213c1" providerId="ADAL" clId="{3FDF88A2-34A0-4AA5-8E7B-4AE5DC7A6374}" dt="2021-12-13T14:41:40.173" v="1493" actId="404"/>
          <ac:spMkLst>
            <pc:docMk/>
            <pc:sldMk cId="4152056911" sldId="281"/>
            <ac:spMk id="3" creationId="{00000000-0000-0000-0000-000000000000}"/>
          </ac:spMkLst>
        </pc:spChg>
      </pc:sldChg>
      <pc:sldChg chg="addSp delSp modSp mod">
        <pc:chgData name="Martin Daněk" userId="2d673309-3d36-4e81-bd8d-7a8cbbb213c1" providerId="ADAL" clId="{3FDF88A2-34A0-4AA5-8E7B-4AE5DC7A6374}" dt="2021-12-13T14:18:35.428" v="1371" actId="1076"/>
        <pc:sldMkLst>
          <pc:docMk/>
          <pc:sldMk cId="2237573072" sldId="283"/>
        </pc:sldMkLst>
        <pc:spChg chg="mod">
          <ac:chgData name="Martin Daněk" userId="2d673309-3d36-4e81-bd8d-7a8cbbb213c1" providerId="ADAL" clId="{3FDF88A2-34A0-4AA5-8E7B-4AE5DC7A6374}" dt="2021-12-13T14:18:27.760" v="1370" actId="6549"/>
          <ac:spMkLst>
            <pc:docMk/>
            <pc:sldMk cId="2237573072" sldId="283"/>
            <ac:spMk id="3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16:10.294" v="1353" actId="166"/>
          <ac:spMkLst>
            <pc:docMk/>
            <pc:sldMk cId="2237573072" sldId="283"/>
            <ac:spMk id="16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16:13.286" v="1354" actId="166"/>
          <ac:spMkLst>
            <pc:docMk/>
            <pc:sldMk cId="2237573072" sldId="283"/>
            <ac:spMk id="18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16:15.894" v="1355" actId="166"/>
          <ac:spMkLst>
            <pc:docMk/>
            <pc:sldMk cId="2237573072" sldId="283"/>
            <ac:spMk id="19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18:35.428" v="1371" actId="1076"/>
          <ac:spMkLst>
            <pc:docMk/>
            <pc:sldMk cId="2237573072" sldId="283"/>
            <ac:spMk id="33" creationId="{00000000-0000-0000-0000-000000000000}"/>
          </ac:spMkLst>
        </pc:spChg>
        <pc:picChg chg="mod">
          <ac:chgData name="Martin Daněk" userId="2d673309-3d36-4e81-bd8d-7a8cbbb213c1" providerId="ADAL" clId="{3FDF88A2-34A0-4AA5-8E7B-4AE5DC7A6374}" dt="2021-12-13T12:19:30.428" v="17"/>
          <ac:picMkLst>
            <pc:docMk/>
            <pc:sldMk cId="2237573072" sldId="283"/>
            <ac:picMk id="4" creationId="{00000000-0000-0000-0000-000000000000}"/>
          </ac:picMkLst>
        </pc:picChg>
        <pc:picChg chg="add del mod">
          <ac:chgData name="Martin Daněk" userId="2d673309-3d36-4e81-bd8d-7a8cbbb213c1" providerId="ADAL" clId="{3FDF88A2-34A0-4AA5-8E7B-4AE5DC7A6374}" dt="2021-12-13T14:13:47.326" v="1325" actId="478"/>
          <ac:picMkLst>
            <pc:docMk/>
            <pc:sldMk cId="2237573072" sldId="283"/>
            <ac:picMk id="5" creationId="{00000000-0000-0000-0000-000000000000}"/>
          </ac:picMkLst>
        </pc:picChg>
        <pc:picChg chg="del mod">
          <ac:chgData name="Martin Daněk" userId="2d673309-3d36-4e81-bd8d-7a8cbbb213c1" providerId="ADAL" clId="{3FDF88A2-34A0-4AA5-8E7B-4AE5DC7A6374}" dt="2021-12-13T14:17:47.480" v="1359" actId="478"/>
          <ac:picMkLst>
            <pc:docMk/>
            <pc:sldMk cId="2237573072" sldId="283"/>
            <ac:picMk id="6" creationId="{00000000-0000-0000-0000-000000000000}"/>
          </ac:picMkLst>
        </pc:picChg>
        <pc:picChg chg="add del mod ord">
          <ac:chgData name="Martin Daněk" userId="2d673309-3d36-4e81-bd8d-7a8cbbb213c1" providerId="ADAL" clId="{3FDF88A2-34A0-4AA5-8E7B-4AE5DC7A6374}" dt="2021-12-13T14:16:03.984" v="1351" actId="478"/>
          <ac:picMkLst>
            <pc:docMk/>
            <pc:sldMk cId="2237573072" sldId="283"/>
            <ac:picMk id="9" creationId="{7931668B-F59D-411A-ABDD-017967640B57}"/>
          </ac:picMkLst>
        </pc:picChg>
        <pc:picChg chg="add mod">
          <ac:chgData name="Martin Daněk" userId="2d673309-3d36-4e81-bd8d-7a8cbbb213c1" providerId="ADAL" clId="{3FDF88A2-34A0-4AA5-8E7B-4AE5DC7A6374}" dt="2021-12-13T14:16:22.227" v="1356" actId="1076"/>
          <ac:picMkLst>
            <pc:docMk/>
            <pc:sldMk cId="2237573072" sldId="283"/>
            <ac:picMk id="23" creationId="{7C15AF82-6948-4EA8-B4EF-64DBE2E3C2F4}"/>
          </ac:picMkLst>
        </pc:picChg>
        <pc:picChg chg="add mod">
          <ac:chgData name="Martin Daněk" userId="2d673309-3d36-4e81-bd8d-7a8cbbb213c1" providerId="ADAL" clId="{3FDF88A2-34A0-4AA5-8E7B-4AE5DC7A6374}" dt="2021-12-13T14:18:35.428" v="1371" actId="1076"/>
          <ac:picMkLst>
            <pc:docMk/>
            <pc:sldMk cId="2237573072" sldId="283"/>
            <ac:picMk id="27" creationId="{CBC1D41F-34E8-4DAA-8BEE-E4697F6813FD}"/>
          </ac:picMkLst>
        </pc:picChg>
        <pc:cxnChg chg="mod">
          <ac:chgData name="Martin Daněk" userId="2d673309-3d36-4e81-bd8d-7a8cbbb213c1" providerId="ADAL" clId="{3FDF88A2-34A0-4AA5-8E7B-4AE5DC7A6374}" dt="2021-12-13T14:14:48.097" v="1347" actId="14100"/>
          <ac:cxnSpMkLst>
            <pc:docMk/>
            <pc:sldMk cId="2237573072" sldId="283"/>
            <ac:cxnSpMk id="8" creationId="{00000000-0000-0000-0000-000000000000}"/>
          </ac:cxnSpMkLst>
        </pc:cxnChg>
        <pc:cxnChg chg="mod">
          <ac:chgData name="Martin Daněk" userId="2d673309-3d36-4e81-bd8d-7a8cbbb213c1" providerId="ADAL" clId="{3FDF88A2-34A0-4AA5-8E7B-4AE5DC7A6374}" dt="2021-12-13T14:14:41.041" v="1346" actId="14100"/>
          <ac:cxnSpMkLst>
            <pc:docMk/>
            <pc:sldMk cId="2237573072" sldId="283"/>
            <ac:cxnSpMk id="11" creationId="{00000000-0000-0000-0000-000000000000}"/>
          </ac:cxnSpMkLst>
        </pc:cxnChg>
        <pc:cxnChg chg="mod">
          <ac:chgData name="Martin Daněk" userId="2d673309-3d36-4e81-bd8d-7a8cbbb213c1" providerId="ADAL" clId="{3FDF88A2-34A0-4AA5-8E7B-4AE5DC7A6374}" dt="2021-12-13T14:16:39.804" v="1358" actId="14100"/>
          <ac:cxnSpMkLst>
            <pc:docMk/>
            <pc:sldMk cId="2237573072" sldId="283"/>
            <ac:cxnSpMk id="12" creationId="{00000000-0000-0000-0000-000000000000}"/>
          </ac:cxnSpMkLst>
        </pc:cxnChg>
      </pc:sldChg>
      <pc:sldChg chg="modSp mod">
        <pc:chgData name="Martin Daněk" userId="2d673309-3d36-4e81-bd8d-7a8cbbb213c1" providerId="ADAL" clId="{3FDF88A2-34A0-4AA5-8E7B-4AE5DC7A6374}" dt="2021-12-13T13:01:58.108" v="940" actId="20577"/>
        <pc:sldMkLst>
          <pc:docMk/>
          <pc:sldMk cId="1523913743" sldId="284"/>
        </pc:sldMkLst>
        <pc:spChg chg="mod">
          <ac:chgData name="Martin Daněk" userId="2d673309-3d36-4e81-bd8d-7a8cbbb213c1" providerId="ADAL" clId="{3FDF88A2-34A0-4AA5-8E7B-4AE5DC7A6374}" dt="2021-12-13T13:01:58.108" v="940" actId="20577"/>
          <ac:spMkLst>
            <pc:docMk/>
            <pc:sldMk cId="1523913743" sldId="284"/>
            <ac:spMk id="3" creationId="{00000000-0000-0000-0000-000000000000}"/>
          </ac:spMkLst>
        </pc:spChg>
      </pc:sldChg>
      <pc:sldChg chg="addSp delSp modSp mod">
        <pc:chgData name="Martin Daněk" userId="2d673309-3d36-4e81-bd8d-7a8cbbb213c1" providerId="ADAL" clId="{3FDF88A2-34A0-4AA5-8E7B-4AE5DC7A6374}" dt="2021-12-13T14:36:38.617" v="1478" actId="404"/>
        <pc:sldMkLst>
          <pc:docMk/>
          <pc:sldMk cId="3990021670" sldId="285"/>
        </pc:sldMkLst>
        <pc:spChg chg="mod">
          <ac:chgData name="Martin Daněk" userId="2d673309-3d36-4e81-bd8d-7a8cbbb213c1" providerId="ADAL" clId="{3FDF88A2-34A0-4AA5-8E7B-4AE5DC7A6374}" dt="2021-12-13T14:36:38.617" v="1478" actId="404"/>
          <ac:spMkLst>
            <pc:docMk/>
            <pc:sldMk cId="3990021670" sldId="285"/>
            <ac:spMk id="3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32:44.461" v="1446" actId="14100"/>
          <ac:spMkLst>
            <pc:docMk/>
            <pc:sldMk cId="3990021670" sldId="285"/>
            <ac:spMk id="5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32:30.742" v="1441" actId="1035"/>
          <ac:spMkLst>
            <pc:docMk/>
            <pc:sldMk cId="3990021670" sldId="285"/>
            <ac:spMk id="8" creationId="{00000000-0000-0000-0000-000000000000}"/>
          </ac:spMkLst>
        </pc:spChg>
        <pc:picChg chg="add mod">
          <ac:chgData name="Martin Daněk" userId="2d673309-3d36-4e81-bd8d-7a8cbbb213c1" providerId="ADAL" clId="{3FDF88A2-34A0-4AA5-8E7B-4AE5DC7A6374}" dt="2021-12-13T14:32:35.839" v="1443" actId="1076"/>
          <ac:picMkLst>
            <pc:docMk/>
            <pc:sldMk cId="3990021670" sldId="285"/>
            <ac:picMk id="7" creationId="{EC8E3AB1-19B7-4CC2-84A0-19D594546E00}"/>
          </ac:picMkLst>
        </pc:picChg>
        <pc:picChg chg="del mod">
          <ac:chgData name="Martin Daněk" userId="2d673309-3d36-4e81-bd8d-7a8cbbb213c1" providerId="ADAL" clId="{3FDF88A2-34A0-4AA5-8E7B-4AE5DC7A6374}" dt="2021-12-13T14:32:07.244" v="1433" actId="478"/>
          <ac:picMkLst>
            <pc:docMk/>
            <pc:sldMk cId="3990021670" sldId="285"/>
            <ac:picMk id="10" creationId="{00000000-0000-0000-0000-000000000000}"/>
          </ac:picMkLst>
        </pc:picChg>
        <pc:cxnChg chg="mod ord">
          <ac:chgData name="Martin Daněk" userId="2d673309-3d36-4e81-bd8d-7a8cbbb213c1" providerId="ADAL" clId="{3FDF88A2-34A0-4AA5-8E7B-4AE5DC7A6374}" dt="2021-12-13T14:32:54.453" v="1448" actId="1037"/>
          <ac:cxnSpMkLst>
            <pc:docMk/>
            <pc:sldMk cId="3990021670" sldId="285"/>
            <ac:cxnSpMk id="6" creationId="{00000000-0000-0000-0000-000000000000}"/>
          </ac:cxnSpMkLst>
        </pc:cxnChg>
      </pc:sldChg>
      <pc:sldChg chg="addSp delSp modSp mod">
        <pc:chgData name="Martin Daněk" userId="2d673309-3d36-4e81-bd8d-7a8cbbb213c1" providerId="ADAL" clId="{3FDF88A2-34A0-4AA5-8E7B-4AE5DC7A6374}" dt="2021-12-13T14:28:48.113" v="1419" actId="14100"/>
        <pc:sldMkLst>
          <pc:docMk/>
          <pc:sldMk cId="4271134144" sldId="288"/>
        </pc:sldMkLst>
        <pc:spChg chg="mod">
          <ac:chgData name="Martin Daněk" userId="2d673309-3d36-4e81-bd8d-7a8cbbb213c1" providerId="ADAL" clId="{3FDF88A2-34A0-4AA5-8E7B-4AE5DC7A6374}" dt="2021-12-13T14:19:01.453" v="1375" actId="404"/>
          <ac:spMkLst>
            <pc:docMk/>
            <pc:sldMk cId="4271134144" sldId="288"/>
            <ac:spMk id="3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26:55.304" v="1397" actId="14100"/>
          <ac:spMkLst>
            <pc:docMk/>
            <pc:sldMk cId="4271134144" sldId="288"/>
            <ac:spMk id="6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27:04.289" v="1400" actId="1036"/>
          <ac:spMkLst>
            <pc:docMk/>
            <pc:sldMk cId="4271134144" sldId="288"/>
            <ac:spMk id="7" creationId="{00000000-0000-0000-0000-000000000000}"/>
          </ac:spMkLst>
        </pc:spChg>
        <pc:picChg chg="add del mod">
          <ac:chgData name="Martin Daněk" userId="2d673309-3d36-4e81-bd8d-7a8cbbb213c1" providerId="ADAL" clId="{3FDF88A2-34A0-4AA5-8E7B-4AE5DC7A6374}" dt="2021-12-13T14:26:35.089" v="1391" actId="478"/>
          <ac:picMkLst>
            <pc:docMk/>
            <pc:sldMk cId="4271134144" sldId="288"/>
            <ac:picMk id="4" creationId="{00000000-0000-0000-0000-000000000000}"/>
          </ac:picMkLst>
        </pc:picChg>
        <pc:picChg chg="add mod">
          <ac:chgData name="Martin Daněk" userId="2d673309-3d36-4e81-bd8d-7a8cbbb213c1" providerId="ADAL" clId="{3FDF88A2-34A0-4AA5-8E7B-4AE5DC7A6374}" dt="2021-12-13T14:26:39.486" v="1394" actId="14100"/>
          <ac:picMkLst>
            <pc:docMk/>
            <pc:sldMk cId="4271134144" sldId="288"/>
            <ac:picMk id="9" creationId="{E185B868-8BBA-418F-A6F6-1F1883F70409}"/>
          </ac:picMkLst>
        </pc:picChg>
        <pc:cxnChg chg="mod ord">
          <ac:chgData name="Martin Daněk" userId="2d673309-3d36-4e81-bd8d-7a8cbbb213c1" providerId="ADAL" clId="{3FDF88A2-34A0-4AA5-8E7B-4AE5DC7A6374}" dt="2021-12-13T14:28:48.113" v="1419" actId="14100"/>
          <ac:cxnSpMkLst>
            <pc:docMk/>
            <pc:sldMk cId="4271134144" sldId="288"/>
            <ac:cxnSpMk id="8" creationId="{00000000-0000-0000-0000-000000000000}"/>
          </ac:cxnSpMkLst>
        </pc:cxnChg>
      </pc:sldChg>
      <pc:sldChg chg="addSp delSp modSp mod">
        <pc:chgData name="Martin Daněk" userId="2d673309-3d36-4e81-bd8d-7a8cbbb213c1" providerId="ADAL" clId="{3FDF88A2-34A0-4AA5-8E7B-4AE5DC7A6374}" dt="2021-12-13T14:36:55.656" v="1481" actId="14100"/>
        <pc:sldMkLst>
          <pc:docMk/>
          <pc:sldMk cId="2100242379" sldId="290"/>
        </pc:sldMkLst>
        <pc:spChg chg="mod">
          <ac:chgData name="Martin Daněk" userId="2d673309-3d36-4e81-bd8d-7a8cbbb213c1" providerId="ADAL" clId="{3FDF88A2-34A0-4AA5-8E7B-4AE5DC7A6374}" dt="2021-12-13T14:36:42.080" v="1480" actId="404"/>
          <ac:spMkLst>
            <pc:docMk/>
            <pc:sldMk cId="2100242379" sldId="290"/>
            <ac:spMk id="3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36:27.474" v="1476" actId="1036"/>
          <ac:spMkLst>
            <pc:docMk/>
            <pc:sldMk cId="2100242379" sldId="290"/>
            <ac:spMk id="7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36:55.656" v="1481" actId="14100"/>
          <ac:spMkLst>
            <pc:docMk/>
            <pc:sldMk cId="2100242379" sldId="290"/>
            <ac:spMk id="8" creationId="{00000000-0000-0000-0000-000000000000}"/>
          </ac:spMkLst>
        </pc:spChg>
        <pc:picChg chg="del mod">
          <ac:chgData name="Martin Daněk" userId="2d673309-3d36-4e81-bd8d-7a8cbbb213c1" providerId="ADAL" clId="{3FDF88A2-34A0-4AA5-8E7B-4AE5DC7A6374}" dt="2021-12-13T14:35:18" v="1461" actId="478"/>
          <ac:picMkLst>
            <pc:docMk/>
            <pc:sldMk cId="2100242379" sldId="290"/>
            <ac:picMk id="4" creationId="{00000000-0000-0000-0000-000000000000}"/>
          </ac:picMkLst>
        </pc:picChg>
        <pc:picChg chg="add mod">
          <ac:chgData name="Martin Daněk" userId="2d673309-3d36-4e81-bd8d-7a8cbbb213c1" providerId="ADAL" clId="{3FDF88A2-34A0-4AA5-8E7B-4AE5DC7A6374}" dt="2021-12-13T14:36:27.474" v="1476" actId="1036"/>
          <ac:picMkLst>
            <pc:docMk/>
            <pc:sldMk cId="2100242379" sldId="290"/>
            <ac:picMk id="6" creationId="{90E18A74-2FAE-40CD-B9FE-41CE76797A2B}"/>
          </ac:picMkLst>
        </pc:picChg>
        <pc:cxnChg chg="mod ord">
          <ac:chgData name="Martin Daněk" userId="2d673309-3d36-4e81-bd8d-7a8cbbb213c1" providerId="ADAL" clId="{3FDF88A2-34A0-4AA5-8E7B-4AE5DC7A6374}" dt="2021-12-13T14:36:27.474" v="1476" actId="1036"/>
          <ac:cxnSpMkLst>
            <pc:docMk/>
            <pc:sldMk cId="2100242379" sldId="290"/>
            <ac:cxnSpMk id="9" creationId="{00000000-0000-0000-0000-000000000000}"/>
          </ac:cxnSpMkLst>
        </pc:cxnChg>
      </pc:sldChg>
      <pc:sldChg chg="addSp delSp modSp mod">
        <pc:chgData name="Martin Daněk" userId="2d673309-3d36-4e81-bd8d-7a8cbbb213c1" providerId="ADAL" clId="{3FDF88A2-34A0-4AA5-8E7B-4AE5DC7A6374}" dt="2021-12-13T14:38:44.718" v="1491" actId="14100"/>
        <pc:sldMkLst>
          <pc:docMk/>
          <pc:sldMk cId="642217498" sldId="291"/>
        </pc:sldMkLst>
        <pc:spChg chg="mod">
          <ac:chgData name="Martin Daněk" userId="2d673309-3d36-4e81-bd8d-7a8cbbb213c1" providerId="ADAL" clId="{3FDF88A2-34A0-4AA5-8E7B-4AE5DC7A6374}" dt="2021-12-13T14:37:08.452" v="1482" actId="255"/>
          <ac:spMkLst>
            <pc:docMk/>
            <pc:sldMk cId="642217498" sldId="291"/>
            <ac:spMk id="3" creationId="{00000000-0000-0000-0000-000000000000}"/>
          </ac:spMkLst>
        </pc:spChg>
        <pc:picChg chg="del mod">
          <ac:chgData name="Martin Daněk" userId="2d673309-3d36-4e81-bd8d-7a8cbbb213c1" providerId="ADAL" clId="{3FDF88A2-34A0-4AA5-8E7B-4AE5DC7A6374}" dt="2021-12-13T14:38:15.678" v="1483" actId="478"/>
          <ac:picMkLst>
            <pc:docMk/>
            <pc:sldMk cId="642217498" sldId="291"/>
            <ac:picMk id="4" creationId="{00000000-0000-0000-0000-000000000000}"/>
          </ac:picMkLst>
        </pc:picChg>
        <pc:picChg chg="add mod">
          <ac:chgData name="Martin Daněk" userId="2d673309-3d36-4e81-bd8d-7a8cbbb213c1" providerId="ADAL" clId="{3FDF88A2-34A0-4AA5-8E7B-4AE5DC7A6374}" dt="2021-12-13T14:38:44.718" v="1491" actId="14100"/>
          <ac:picMkLst>
            <pc:docMk/>
            <pc:sldMk cId="642217498" sldId="291"/>
            <ac:picMk id="6" creationId="{A29329A2-AA07-42D4-B0E2-F775FA763046}"/>
          </ac:picMkLst>
        </pc:picChg>
      </pc:sldChg>
      <pc:sldChg chg="addSp delSp modSp mod">
        <pc:chgData name="Martin Daněk" userId="2d673309-3d36-4e81-bd8d-7a8cbbb213c1" providerId="ADAL" clId="{3FDF88A2-34A0-4AA5-8E7B-4AE5DC7A6374}" dt="2021-12-13T14:53:16.290" v="1528" actId="1076"/>
        <pc:sldMkLst>
          <pc:docMk/>
          <pc:sldMk cId="3021231821" sldId="292"/>
        </pc:sldMkLst>
        <pc:spChg chg="mod ord">
          <ac:chgData name="Martin Daněk" userId="2d673309-3d36-4e81-bd8d-7a8cbbb213c1" providerId="ADAL" clId="{3FDF88A2-34A0-4AA5-8E7B-4AE5DC7A6374}" dt="2021-12-13T14:50:03.050" v="1519" actId="14100"/>
          <ac:spMkLst>
            <pc:docMk/>
            <pc:sldMk cId="3021231821" sldId="292"/>
            <ac:spMk id="6" creationId="{00000000-0000-0000-0000-000000000000}"/>
          </ac:spMkLst>
        </pc:spChg>
        <pc:picChg chg="del mod">
          <ac:chgData name="Martin Daněk" userId="2d673309-3d36-4e81-bd8d-7a8cbbb213c1" providerId="ADAL" clId="{3FDF88A2-34A0-4AA5-8E7B-4AE5DC7A6374}" dt="2021-12-13T14:47:21.568" v="1497" actId="478"/>
          <ac:picMkLst>
            <pc:docMk/>
            <pc:sldMk cId="3021231821" sldId="292"/>
            <ac:picMk id="5" creationId="{00000000-0000-0000-0000-000000000000}"/>
          </ac:picMkLst>
        </pc:picChg>
        <pc:picChg chg="del mod">
          <ac:chgData name="Martin Daněk" userId="2d673309-3d36-4e81-bd8d-7a8cbbb213c1" providerId="ADAL" clId="{3FDF88A2-34A0-4AA5-8E7B-4AE5DC7A6374}" dt="2021-12-13T14:51:52.608" v="1520" actId="478"/>
          <ac:picMkLst>
            <pc:docMk/>
            <pc:sldMk cId="3021231821" sldId="292"/>
            <ac:picMk id="7" creationId="{00000000-0000-0000-0000-000000000000}"/>
          </ac:picMkLst>
        </pc:picChg>
        <pc:picChg chg="del mod">
          <ac:chgData name="Martin Daněk" userId="2d673309-3d36-4e81-bd8d-7a8cbbb213c1" providerId="ADAL" clId="{3FDF88A2-34A0-4AA5-8E7B-4AE5DC7A6374}" dt="2021-12-13T14:53:07.074" v="1524" actId="478"/>
          <ac:picMkLst>
            <pc:docMk/>
            <pc:sldMk cId="3021231821" sldId="292"/>
            <ac:picMk id="8" creationId="{00000000-0000-0000-0000-000000000000}"/>
          </ac:picMkLst>
        </pc:picChg>
        <pc:picChg chg="add del mod">
          <ac:chgData name="Martin Daněk" userId="2d673309-3d36-4e81-bd8d-7a8cbbb213c1" providerId="ADAL" clId="{3FDF88A2-34A0-4AA5-8E7B-4AE5DC7A6374}" dt="2021-12-13T14:48:31.542" v="1503" actId="478"/>
          <ac:picMkLst>
            <pc:docMk/>
            <pc:sldMk cId="3021231821" sldId="292"/>
            <ac:picMk id="9" creationId="{2D6791FC-D723-4350-984A-18173F9BFFB3}"/>
          </ac:picMkLst>
        </pc:picChg>
        <pc:picChg chg="add del mod">
          <ac:chgData name="Martin Daněk" userId="2d673309-3d36-4e81-bd8d-7a8cbbb213c1" providerId="ADAL" clId="{3FDF88A2-34A0-4AA5-8E7B-4AE5DC7A6374}" dt="2021-12-13T14:49:29.872" v="1511" actId="478"/>
          <ac:picMkLst>
            <pc:docMk/>
            <pc:sldMk cId="3021231821" sldId="292"/>
            <ac:picMk id="11" creationId="{8FDA30C3-D58E-4ECD-8BCD-9CD07C6C6632}"/>
          </ac:picMkLst>
        </pc:picChg>
        <pc:picChg chg="add mod">
          <ac:chgData name="Martin Daněk" userId="2d673309-3d36-4e81-bd8d-7a8cbbb213c1" providerId="ADAL" clId="{3FDF88A2-34A0-4AA5-8E7B-4AE5DC7A6374}" dt="2021-12-13T14:49:43.739" v="1517" actId="1076"/>
          <ac:picMkLst>
            <pc:docMk/>
            <pc:sldMk cId="3021231821" sldId="292"/>
            <ac:picMk id="13" creationId="{6254DAB9-46D0-4086-AC05-0EF5FE5FEA8A}"/>
          </ac:picMkLst>
        </pc:picChg>
        <pc:picChg chg="add mod">
          <ac:chgData name="Martin Daněk" userId="2d673309-3d36-4e81-bd8d-7a8cbbb213c1" providerId="ADAL" clId="{3FDF88A2-34A0-4AA5-8E7B-4AE5DC7A6374}" dt="2021-12-13T14:51:59.986" v="1523" actId="14100"/>
          <ac:picMkLst>
            <pc:docMk/>
            <pc:sldMk cId="3021231821" sldId="292"/>
            <ac:picMk id="15" creationId="{CBE4F4C3-87B1-4F53-9FC9-C8AB0EF799B8}"/>
          </ac:picMkLst>
        </pc:picChg>
        <pc:picChg chg="add mod">
          <ac:chgData name="Martin Daněk" userId="2d673309-3d36-4e81-bd8d-7a8cbbb213c1" providerId="ADAL" clId="{3FDF88A2-34A0-4AA5-8E7B-4AE5DC7A6374}" dt="2021-12-13T14:53:16.290" v="1528" actId="1076"/>
          <ac:picMkLst>
            <pc:docMk/>
            <pc:sldMk cId="3021231821" sldId="292"/>
            <ac:picMk id="17" creationId="{814274A1-B5DE-4554-B32E-5F7D6065E625}"/>
          </ac:picMkLst>
        </pc:picChg>
      </pc:sldChg>
      <pc:sldChg chg="addSp delSp modSp mod">
        <pc:chgData name="Martin Daněk" userId="2d673309-3d36-4e81-bd8d-7a8cbbb213c1" providerId="ADAL" clId="{3FDF88A2-34A0-4AA5-8E7B-4AE5DC7A6374}" dt="2021-12-13T15:21:28.053" v="1583" actId="14100"/>
        <pc:sldMkLst>
          <pc:docMk/>
          <pc:sldMk cId="3531103525" sldId="293"/>
        </pc:sldMkLst>
        <pc:spChg chg="mod">
          <ac:chgData name="Martin Daněk" userId="2d673309-3d36-4e81-bd8d-7a8cbbb213c1" providerId="ADAL" clId="{3FDF88A2-34A0-4AA5-8E7B-4AE5DC7A6374}" dt="2021-12-13T15:20:05.365" v="1579" actId="20577"/>
          <ac:spMkLst>
            <pc:docMk/>
            <pc:sldMk cId="3531103525" sldId="293"/>
            <ac:spMk id="3" creationId="{00000000-0000-0000-0000-000000000000}"/>
          </ac:spMkLst>
        </pc:spChg>
        <pc:picChg chg="del mod">
          <ac:chgData name="Martin Daněk" userId="2d673309-3d36-4e81-bd8d-7a8cbbb213c1" providerId="ADAL" clId="{3FDF88A2-34A0-4AA5-8E7B-4AE5DC7A6374}" dt="2021-12-13T15:21:22.137" v="1580" actId="478"/>
          <ac:picMkLst>
            <pc:docMk/>
            <pc:sldMk cId="3531103525" sldId="293"/>
            <ac:picMk id="4" creationId="{00000000-0000-0000-0000-000000000000}"/>
          </ac:picMkLst>
        </pc:picChg>
        <pc:picChg chg="add mod">
          <ac:chgData name="Martin Daněk" userId="2d673309-3d36-4e81-bd8d-7a8cbbb213c1" providerId="ADAL" clId="{3FDF88A2-34A0-4AA5-8E7B-4AE5DC7A6374}" dt="2021-12-13T15:21:28.053" v="1583" actId="14100"/>
          <ac:picMkLst>
            <pc:docMk/>
            <pc:sldMk cId="3531103525" sldId="293"/>
            <ac:picMk id="6" creationId="{3F791C20-CB61-492B-8109-9E03551AA5CC}"/>
          </ac:picMkLst>
        </pc:picChg>
      </pc:sldChg>
      <pc:sldChg chg="addSp delSp modSp mod">
        <pc:chgData name="Martin Daněk" userId="2d673309-3d36-4e81-bd8d-7a8cbbb213c1" providerId="ADAL" clId="{3FDF88A2-34A0-4AA5-8E7B-4AE5DC7A6374}" dt="2021-12-13T15:27:34.336" v="1620" actId="14100"/>
        <pc:sldMkLst>
          <pc:docMk/>
          <pc:sldMk cId="2095720731" sldId="294"/>
        </pc:sldMkLst>
        <pc:spChg chg="mod">
          <ac:chgData name="Martin Daněk" userId="2d673309-3d36-4e81-bd8d-7a8cbbb213c1" providerId="ADAL" clId="{3FDF88A2-34A0-4AA5-8E7B-4AE5DC7A6374}" dt="2021-12-13T15:21:46.496" v="1585" actId="404"/>
          <ac:spMkLst>
            <pc:docMk/>
            <pc:sldMk cId="2095720731" sldId="294"/>
            <ac:spMk id="3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5:27:34.336" v="1620" actId="14100"/>
          <ac:spMkLst>
            <pc:docMk/>
            <pc:sldMk cId="2095720731" sldId="294"/>
            <ac:spMk id="5" creationId="{00000000-0000-0000-0000-000000000000}"/>
          </ac:spMkLst>
        </pc:spChg>
        <pc:spChg chg="del mod">
          <ac:chgData name="Martin Daněk" userId="2d673309-3d36-4e81-bd8d-7a8cbbb213c1" providerId="ADAL" clId="{3FDF88A2-34A0-4AA5-8E7B-4AE5DC7A6374}" dt="2021-12-13T15:26:52.329" v="1610" actId="478"/>
          <ac:spMkLst>
            <pc:docMk/>
            <pc:sldMk cId="2095720731" sldId="294"/>
            <ac:spMk id="6" creationId="{00000000-0000-0000-0000-000000000000}"/>
          </ac:spMkLst>
        </pc:spChg>
        <pc:picChg chg="add mod">
          <ac:chgData name="Martin Daněk" userId="2d673309-3d36-4e81-bd8d-7a8cbbb213c1" providerId="ADAL" clId="{3FDF88A2-34A0-4AA5-8E7B-4AE5DC7A6374}" dt="2021-12-13T15:27:03.493" v="1615" actId="14100"/>
          <ac:picMkLst>
            <pc:docMk/>
            <pc:sldMk cId="2095720731" sldId="294"/>
            <ac:picMk id="8" creationId="{D0D66F1D-378E-43E9-A9F8-EFFE767AA800}"/>
          </ac:picMkLst>
        </pc:picChg>
        <pc:picChg chg="del mod">
          <ac:chgData name="Martin Daněk" userId="2d673309-3d36-4e81-bd8d-7a8cbbb213c1" providerId="ADAL" clId="{3FDF88A2-34A0-4AA5-8E7B-4AE5DC7A6374}" dt="2021-12-13T15:26:50.490" v="1608" actId="478"/>
          <ac:picMkLst>
            <pc:docMk/>
            <pc:sldMk cId="2095720731" sldId="294"/>
            <ac:picMk id="9" creationId="{00000000-0000-0000-0000-000000000000}"/>
          </ac:picMkLst>
        </pc:picChg>
        <pc:cxnChg chg="del mod">
          <ac:chgData name="Martin Daněk" userId="2d673309-3d36-4e81-bd8d-7a8cbbb213c1" providerId="ADAL" clId="{3FDF88A2-34A0-4AA5-8E7B-4AE5DC7A6374}" dt="2021-12-13T15:26:49.899" v="1607" actId="478"/>
          <ac:cxnSpMkLst>
            <pc:docMk/>
            <pc:sldMk cId="2095720731" sldId="294"/>
            <ac:cxnSpMk id="7" creationId="{00000000-0000-0000-0000-000000000000}"/>
          </ac:cxnSpMkLst>
        </pc:cxnChg>
      </pc:sldChg>
      <pc:sldChg chg="addSp delSp modSp mod">
        <pc:chgData name="Martin Daněk" userId="2d673309-3d36-4e81-bd8d-7a8cbbb213c1" providerId="ADAL" clId="{3FDF88A2-34A0-4AA5-8E7B-4AE5DC7A6374}" dt="2021-12-13T13:27:25.863" v="1038" actId="1038"/>
        <pc:sldMkLst>
          <pc:docMk/>
          <pc:sldMk cId="769079991" sldId="295"/>
        </pc:sldMkLst>
        <pc:spChg chg="mod">
          <ac:chgData name="Martin Daněk" userId="2d673309-3d36-4e81-bd8d-7a8cbbb213c1" providerId="ADAL" clId="{3FDF88A2-34A0-4AA5-8E7B-4AE5DC7A6374}" dt="2021-12-13T13:17:27.328" v="975" actId="14100"/>
          <ac:spMkLst>
            <pc:docMk/>
            <pc:sldMk cId="769079991" sldId="295"/>
            <ac:spMk id="6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27:25.863" v="1038" actId="1038"/>
          <ac:spMkLst>
            <pc:docMk/>
            <pc:sldMk cId="769079991" sldId="295"/>
            <ac:spMk id="7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26:37.952" v="1023" actId="14100"/>
          <ac:spMkLst>
            <pc:docMk/>
            <pc:sldMk cId="769079991" sldId="295"/>
            <ac:spMk id="8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26:17.248" v="1017" actId="14100"/>
          <ac:spMkLst>
            <pc:docMk/>
            <pc:sldMk cId="769079991" sldId="295"/>
            <ac:spMk id="9" creationId="{00000000-0000-0000-0000-000000000000}"/>
          </ac:spMkLst>
        </pc:spChg>
        <pc:spChg chg="del mod">
          <ac:chgData name="Martin Daněk" userId="2d673309-3d36-4e81-bd8d-7a8cbbb213c1" providerId="ADAL" clId="{3FDF88A2-34A0-4AA5-8E7B-4AE5DC7A6374}" dt="2021-12-13T13:26:34.391" v="1022" actId="478"/>
          <ac:spMkLst>
            <pc:docMk/>
            <pc:sldMk cId="769079991" sldId="295"/>
            <ac:spMk id="18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13:49.601" v="947" actId="1076"/>
          <ac:spMkLst>
            <pc:docMk/>
            <pc:sldMk cId="769079991" sldId="295"/>
            <ac:spMk id="19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25:41.153" v="1007" actId="1076"/>
          <ac:spMkLst>
            <pc:docMk/>
            <pc:sldMk cId="769079991" sldId="295"/>
            <ac:spMk id="20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18:03.360" v="981" actId="20577"/>
          <ac:spMkLst>
            <pc:docMk/>
            <pc:sldMk cId="769079991" sldId="295"/>
            <ac:spMk id="21" creationId="{00000000-0000-0000-0000-000000000000}"/>
          </ac:spMkLst>
        </pc:spChg>
        <pc:picChg chg="add mod ord">
          <ac:chgData name="Martin Daněk" userId="2d673309-3d36-4e81-bd8d-7a8cbbb213c1" providerId="ADAL" clId="{3FDF88A2-34A0-4AA5-8E7B-4AE5DC7A6374}" dt="2021-12-13T13:14:06.450" v="952" actId="14100"/>
          <ac:picMkLst>
            <pc:docMk/>
            <pc:sldMk cId="769079991" sldId="295"/>
            <ac:picMk id="4" creationId="{3F9629FA-FDF3-41B8-9B37-7DFA9AF6523B}"/>
          </ac:picMkLst>
        </pc:picChg>
        <pc:picChg chg="del mod">
          <ac:chgData name="Martin Daněk" userId="2d673309-3d36-4e81-bd8d-7a8cbbb213c1" providerId="ADAL" clId="{3FDF88A2-34A0-4AA5-8E7B-4AE5DC7A6374}" dt="2021-12-13T13:16:44.980" v="960" actId="478"/>
          <ac:picMkLst>
            <pc:docMk/>
            <pc:sldMk cId="769079991" sldId="295"/>
            <ac:picMk id="5" creationId="{00000000-0000-0000-0000-000000000000}"/>
          </ac:picMkLst>
        </pc:picChg>
        <pc:picChg chg="add mod ord">
          <ac:chgData name="Martin Daněk" userId="2d673309-3d36-4e81-bd8d-7a8cbbb213c1" providerId="ADAL" clId="{3FDF88A2-34A0-4AA5-8E7B-4AE5DC7A6374}" dt="2021-12-13T13:17:01.371" v="966" actId="167"/>
          <ac:picMkLst>
            <pc:docMk/>
            <pc:sldMk cId="769079991" sldId="295"/>
            <ac:picMk id="13" creationId="{26C96951-9228-462C-AB5C-00F460CA3A7A}"/>
          </ac:picMkLst>
        </pc:picChg>
        <pc:picChg chg="add del mod ord">
          <ac:chgData name="Martin Daněk" userId="2d673309-3d36-4e81-bd8d-7a8cbbb213c1" providerId="ADAL" clId="{3FDF88A2-34A0-4AA5-8E7B-4AE5DC7A6374}" dt="2021-12-13T13:25:40.441" v="1006" actId="1076"/>
          <ac:picMkLst>
            <pc:docMk/>
            <pc:sldMk cId="769079991" sldId="295"/>
            <ac:picMk id="15" creationId="{86617FF3-B20B-450B-A94B-C75678044EF0}"/>
          </ac:picMkLst>
        </pc:picChg>
        <pc:picChg chg="add del mod">
          <ac:chgData name="Martin Daněk" userId="2d673309-3d36-4e81-bd8d-7a8cbbb213c1" providerId="ADAL" clId="{3FDF88A2-34A0-4AA5-8E7B-4AE5DC7A6374}" dt="2021-12-13T13:14:14.599" v="956" actId="478"/>
          <ac:picMkLst>
            <pc:docMk/>
            <pc:sldMk cId="769079991" sldId="295"/>
            <ac:picMk id="22" creationId="{28A265F6-FBE3-4F3F-B180-B36AD082CA8E}"/>
          </ac:picMkLst>
        </pc:picChg>
        <pc:picChg chg="del mod">
          <ac:chgData name="Martin Daněk" userId="2d673309-3d36-4e81-bd8d-7a8cbbb213c1" providerId="ADAL" clId="{3FDF88A2-34A0-4AA5-8E7B-4AE5DC7A6374}" dt="2021-12-13T13:13:06.729" v="941" actId="478"/>
          <ac:picMkLst>
            <pc:docMk/>
            <pc:sldMk cId="769079991" sldId="295"/>
            <ac:picMk id="1026" creationId="{00000000-0000-0000-0000-000000000000}"/>
          </ac:picMkLst>
        </pc:picChg>
        <pc:picChg chg="add del mod">
          <ac:chgData name="Martin Daněk" userId="2d673309-3d36-4e81-bd8d-7a8cbbb213c1" providerId="ADAL" clId="{3FDF88A2-34A0-4AA5-8E7B-4AE5DC7A6374}" dt="2021-12-13T13:25:36.745" v="1000" actId="478"/>
          <ac:picMkLst>
            <pc:docMk/>
            <pc:sldMk cId="769079991" sldId="295"/>
            <ac:picMk id="1027" creationId="{00000000-0000-0000-0000-000000000000}"/>
          </ac:picMkLst>
        </pc:picChg>
        <pc:cxnChg chg="mod">
          <ac:chgData name="Martin Daněk" userId="2d673309-3d36-4e81-bd8d-7a8cbbb213c1" providerId="ADAL" clId="{3FDF88A2-34A0-4AA5-8E7B-4AE5DC7A6374}" dt="2021-12-13T13:27:06.240" v="1032" actId="14100"/>
          <ac:cxnSpMkLst>
            <pc:docMk/>
            <pc:sldMk cId="769079991" sldId="295"/>
            <ac:cxnSpMk id="11" creationId="{00000000-0000-0000-0000-000000000000}"/>
          </ac:cxnSpMkLst>
        </pc:cxnChg>
        <pc:cxnChg chg="mod">
          <ac:chgData name="Martin Daněk" userId="2d673309-3d36-4e81-bd8d-7a8cbbb213c1" providerId="ADAL" clId="{3FDF88A2-34A0-4AA5-8E7B-4AE5DC7A6374}" dt="2021-12-13T13:27:12.774" v="1035" actId="1035"/>
          <ac:cxnSpMkLst>
            <pc:docMk/>
            <pc:sldMk cId="769079991" sldId="295"/>
            <ac:cxnSpMk id="12" creationId="{00000000-0000-0000-0000-000000000000}"/>
          </ac:cxnSpMkLst>
        </pc:cxnChg>
        <pc:cxnChg chg="mod">
          <ac:chgData name="Martin Daněk" userId="2d673309-3d36-4e81-bd8d-7a8cbbb213c1" providerId="ADAL" clId="{3FDF88A2-34A0-4AA5-8E7B-4AE5DC7A6374}" dt="2021-12-13T13:26:52.318" v="1028" actId="1036"/>
          <ac:cxnSpMkLst>
            <pc:docMk/>
            <pc:sldMk cId="769079991" sldId="295"/>
            <ac:cxnSpMk id="16" creationId="{00000000-0000-0000-0000-000000000000}"/>
          </ac:cxnSpMkLst>
        </pc:cxnChg>
      </pc:sldChg>
      <pc:sldChg chg="addSp delSp modSp mod">
        <pc:chgData name="Martin Daněk" userId="2d673309-3d36-4e81-bd8d-7a8cbbb213c1" providerId="ADAL" clId="{3FDF88A2-34A0-4AA5-8E7B-4AE5DC7A6374}" dt="2021-12-13T13:59:42.836" v="1311" actId="6549"/>
        <pc:sldMkLst>
          <pc:docMk/>
          <pc:sldMk cId="1120919253" sldId="296"/>
        </pc:sldMkLst>
        <pc:spChg chg="mod">
          <ac:chgData name="Martin Daněk" userId="2d673309-3d36-4e81-bd8d-7a8cbbb213c1" providerId="ADAL" clId="{3FDF88A2-34A0-4AA5-8E7B-4AE5DC7A6374}" dt="2021-12-13T13:56:46.803" v="1090" actId="1036"/>
          <ac:spMkLst>
            <pc:docMk/>
            <pc:sldMk cId="1120919253" sldId="296"/>
            <ac:spMk id="6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59:42.836" v="1311" actId="6549"/>
          <ac:spMkLst>
            <pc:docMk/>
            <pc:sldMk cId="1120919253" sldId="296"/>
            <ac:spMk id="7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56:46.803" v="1090" actId="1036"/>
          <ac:spMkLst>
            <pc:docMk/>
            <pc:sldMk cId="1120919253" sldId="296"/>
            <ac:spMk id="10" creationId="{00000000-0000-0000-0000-000000000000}"/>
          </ac:spMkLst>
        </pc:spChg>
        <pc:spChg chg="del mod">
          <ac:chgData name="Martin Daněk" userId="2d673309-3d36-4e81-bd8d-7a8cbbb213c1" providerId="ADAL" clId="{3FDF88A2-34A0-4AA5-8E7B-4AE5DC7A6374}" dt="2021-12-13T13:58:24.041" v="1094" actId="478"/>
          <ac:spMkLst>
            <pc:docMk/>
            <pc:sldMk cId="1120919253" sldId="296"/>
            <ac:spMk id="11" creationId="{00000000-0000-0000-0000-000000000000}"/>
          </ac:spMkLst>
        </pc:spChg>
        <pc:spChg chg="del mod">
          <ac:chgData name="Martin Daněk" userId="2d673309-3d36-4e81-bd8d-7a8cbbb213c1" providerId="ADAL" clId="{3FDF88A2-34A0-4AA5-8E7B-4AE5DC7A6374}" dt="2021-12-13T13:58:21.868" v="1092" actId="478"/>
          <ac:spMkLst>
            <pc:docMk/>
            <pc:sldMk cId="1120919253" sldId="296"/>
            <ac:spMk id="14" creationId="{00000000-0000-0000-0000-000000000000}"/>
          </ac:spMkLst>
        </pc:spChg>
        <pc:spChg chg="del mod">
          <ac:chgData name="Martin Daněk" userId="2d673309-3d36-4e81-bd8d-7a8cbbb213c1" providerId="ADAL" clId="{3FDF88A2-34A0-4AA5-8E7B-4AE5DC7A6374}" dt="2021-12-13T13:58:22.806" v="1093" actId="478"/>
          <ac:spMkLst>
            <pc:docMk/>
            <pc:sldMk cId="1120919253" sldId="296"/>
            <ac:spMk id="15" creationId="{00000000-0000-0000-0000-000000000000}"/>
          </ac:spMkLst>
        </pc:spChg>
        <pc:picChg chg="add mod ord">
          <ac:chgData name="Martin Daněk" userId="2d673309-3d36-4e81-bd8d-7a8cbbb213c1" providerId="ADAL" clId="{3FDF88A2-34A0-4AA5-8E7B-4AE5DC7A6374}" dt="2021-12-13T13:56:46.803" v="1090" actId="1036"/>
          <ac:picMkLst>
            <pc:docMk/>
            <pc:sldMk cId="1120919253" sldId="296"/>
            <ac:picMk id="4" creationId="{E6AF4AEF-58B0-48D3-ADF1-0B6216153864}"/>
          </ac:picMkLst>
        </pc:picChg>
        <pc:picChg chg="del mod">
          <ac:chgData name="Martin Daněk" userId="2d673309-3d36-4e81-bd8d-7a8cbbb213c1" providerId="ADAL" clId="{3FDF88A2-34A0-4AA5-8E7B-4AE5DC7A6374}" dt="2021-12-13T13:55:15.127" v="1041" actId="478"/>
          <ac:picMkLst>
            <pc:docMk/>
            <pc:sldMk cId="1120919253" sldId="296"/>
            <ac:picMk id="9" creationId="{00000000-0000-0000-0000-000000000000}"/>
          </ac:picMkLst>
        </pc:picChg>
        <pc:picChg chg="del mod">
          <ac:chgData name="Martin Daněk" userId="2d673309-3d36-4e81-bd8d-7a8cbbb213c1" providerId="ADAL" clId="{3FDF88A2-34A0-4AA5-8E7B-4AE5DC7A6374}" dt="2021-12-13T13:58:20.595" v="1091" actId="478"/>
          <ac:picMkLst>
            <pc:docMk/>
            <pc:sldMk cId="1120919253" sldId="296"/>
            <ac:picMk id="16" creationId="{00000000-0000-0000-0000-000000000000}"/>
          </ac:picMkLst>
        </pc:picChg>
      </pc:sldChg>
      <pc:sldChg chg="addSp modSp mod">
        <pc:chgData name="Martin Daněk" userId="2d673309-3d36-4e81-bd8d-7a8cbbb213c1" providerId="ADAL" clId="{3FDF88A2-34A0-4AA5-8E7B-4AE5DC7A6374}" dt="2021-12-13T12:54:31.867" v="771" actId="1076"/>
        <pc:sldMkLst>
          <pc:docMk/>
          <pc:sldMk cId="1638215417" sldId="297"/>
        </pc:sldMkLst>
        <pc:spChg chg="mod">
          <ac:chgData name="Martin Daněk" userId="2d673309-3d36-4e81-bd8d-7a8cbbb213c1" providerId="ADAL" clId="{3FDF88A2-34A0-4AA5-8E7B-4AE5DC7A6374}" dt="2021-12-13T12:54:03.399" v="761" actId="6549"/>
          <ac:spMkLst>
            <pc:docMk/>
            <pc:sldMk cId="1638215417" sldId="297"/>
            <ac:spMk id="3" creationId="{00000000-0000-0000-0000-000000000000}"/>
          </ac:spMkLst>
        </pc:spChg>
        <pc:picChg chg="add mod">
          <ac:chgData name="Martin Daněk" userId="2d673309-3d36-4e81-bd8d-7a8cbbb213c1" providerId="ADAL" clId="{3FDF88A2-34A0-4AA5-8E7B-4AE5DC7A6374}" dt="2021-12-13T12:54:31.867" v="771" actId="1076"/>
          <ac:picMkLst>
            <pc:docMk/>
            <pc:sldMk cId="1638215417" sldId="297"/>
            <ac:picMk id="5" creationId="{6C64B42E-C695-4CD0-B05F-48E70C847C21}"/>
          </ac:picMkLst>
        </pc:picChg>
        <pc:picChg chg="add mod">
          <ac:chgData name="Martin Daněk" userId="2d673309-3d36-4e81-bd8d-7a8cbbb213c1" providerId="ADAL" clId="{3FDF88A2-34A0-4AA5-8E7B-4AE5DC7A6374}" dt="2021-12-13T12:54:24.316" v="768" actId="1076"/>
          <ac:picMkLst>
            <pc:docMk/>
            <pc:sldMk cId="1638215417" sldId="297"/>
            <ac:picMk id="7" creationId="{91C2C016-CEF2-4032-B04B-207DDC84B416}"/>
          </ac:picMkLst>
        </pc:picChg>
      </pc:sldChg>
      <pc:sldChg chg="modSp del mod">
        <pc:chgData name="Martin Daněk" userId="2d673309-3d36-4e81-bd8d-7a8cbbb213c1" providerId="ADAL" clId="{3FDF88A2-34A0-4AA5-8E7B-4AE5DC7A6374}" dt="2021-12-13T15:33:24.144" v="1621" actId="2696"/>
        <pc:sldMkLst>
          <pc:docMk/>
          <pc:sldMk cId="3052017309" sldId="298"/>
        </pc:sldMkLst>
        <pc:spChg chg="mod">
          <ac:chgData name="Martin Daněk" userId="2d673309-3d36-4e81-bd8d-7a8cbbb213c1" providerId="ADAL" clId="{3FDF88A2-34A0-4AA5-8E7B-4AE5DC7A6374}" dt="2021-12-13T15:22:13.009" v="1589" actId="404"/>
          <ac:spMkLst>
            <pc:docMk/>
            <pc:sldMk cId="3052017309" sldId="298"/>
            <ac:spMk id="3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2:19:30.428" v="17"/>
          <ac:spMkLst>
            <pc:docMk/>
            <pc:sldMk cId="3052017309" sldId="298"/>
            <ac:spMk id="6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2:19:30.428" v="17"/>
          <ac:spMkLst>
            <pc:docMk/>
            <pc:sldMk cId="3052017309" sldId="298"/>
            <ac:spMk id="8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2:19:30.428" v="17"/>
          <ac:spMkLst>
            <pc:docMk/>
            <pc:sldMk cId="3052017309" sldId="298"/>
            <ac:spMk id="9" creationId="{00000000-0000-0000-0000-000000000000}"/>
          </ac:spMkLst>
        </pc:spChg>
        <pc:picChg chg="mod">
          <ac:chgData name="Martin Daněk" userId="2d673309-3d36-4e81-bd8d-7a8cbbb213c1" providerId="ADAL" clId="{3FDF88A2-34A0-4AA5-8E7B-4AE5DC7A6374}" dt="2021-12-13T12:19:30.428" v="17"/>
          <ac:picMkLst>
            <pc:docMk/>
            <pc:sldMk cId="3052017309" sldId="298"/>
            <ac:picMk id="4" creationId="{00000000-0000-0000-0000-000000000000}"/>
          </ac:picMkLst>
        </pc:picChg>
        <pc:picChg chg="mod">
          <ac:chgData name="Martin Daněk" userId="2d673309-3d36-4e81-bd8d-7a8cbbb213c1" providerId="ADAL" clId="{3FDF88A2-34A0-4AA5-8E7B-4AE5DC7A6374}" dt="2021-12-13T12:19:30.428" v="17"/>
          <ac:picMkLst>
            <pc:docMk/>
            <pc:sldMk cId="3052017309" sldId="298"/>
            <ac:picMk id="7" creationId="{00000000-0000-0000-0000-000000000000}"/>
          </ac:picMkLst>
        </pc:picChg>
      </pc:sldChg>
      <pc:sldChg chg="modSp mod">
        <pc:chgData name="Martin Daněk" userId="2d673309-3d36-4e81-bd8d-7a8cbbb213c1" providerId="ADAL" clId="{3FDF88A2-34A0-4AA5-8E7B-4AE5DC7A6374}" dt="2021-12-13T12:33:52.007" v="136" actId="404"/>
        <pc:sldMkLst>
          <pc:docMk/>
          <pc:sldMk cId="894140088" sldId="299"/>
        </pc:sldMkLst>
        <pc:spChg chg="mod">
          <ac:chgData name="Martin Daněk" userId="2d673309-3d36-4e81-bd8d-7a8cbbb213c1" providerId="ADAL" clId="{3FDF88A2-34A0-4AA5-8E7B-4AE5DC7A6374}" dt="2021-12-13T12:33:52.007" v="136" actId="404"/>
          <ac:spMkLst>
            <pc:docMk/>
            <pc:sldMk cId="894140088" sldId="299"/>
            <ac:spMk id="3" creationId="{00000000-0000-0000-0000-000000000000}"/>
          </ac:spMkLst>
        </pc:spChg>
      </pc:sldChg>
      <pc:sldChg chg="addSp modSp new del mod">
        <pc:chgData name="Martin Daněk" userId="2d673309-3d36-4e81-bd8d-7a8cbbb213c1" providerId="ADAL" clId="{3FDF88A2-34A0-4AA5-8E7B-4AE5DC7A6374}" dt="2021-12-13T12:49:36.528" v="341" actId="2696"/>
        <pc:sldMkLst>
          <pc:docMk/>
          <pc:sldMk cId="3431428205" sldId="300"/>
        </pc:sldMkLst>
        <pc:spChg chg="mod">
          <ac:chgData name="Martin Daněk" userId="2d673309-3d36-4e81-bd8d-7a8cbbb213c1" providerId="ADAL" clId="{3FDF88A2-34A0-4AA5-8E7B-4AE5DC7A6374}" dt="2021-12-13T12:41:10.293" v="238" actId="20577"/>
          <ac:spMkLst>
            <pc:docMk/>
            <pc:sldMk cId="3431428205" sldId="300"/>
            <ac:spMk id="2" creationId="{844DD91B-6716-41A4-BF12-6CFA7CCA447D}"/>
          </ac:spMkLst>
        </pc:spChg>
        <pc:spChg chg="mod">
          <ac:chgData name="Martin Daněk" userId="2d673309-3d36-4e81-bd8d-7a8cbbb213c1" providerId="ADAL" clId="{3FDF88A2-34A0-4AA5-8E7B-4AE5DC7A6374}" dt="2021-12-13T12:47:08.716" v="340" actId="6549"/>
          <ac:spMkLst>
            <pc:docMk/>
            <pc:sldMk cId="3431428205" sldId="300"/>
            <ac:spMk id="3" creationId="{3AFDC049-5514-41EF-8A5F-9007E5BD412F}"/>
          </ac:spMkLst>
        </pc:spChg>
        <pc:picChg chg="add mod">
          <ac:chgData name="Martin Daněk" userId="2d673309-3d36-4e81-bd8d-7a8cbbb213c1" providerId="ADAL" clId="{3FDF88A2-34A0-4AA5-8E7B-4AE5DC7A6374}" dt="2021-12-13T12:46:54.566" v="333" actId="1076"/>
          <ac:picMkLst>
            <pc:docMk/>
            <pc:sldMk cId="3431428205" sldId="300"/>
            <ac:picMk id="5" creationId="{3C46216B-5794-4C3B-8C25-D3C9BA46EEA9}"/>
          </ac:picMkLst>
        </pc:picChg>
        <pc:picChg chg="add mod">
          <ac:chgData name="Martin Daněk" userId="2d673309-3d36-4e81-bd8d-7a8cbbb213c1" providerId="ADAL" clId="{3FDF88A2-34A0-4AA5-8E7B-4AE5DC7A6374}" dt="2021-12-13T12:46:52.350" v="332" actId="1076"/>
          <ac:picMkLst>
            <pc:docMk/>
            <pc:sldMk cId="3431428205" sldId="300"/>
            <ac:picMk id="1026" creationId="{BB41EBEB-B929-479E-AD6B-C3DE8E54B6C2}"/>
          </ac:picMkLst>
        </pc:picChg>
      </pc:sldChg>
      <pc:sldMasterChg chg="addSp delSp modSp mod addSldLayout delSldLayout modSldLayout">
        <pc:chgData name="Martin Daněk" userId="2d673309-3d36-4e81-bd8d-7a8cbbb213c1" providerId="ADAL" clId="{3FDF88A2-34A0-4AA5-8E7B-4AE5DC7A6374}" dt="2021-12-13T12:28:44.512" v="101" actId="14100"/>
        <pc:sldMasterMkLst>
          <pc:docMk/>
          <pc:sldMasterMk cId="2349828176" sldId="2147483664"/>
        </pc:sldMasterMkLst>
        <pc:spChg chg="add del mod">
          <ac:chgData name="Martin Daněk" userId="2d673309-3d36-4e81-bd8d-7a8cbbb213c1" providerId="ADAL" clId="{3FDF88A2-34A0-4AA5-8E7B-4AE5DC7A6374}" dt="2021-12-13T12:28:02.375" v="100" actId="478"/>
          <ac:spMkLst>
            <pc:docMk/>
            <pc:sldMasterMk cId="2349828176" sldId="2147483664"/>
            <ac:spMk id="2" creationId="{848551F8-A6D9-4852-B55D-D457A7C78782}"/>
          </ac:spMkLst>
        </pc:spChg>
        <pc:spChg chg="add mod ord">
          <ac:chgData name="Martin Daněk" userId="2d673309-3d36-4e81-bd8d-7a8cbbb213c1" providerId="ADAL" clId="{3FDF88A2-34A0-4AA5-8E7B-4AE5DC7A6374}" dt="2021-12-13T12:27:37.530" v="98" actId="167"/>
          <ac:spMkLst>
            <pc:docMk/>
            <pc:sldMasterMk cId="2349828176" sldId="2147483664"/>
            <ac:spMk id="5" creationId="{63B08C71-65D8-4542-AB02-2D9235D07641}"/>
          </ac:spMkLst>
        </pc:spChg>
        <pc:spChg chg="add mod">
          <ac:chgData name="Martin Daněk" userId="2d673309-3d36-4e81-bd8d-7a8cbbb213c1" providerId="ADAL" clId="{3FDF88A2-34A0-4AA5-8E7B-4AE5DC7A6374}" dt="2021-12-13T12:20:31.024" v="23" actId="14100"/>
          <ac:spMkLst>
            <pc:docMk/>
            <pc:sldMasterMk cId="2349828176" sldId="2147483664"/>
            <ac:spMk id="6" creationId="{8AB2E771-8066-4F63-A31A-1F016CFC654D}"/>
          </ac:spMkLst>
        </pc:spChg>
        <pc:spChg chg="del">
          <ac:chgData name="Martin Daněk" userId="2d673309-3d36-4e81-bd8d-7a8cbbb213c1" providerId="ADAL" clId="{3FDF88A2-34A0-4AA5-8E7B-4AE5DC7A6374}" dt="2021-12-13T12:14:06.259" v="11" actId="478"/>
          <ac:spMkLst>
            <pc:docMk/>
            <pc:sldMasterMk cId="2349828176" sldId="2147483664"/>
            <ac:spMk id="9" creationId="{00000000-0000-0000-0000-000000000000}"/>
          </ac:spMkLst>
        </pc:spChg>
        <pc:spChg chg="add del mod">
          <ac:chgData name="Martin Daněk" userId="2d673309-3d36-4e81-bd8d-7a8cbbb213c1" providerId="ADAL" clId="{3FDF88A2-34A0-4AA5-8E7B-4AE5DC7A6374}" dt="2021-12-13T12:26:06.054" v="97" actId="478"/>
          <ac:spMkLst>
            <pc:docMk/>
            <pc:sldMasterMk cId="2349828176" sldId="2147483664"/>
            <ac:spMk id="11" creationId="{103EA629-5C31-40C2-B3E3-C5ACF1C994AA}"/>
          </ac:spMkLst>
        </pc:spChg>
        <pc:picChg chg="add del mod">
          <ac:chgData name="Martin Daněk" userId="2d673309-3d36-4e81-bd8d-7a8cbbb213c1" providerId="ADAL" clId="{3FDF88A2-34A0-4AA5-8E7B-4AE5DC7A6374}" dt="2021-12-13T12:20:08.748" v="18" actId="478"/>
          <ac:picMkLst>
            <pc:docMk/>
            <pc:sldMasterMk cId="2349828176" sldId="2147483664"/>
            <ac:picMk id="7" creationId="{D525CB70-B5DB-48EE-816F-C9871C55DEDE}"/>
          </ac:picMkLst>
        </pc:picChg>
        <pc:picChg chg="add mod">
          <ac:chgData name="Martin Daněk" userId="2d673309-3d36-4e81-bd8d-7a8cbbb213c1" providerId="ADAL" clId="{3FDF88A2-34A0-4AA5-8E7B-4AE5DC7A6374}" dt="2021-12-13T12:20:12.642" v="19"/>
          <ac:picMkLst>
            <pc:docMk/>
            <pc:sldMasterMk cId="2349828176" sldId="2147483664"/>
            <ac:picMk id="8" creationId="{F61C6CB9-06A2-447A-B1EE-D8BFFCC38BEB}"/>
          </ac:picMkLst>
        </pc:picChg>
        <pc:picChg chg="add del mod">
          <ac:chgData name="Martin Daněk" userId="2d673309-3d36-4e81-bd8d-7a8cbbb213c1" providerId="ADAL" clId="{3FDF88A2-34A0-4AA5-8E7B-4AE5DC7A6374}" dt="2021-12-13T12:22:19.569" v="43" actId="478"/>
          <ac:picMkLst>
            <pc:docMk/>
            <pc:sldMasterMk cId="2349828176" sldId="2147483664"/>
            <ac:picMk id="10" creationId="{BB211D3D-2902-4D01-8D71-C6CE28C2D54A}"/>
          </ac:picMkLst>
        </pc:picChg>
        <pc:picChg chg="add del">
          <ac:chgData name="Martin Daněk" userId="2d673309-3d36-4e81-bd8d-7a8cbbb213c1" providerId="ADAL" clId="{3FDF88A2-34A0-4AA5-8E7B-4AE5DC7A6374}" dt="2021-12-13T12:14:15.960" v="12" actId="478"/>
          <ac:picMkLst>
            <pc:docMk/>
            <pc:sldMasterMk cId="2349828176" sldId="2147483664"/>
            <ac:picMk id="1026" creationId="{00000000-0000-0000-0000-000000000000}"/>
          </ac:picMkLst>
        </pc:picChg>
        <pc:picChg chg="add del">
          <ac:chgData name="Martin Daněk" userId="2d673309-3d36-4e81-bd8d-7a8cbbb213c1" providerId="ADAL" clId="{3FDF88A2-34A0-4AA5-8E7B-4AE5DC7A6374}" dt="2021-12-13T12:13:56.787" v="8" actId="478"/>
          <ac:picMkLst>
            <pc:docMk/>
            <pc:sldMasterMk cId="2349828176" sldId="2147483664"/>
            <ac:picMk id="1028" creationId="{00000000-0000-0000-0000-000000000000}"/>
          </ac:picMkLst>
        </pc:picChg>
        <pc:sldLayoutChg chg="addSp delSp modSp mod">
          <pc:chgData name="Martin Daněk" userId="2d673309-3d36-4e81-bd8d-7a8cbbb213c1" providerId="ADAL" clId="{3FDF88A2-34A0-4AA5-8E7B-4AE5DC7A6374}" dt="2021-12-13T12:25:28.312" v="95" actId="404"/>
          <pc:sldLayoutMkLst>
            <pc:docMk/>
            <pc:sldMasterMk cId="2349828176" sldId="2147483664"/>
            <pc:sldLayoutMk cId="1825125877" sldId="2147483667"/>
          </pc:sldLayoutMkLst>
          <pc:spChg chg="mod">
            <ac:chgData name="Martin Daněk" userId="2d673309-3d36-4e81-bd8d-7a8cbbb213c1" providerId="ADAL" clId="{3FDF88A2-34A0-4AA5-8E7B-4AE5DC7A6374}" dt="2021-12-13T12:25:28.312" v="95" actId="404"/>
            <ac:spMkLst>
              <pc:docMk/>
              <pc:sldMasterMk cId="2349828176" sldId="2147483664"/>
              <pc:sldLayoutMk cId="1825125877" sldId="2147483667"/>
              <ac:spMk id="2" creationId="{00000000-0000-0000-0000-000000000000}"/>
            </ac:spMkLst>
          </pc:spChg>
          <pc:spChg chg="mod">
            <ac:chgData name="Martin Daněk" userId="2d673309-3d36-4e81-bd8d-7a8cbbb213c1" providerId="ADAL" clId="{3FDF88A2-34A0-4AA5-8E7B-4AE5DC7A6374}" dt="2021-12-13T12:25:10.880" v="91" actId="14100"/>
            <ac:spMkLst>
              <pc:docMk/>
              <pc:sldMasterMk cId="2349828176" sldId="2147483664"/>
              <pc:sldLayoutMk cId="1825125877" sldId="2147483667"/>
              <ac:spMk id="4" creationId="{00000000-0000-0000-0000-000000000000}"/>
            </ac:spMkLst>
          </pc:spChg>
          <pc:spChg chg="add del mod">
            <ac:chgData name="Martin Daněk" userId="2d673309-3d36-4e81-bd8d-7a8cbbb213c1" providerId="ADAL" clId="{3FDF88A2-34A0-4AA5-8E7B-4AE5DC7A6374}" dt="2021-12-13T12:22:09.053" v="40" actId="478"/>
            <ac:spMkLst>
              <pc:docMk/>
              <pc:sldMasterMk cId="2349828176" sldId="2147483664"/>
              <pc:sldLayoutMk cId="1825125877" sldId="2147483667"/>
              <ac:spMk id="5" creationId="{B13D0F8F-826D-4A50-9C74-BF401565C6FD}"/>
            </ac:spMkLst>
          </pc:spChg>
        </pc:sldLayoutChg>
        <pc:sldLayoutChg chg="addSp delSp modSp mod">
          <pc:chgData name="Martin Daněk" userId="2d673309-3d36-4e81-bd8d-7a8cbbb213c1" providerId="ADAL" clId="{3FDF88A2-34A0-4AA5-8E7B-4AE5DC7A6374}" dt="2021-12-13T12:28:44.512" v="101" actId="14100"/>
          <pc:sldLayoutMkLst>
            <pc:docMk/>
            <pc:sldMasterMk cId="2349828176" sldId="2147483664"/>
            <pc:sldLayoutMk cId="2450501810" sldId="2147483680"/>
          </pc:sldLayoutMkLst>
          <pc:spChg chg="del mod">
            <ac:chgData name="Martin Daněk" userId="2d673309-3d36-4e81-bd8d-7a8cbbb213c1" providerId="ADAL" clId="{3FDF88A2-34A0-4AA5-8E7B-4AE5DC7A6374}" dt="2021-12-13T12:20:58.310" v="25" actId="478"/>
            <ac:spMkLst>
              <pc:docMk/>
              <pc:sldMasterMk cId="2349828176" sldId="2147483664"/>
              <pc:sldLayoutMk cId="2450501810" sldId="2147483680"/>
              <ac:spMk id="2" creationId="{00000000-0000-0000-0000-000000000000}"/>
            </ac:spMkLst>
          </pc:spChg>
          <pc:spChg chg="del mod">
            <ac:chgData name="Martin Daněk" userId="2d673309-3d36-4e81-bd8d-7a8cbbb213c1" providerId="ADAL" clId="{3FDF88A2-34A0-4AA5-8E7B-4AE5DC7A6374}" dt="2021-12-13T12:21:01.813" v="26" actId="478"/>
            <ac:spMkLst>
              <pc:docMk/>
              <pc:sldMasterMk cId="2349828176" sldId="2147483664"/>
              <pc:sldLayoutMk cId="2450501810" sldId="2147483680"/>
              <ac:spMk id="6" creationId="{00000000-0000-0000-0000-000000000000}"/>
            </ac:spMkLst>
          </pc:spChg>
          <pc:spChg chg="add mod">
            <ac:chgData name="Martin Daněk" userId="2d673309-3d36-4e81-bd8d-7a8cbbb213c1" providerId="ADAL" clId="{3FDF88A2-34A0-4AA5-8E7B-4AE5DC7A6374}" dt="2021-12-13T12:28:44.512" v="101" actId="14100"/>
            <ac:spMkLst>
              <pc:docMk/>
              <pc:sldMasterMk cId="2349828176" sldId="2147483664"/>
              <pc:sldLayoutMk cId="2450501810" sldId="2147483680"/>
              <ac:spMk id="7" creationId="{C595AF2F-816C-42B3-B474-4ABA7AD8EACB}"/>
            </ac:spMkLst>
          </pc:spChg>
          <pc:spChg chg="add del mod">
            <ac:chgData name="Martin Daněk" userId="2d673309-3d36-4e81-bd8d-7a8cbbb213c1" providerId="ADAL" clId="{3FDF88A2-34A0-4AA5-8E7B-4AE5DC7A6374}" dt="2021-12-13T12:22:06.467" v="39" actId="478"/>
            <ac:spMkLst>
              <pc:docMk/>
              <pc:sldMasterMk cId="2349828176" sldId="2147483664"/>
              <pc:sldLayoutMk cId="2450501810" sldId="2147483680"/>
              <ac:spMk id="8" creationId="{011D8E9C-3254-4577-8467-C23180164640}"/>
            </ac:spMkLst>
          </pc:spChg>
          <pc:picChg chg="del">
            <ac:chgData name="Martin Daněk" userId="2d673309-3d36-4e81-bd8d-7a8cbbb213c1" providerId="ADAL" clId="{3FDF88A2-34A0-4AA5-8E7B-4AE5DC7A6374}" dt="2021-12-13T12:13:13.905" v="0" actId="478"/>
            <ac:picMkLst>
              <pc:docMk/>
              <pc:sldMasterMk cId="2349828176" sldId="2147483664"/>
              <pc:sldLayoutMk cId="2450501810" sldId="2147483680"/>
              <ac:picMk id="5" creationId="{00000000-0000-0000-0000-000000000000}"/>
            </ac:picMkLst>
          </pc:picChg>
          <pc:picChg chg="add mod">
            <ac:chgData name="Martin Daněk" userId="2d673309-3d36-4e81-bd8d-7a8cbbb213c1" providerId="ADAL" clId="{3FDF88A2-34A0-4AA5-8E7B-4AE5DC7A6374}" dt="2021-12-13T12:22:21.616" v="44"/>
            <ac:picMkLst>
              <pc:docMk/>
              <pc:sldMasterMk cId="2349828176" sldId="2147483664"/>
              <pc:sldLayoutMk cId="2450501810" sldId="2147483680"/>
              <ac:picMk id="9" creationId="{C8E81DD6-910C-451A-B597-1FD2A0481FDA}"/>
            </ac:picMkLst>
          </pc:picChg>
        </pc:sldLayoutChg>
        <pc:sldLayoutChg chg="new del mod">
          <pc:chgData name="Martin Daněk" userId="2d673309-3d36-4e81-bd8d-7a8cbbb213c1" providerId="ADAL" clId="{3FDF88A2-34A0-4AA5-8E7B-4AE5DC7A6374}" dt="2021-12-13T12:18:04.370" v="16" actId="11236"/>
          <pc:sldLayoutMkLst>
            <pc:docMk/>
            <pc:sldMasterMk cId="2349828176" sldId="2147483664"/>
            <pc:sldLayoutMk cId="816907416" sldId="2147483681"/>
          </pc:sldLayoutMkLst>
        </pc:sldLayoutChg>
      </pc:sldMasterChg>
    </pc:docChg>
  </pc:docChgLst>
  <pc:docChgLst>
    <pc:chgData name="Martin Daněk" userId="2d673309-3d36-4e81-bd8d-7a8cbbb213c1" providerId="ADAL" clId="{DF071788-5884-4EDA-9757-02FD450DDCF6}"/>
    <pc:docChg chg="custSel addSld modSld">
      <pc:chgData name="Martin Daněk" userId="2d673309-3d36-4e81-bd8d-7a8cbbb213c1" providerId="ADAL" clId="{DF071788-5884-4EDA-9757-02FD450DDCF6}" dt="2019-05-29T18:42:45.585" v="1575" actId="20577"/>
      <pc:docMkLst>
        <pc:docMk/>
      </pc:docMkLst>
      <pc:sldChg chg="modSp">
        <pc:chgData name="Martin Daněk" userId="2d673309-3d36-4e81-bd8d-7a8cbbb213c1" providerId="ADAL" clId="{DF071788-5884-4EDA-9757-02FD450DDCF6}" dt="2019-05-29T15:25:01.016" v="357" actId="404"/>
        <pc:sldMkLst>
          <pc:docMk/>
          <pc:sldMk cId="3707371330" sldId="265"/>
        </pc:sldMkLst>
        <pc:spChg chg="mod">
          <ac:chgData name="Martin Daněk" userId="2d673309-3d36-4e81-bd8d-7a8cbbb213c1" providerId="ADAL" clId="{DF071788-5884-4EDA-9757-02FD450DDCF6}" dt="2019-05-29T15:25:01.016" v="357" actId="404"/>
          <ac:spMkLst>
            <pc:docMk/>
            <pc:sldMk cId="3707371330" sldId="265"/>
            <ac:spMk id="2" creationId="{00000000-0000-0000-0000-000000000000}"/>
          </ac:spMkLst>
        </pc:spChg>
        <pc:spChg chg="mod">
          <ac:chgData name="Martin Daněk" userId="2d673309-3d36-4e81-bd8d-7a8cbbb213c1" providerId="ADAL" clId="{DF071788-5884-4EDA-9757-02FD450DDCF6}" dt="2019-05-29T15:24:47.132" v="354" actId="20577"/>
          <ac:spMkLst>
            <pc:docMk/>
            <pc:sldMk cId="3707371330" sldId="265"/>
            <ac:spMk id="3" creationId="{00000000-0000-0000-0000-000000000000}"/>
          </ac:spMkLst>
        </pc:spChg>
      </pc:sldChg>
      <pc:sldChg chg="modSp add">
        <pc:chgData name="Martin Daněk" userId="2d673309-3d36-4e81-bd8d-7a8cbbb213c1" providerId="ADAL" clId="{DF071788-5884-4EDA-9757-02FD450DDCF6}" dt="2019-05-29T18:42:45.585" v="1575" actId="20577"/>
        <pc:sldMkLst>
          <pc:docMk/>
          <pc:sldMk cId="894140088" sldId="299"/>
        </pc:sldMkLst>
        <pc:spChg chg="mod">
          <ac:chgData name="Martin Daněk" userId="2d673309-3d36-4e81-bd8d-7a8cbbb213c1" providerId="ADAL" clId="{DF071788-5884-4EDA-9757-02FD450DDCF6}" dt="2019-05-29T15:25:05.912" v="359" actId="404"/>
          <ac:spMkLst>
            <pc:docMk/>
            <pc:sldMk cId="894140088" sldId="299"/>
            <ac:spMk id="2" creationId="{00000000-0000-0000-0000-000000000000}"/>
          </ac:spMkLst>
        </pc:spChg>
        <pc:spChg chg="mod">
          <ac:chgData name="Martin Daněk" userId="2d673309-3d36-4e81-bd8d-7a8cbbb213c1" providerId="ADAL" clId="{DF071788-5884-4EDA-9757-02FD450DDCF6}" dt="2019-05-29T18:42:45.585" v="1575" actId="20577"/>
          <ac:spMkLst>
            <pc:docMk/>
            <pc:sldMk cId="894140088" sldId="299"/>
            <ac:spMk id="3" creationId="{00000000-0000-0000-0000-000000000000}"/>
          </ac:spMkLst>
        </pc:spChg>
      </pc:sldChg>
    </pc:docChg>
  </pc:docChgLst>
  <pc:docChgLst>
    <pc:chgData name="Martin Daněk" userId="S::martin.danek@dfpartner.cz::2d673309-3d36-4e81-bd8d-7a8cbbb213c1" providerId="AD" clId="Web-{80652F1F-1619-7F74-12BC-B998205D3227}"/>
    <pc:docChg chg="modSld">
      <pc:chgData name="Martin Daněk" userId="S::martin.danek@dfpartner.cz::2d673309-3d36-4e81-bd8d-7a8cbbb213c1" providerId="AD" clId="Web-{80652F1F-1619-7F74-12BC-B998205D3227}" dt="2023-01-06T13:03:45.151" v="7" actId="20577"/>
      <pc:docMkLst>
        <pc:docMk/>
      </pc:docMkLst>
      <pc:sldChg chg="modSp">
        <pc:chgData name="Martin Daněk" userId="S::martin.danek@dfpartner.cz::2d673309-3d36-4e81-bd8d-7a8cbbb213c1" providerId="AD" clId="Web-{80652F1F-1619-7F74-12BC-B998205D3227}" dt="2023-01-06T13:03:45.151" v="7" actId="20577"/>
        <pc:sldMkLst>
          <pc:docMk/>
          <pc:sldMk cId="3707371330" sldId="265"/>
        </pc:sldMkLst>
        <pc:spChg chg="mod">
          <ac:chgData name="Martin Daněk" userId="S::martin.danek@dfpartner.cz::2d673309-3d36-4e81-bd8d-7a8cbbb213c1" providerId="AD" clId="Web-{80652F1F-1619-7F74-12BC-B998205D3227}" dt="2023-01-06T13:03:45.151" v="7" actId="20577"/>
          <ac:spMkLst>
            <pc:docMk/>
            <pc:sldMk cId="3707371330" sldId="265"/>
            <ac:spMk id="3" creationId="{00000000-0000-0000-0000-000000000000}"/>
          </ac:spMkLst>
        </pc:spChg>
      </pc:sldChg>
    </pc:docChg>
  </pc:docChgLst>
  <pc:docChgLst>
    <pc:chgData name="Martin Daněk" userId="2d673309-3d36-4e81-bd8d-7a8cbbb213c1" providerId="ADAL" clId="{8A0AC22A-7BAA-4A8A-9F49-DB6F9E7D6C5E}"/>
    <pc:docChg chg="custSel modSld">
      <pc:chgData name="Martin Daněk" userId="2d673309-3d36-4e81-bd8d-7a8cbbb213c1" providerId="ADAL" clId="{8A0AC22A-7BAA-4A8A-9F49-DB6F9E7D6C5E}" dt="2023-01-17T09:40:21.383" v="135"/>
      <pc:docMkLst>
        <pc:docMk/>
      </pc:docMkLst>
      <pc:sldChg chg="addSp delSp modSp mod">
        <pc:chgData name="Martin Daněk" userId="2d673309-3d36-4e81-bd8d-7a8cbbb213c1" providerId="ADAL" clId="{8A0AC22A-7BAA-4A8A-9F49-DB6F9E7D6C5E}" dt="2023-01-17T09:40:21.383" v="135"/>
        <pc:sldMkLst>
          <pc:docMk/>
          <pc:sldMk cId="3707371330" sldId="265"/>
        </pc:sldMkLst>
        <pc:spChg chg="mod">
          <ac:chgData name="Martin Daněk" userId="2d673309-3d36-4e81-bd8d-7a8cbbb213c1" providerId="ADAL" clId="{8A0AC22A-7BAA-4A8A-9F49-DB6F9E7D6C5E}" dt="2023-01-17T09:40:21.383" v="135"/>
          <ac:spMkLst>
            <pc:docMk/>
            <pc:sldMk cId="3707371330" sldId="265"/>
            <ac:spMk id="3" creationId="{00000000-0000-0000-0000-000000000000}"/>
          </ac:spMkLst>
        </pc:spChg>
        <pc:graphicFrameChg chg="add del mod">
          <ac:chgData name="Martin Daněk" userId="2d673309-3d36-4e81-bd8d-7a8cbbb213c1" providerId="ADAL" clId="{8A0AC22A-7BAA-4A8A-9F49-DB6F9E7D6C5E}" dt="2023-01-06T13:05:11.673" v="56"/>
          <ac:graphicFrameMkLst>
            <pc:docMk/>
            <pc:sldMk cId="3707371330" sldId="265"/>
            <ac:graphicFrameMk id="4" creationId="{22B50D03-A2F9-2D95-238B-11A00C17049A}"/>
          </ac:graphicFrameMkLst>
        </pc:graphicFrameChg>
      </pc:sldChg>
    </pc:docChg>
  </pc:docChgLst>
  <pc:docChgLst>
    <pc:chgData name="Martin Daněk" userId="2d673309-3d36-4e81-bd8d-7a8cbbb213c1" providerId="ADAL" clId="{B673820F-CADD-4FD0-8C58-8C9AE1C05018}"/>
    <pc:docChg chg="custSel modSld">
      <pc:chgData name="Martin Daněk" userId="2d673309-3d36-4e81-bd8d-7a8cbbb213c1" providerId="ADAL" clId="{B673820F-CADD-4FD0-8C58-8C9AE1C05018}" dt="2022-05-20T10:35:38.823" v="348" actId="20577"/>
      <pc:docMkLst>
        <pc:docMk/>
      </pc:docMkLst>
      <pc:sldChg chg="modSp mod">
        <pc:chgData name="Martin Daněk" userId="2d673309-3d36-4e81-bd8d-7a8cbbb213c1" providerId="ADAL" clId="{B673820F-CADD-4FD0-8C58-8C9AE1C05018}" dt="2022-05-20T10:35:38.823" v="348" actId="20577"/>
        <pc:sldMkLst>
          <pc:docMk/>
          <pc:sldMk cId="3707371330" sldId="265"/>
        </pc:sldMkLst>
        <pc:spChg chg="mod">
          <ac:chgData name="Martin Daněk" userId="2d673309-3d36-4e81-bd8d-7a8cbbb213c1" providerId="ADAL" clId="{B673820F-CADD-4FD0-8C58-8C9AE1C05018}" dt="2022-05-20T10:35:38.823" v="348" actId="20577"/>
          <ac:spMkLst>
            <pc:docMk/>
            <pc:sldMk cId="3707371330" sldId="2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D8B23-ADB3-417C-BA46-8DAA7D8591DC}" type="datetimeFigureOut">
              <a:rPr lang="cs-CZ" smtClean="0"/>
              <a:pPr/>
              <a:t>17.01.2023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B5815-B5D9-482F-B331-8B6BC7DACA8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77591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69C7B-D815-49A8-8EE0-978A59B95AD7}" type="datetimeFigureOut">
              <a:rPr lang="cs-CZ" smtClean="0"/>
              <a:pPr/>
              <a:t>17.01.2023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1E7DC-4F7E-4998-BF73-FDB1ED51515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8511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text 2">
            <a:extLst>
              <a:ext uri="{FF2B5EF4-FFF2-40B4-BE49-F238E27FC236}">
                <a16:creationId xmlns:a16="http://schemas.microsoft.com/office/drawing/2014/main" id="{C595AF2F-816C-42B3-B474-4ABA7AD8EAC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740727" y="2548858"/>
            <a:ext cx="6243705" cy="8593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b="1"/>
            </a:lvl1pPr>
          </a:lstStyle>
          <a:p>
            <a:pPr lvl="0"/>
            <a:r>
              <a:rPr lang="cs-CZ"/>
              <a:t>Po kliknutí můžete upravovat …</a:t>
            </a:r>
          </a:p>
        </p:txBody>
      </p:sp>
      <p:pic>
        <p:nvPicPr>
          <p:cNvPr id="9" name="Obrázek 8" descr="Obsah obrázku text, exteriér, obloha, podepsat&#10;&#10;Popis byl vytvořen automaticky">
            <a:extLst>
              <a:ext uri="{FF2B5EF4-FFF2-40B4-BE49-F238E27FC236}">
                <a16:creationId xmlns:a16="http://schemas.microsoft.com/office/drawing/2014/main" id="{C8E81DD6-910C-451A-B597-1FD2A048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8" t="27413" r="49399" b="15853"/>
          <a:stretch/>
        </p:blipFill>
        <p:spPr>
          <a:xfrm>
            <a:off x="1" y="0"/>
            <a:ext cx="3168166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zent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9481053" cy="72008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4" name="Zástupný symbol pro obsah 2"/>
          <p:cNvSpPr>
            <a:spLocks noGrp="1"/>
          </p:cNvSpPr>
          <p:nvPr>
            <p:ph idx="1"/>
          </p:nvPr>
        </p:nvSpPr>
        <p:spPr>
          <a:xfrm>
            <a:off x="143339" y="980728"/>
            <a:ext cx="11905323" cy="5544616"/>
          </a:xfrm>
          <a:prstGeom prst="rect">
            <a:avLst/>
          </a:prstGeom>
        </p:spPr>
        <p:txBody>
          <a:bodyPr/>
          <a:lstStyle>
            <a:lvl1pPr marL="180975" indent="-180975">
              <a:buFont typeface="Wingdings" pitchFamily="2" charset="2"/>
              <a:buChar char="§"/>
              <a:tabLst/>
              <a:defRPr sz="2000" b="1"/>
            </a:lvl1pPr>
            <a:lvl2pPr marL="361950" indent="-180975">
              <a:buFont typeface="Arial" pitchFamily="34" charset="0"/>
              <a:buChar char="•"/>
              <a:defRPr sz="1800" b="0"/>
            </a:lvl2pPr>
            <a:lvl3pPr marL="542925" indent="-180975">
              <a:buSzPct val="70000"/>
              <a:buFont typeface="Courier New" pitchFamily="49" charset="0"/>
              <a:buChar char="o"/>
              <a:defRPr sz="1600" b="0"/>
            </a:lvl3pPr>
            <a:lvl4pPr marL="714375" indent="-171450">
              <a:buFont typeface="Wingdings" pitchFamily="2" charset="2"/>
              <a:buChar char="§"/>
              <a:defRPr sz="1400" b="0"/>
            </a:lvl4pPr>
            <a:lvl5pPr marL="895350" indent="-180975">
              <a:tabLst/>
              <a:defRPr sz="1200" b="0"/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82512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63B08C71-65D8-4542-AB02-2D9235D07641}"/>
              </a:ext>
            </a:extLst>
          </p:cNvPr>
          <p:cNvSpPr/>
          <p:nvPr userDrawn="1"/>
        </p:nvSpPr>
        <p:spPr>
          <a:xfrm>
            <a:off x="3168167" y="6597352"/>
            <a:ext cx="9023833" cy="2606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AB2E771-8066-4F63-A31A-1F016CFC654D}"/>
              </a:ext>
            </a:extLst>
          </p:cNvPr>
          <p:cNvSpPr/>
          <p:nvPr userDrawn="1"/>
        </p:nvSpPr>
        <p:spPr>
          <a:xfrm>
            <a:off x="1" y="6597352"/>
            <a:ext cx="3168166" cy="2606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61C6CB9-06A2-447A-B1EE-D8BFFCC38B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25" y="231759"/>
            <a:ext cx="2099539" cy="4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2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7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B5A5811-A021-457C-938B-CBEA97EA1AA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cs-CZ"/>
              <a:t>Denní výkaz</a:t>
            </a:r>
          </a:p>
          <a:p>
            <a:r>
              <a:rPr lang="cs-CZ" sz="1400" b="0"/>
              <a:t>Ing. Martin Daněk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20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Význam a použití činností denního výkazu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900"/>
              <a:t>Banka – pošta</a:t>
            </a:r>
            <a:r>
              <a:rPr lang="cs-CZ" sz="900" b="0"/>
              <a:t> » vložení platby na účet, odeslání dopisu, balíku apod.</a:t>
            </a:r>
            <a:endParaRPr lang="cs-CZ" sz="900"/>
          </a:p>
          <a:p>
            <a:r>
              <a:rPr lang="cs-CZ" sz="900"/>
              <a:t>Čerpání PHM hotovost </a:t>
            </a:r>
            <a:r>
              <a:rPr lang="cs-CZ" sz="900" b="0"/>
              <a:t>» čerpání za vlastní (hotovost, platební karta), firma zpětně proplatí.</a:t>
            </a:r>
            <a:r>
              <a:rPr lang="cs-CZ" sz="900">
                <a:solidFill>
                  <a:srgbClr val="FF0000"/>
                </a:solidFill>
              </a:rPr>
              <a:t> Vždy tankovat do plna</a:t>
            </a:r>
            <a:r>
              <a:rPr lang="cs-CZ" sz="900" b="0"/>
              <a:t>, vykáže se částka a počet natankovaných litrů včetně desetin.</a:t>
            </a:r>
          </a:p>
          <a:p>
            <a:r>
              <a:rPr lang="cs-CZ" sz="900"/>
              <a:t>Čerpání PHM karta</a:t>
            </a:r>
            <a:r>
              <a:rPr lang="cs-CZ" sz="900" b="0"/>
              <a:t> » čerpání na firemní PHM kartu přiřazenou k SPZ vozidla. </a:t>
            </a:r>
            <a:r>
              <a:rPr lang="cs-CZ" sz="900">
                <a:solidFill>
                  <a:srgbClr val="FF0000"/>
                </a:solidFill>
              </a:rPr>
              <a:t>Vždy tankovat do plna</a:t>
            </a:r>
            <a:r>
              <a:rPr lang="cs-CZ" sz="900" b="0"/>
              <a:t>, vykáže se částka a počet natankovaných litrů včetně desetin.</a:t>
            </a:r>
          </a:p>
          <a:p>
            <a:r>
              <a:rPr lang="cs-CZ" sz="900"/>
              <a:t>Čerpání PHM zahraničí </a:t>
            </a:r>
            <a:r>
              <a:rPr lang="cs-CZ" sz="900" b="0"/>
              <a:t>» čerpání na služební cestě v zahraničí. </a:t>
            </a:r>
            <a:r>
              <a:rPr lang="cs-CZ" sz="900">
                <a:solidFill>
                  <a:srgbClr val="FF0000"/>
                </a:solidFill>
              </a:rPr>
              <a:t>Nemusí se tankovat do plna</a:t>
            </a:r>
            <a:r>
              <a:rPr lang="cs-CZ" sz="900" b="0"/>
              <a:t> (např. dojezd zpět do tuzemska). </a:t>
            </a:r>
            <a:r>
              <a:rPr lang="cs-CZ" sz="900">
                <a:solidFill>
                  <a:srgbClr val="FF0000"/>
                </a:solidFill>
              </a:rPr>
              <a:t>Při návratu se po překročení státní hranice ihned tankuje do plna</a:t>
            </a:r>
            <a:r>
              <a:rPr lang="cs-CZ" sz="900" b="0"/>
              <a:t>.</a:t>
            </a:r>
          </a:p>
          <a:p>
            <a:r>
              <a:rPr lang="cs-CZ" sz="900"/>
              <a:t>Firemní akce</a:t>
            </a:r>
            <a:r>
              <a:rPr lang="cs-CZ" sz="900" b="0"/>
              <a:t> » večírky, team </a:t>
            </a:r>
            <a:r>
              <a:rPr lang="cs-CZ" sz="900" b="0" err="1"/>
              <a:t>building</a:t>
            </a:r>
            <a:r>
              <a:rPr lang="cs-CZ" sz="900" b="0"/>
              <a:t>, účast na veletrzích a zákaznických akcích v pracovní dny, o víkendech a ve státní svátky.</a:t>
            </a:r>
            <a:endParaRPr lang="cs-CZ" sz="900"/>
          </a:p>
          <a:p>
            <a:r>
              <a:rPr lang="cs-CZ" sz="900"/>
              <a:t>Meeting s VOT </a:t>
            </a:r>
            <a:r>
              <a:rPr lang="cs-CZ" sz="900" b="0"/>
              <a:t>» pracovní jednání s VOT na domluveném místě.</a:t>
            </a:r>
            <a:endParaRPr lang="cs-CZ" sz="900"/>
          </a:p>
          <a:p>
            <a:r>
              <a:rPr lang="cs-CZ" sz="900"/>
              <a:t>Meeting v DF</a:t>
            </a:r>
            <a:r>
              <a:rPr lang="cs-CZ" sz="900" b="0"/>
              <a:t> » porady, školení a řešení operativní úkolů v sídle DF Partner.</a:t>
            </a:r>
            <a:endParaRPr lang="cs-CZ" sz="900"/>
          </a:p>
          <a:p>
            <a:r>
              <a:rPr lang="cs-CZ" sz="900"/>
              <a:t>Návštěva zákazníka</a:t>
            </a:r>
            <a:r>
              <a:rPr lang="cs-CZ" sz="900" b="0"/>
              <a:t> » návštěva zákazníka, který je zaveden v IS DF Partner.</a:t>
            </a:r>
            <a:endParaRPr lang="cs-CZ" sz="900"/>
          </a:p>
          <a:p>
            <a:r>
              <a:rPr lang="cs-CZ" sz="900"/>
              <a:t>Obchodní jednání KAM</a:t>
            </a:r>
            <a:r>
              <a:rPr lang="cs-CZ" sz="900" b="0"/>
              <a:t> » jednání KAM se zákazníkem (u zákazníka nebo v DF).</a:t>
            </a:r>
          </a:p>
          <a:p>
            <a:r>
              <a:rPr lang="cs-CZ" sz="900"/>
              <a:t>Objednávka</a:t>
            </a:r>
            <a:r>
              <a:rPr lang="cs-CZ" sz="900" b="0"/>
              <a:t> » pouze ve formuláři </a:t>
            </a:r>
            <a:r>
              <a:rPr lang="cs-CZ" sz="900" b="0" err="1"/>
              <a:t>AktivitaOZ</a:t>
            </a:r>
            <a:r>
              <a:rPr lang="cs-CZ" sz="900" b="0"/>
              <a:t>, slouží pro rozpracování formuláře jako nezávislé objednávky, nevstupuje do denního výkazu.</a:t>
            </a:r>
            <a:endParaRPr lang="cs-CZ" sz="900"/>
          </a:p>
          <a:p>
            <a:r>
              <a:rPr lang="cs-CZ" sz="900"/>
              <a:t>Operativa OZ</a:t>
            </a:r>
            <a:r>
              <a:rPr lang="cs-CZ" sz="900" b="0"/>
              <a:t> » plánování schůzek a zpracování cenových nabídek zákazníkům. </a:t>
            </a:r>
          </a:p>
          <a:p>
            <a:r>
              <a:rPr lang="cs-CZ" sz="900"/>
              <a:t>Ostatní výdaje PHM karta </a:t>
            </a:r>
            <a:r>
              <a:rPr lang="cs-CZ" sz="900" b="0"/>
              <a:t>» každý OZ má povinnost udržovat vozidlo v čistotě, nezapomenout vyplnit náklad na mytí uvedený na účtence.</a:t>
            </a:r>
          </a:p>
          <a:p>
            <a:r>
              <a:rPr lang="cs-CZ" sz="900"/>
              <a:t>Parametrizace DM</a:t>
            </a:r>
            <a:r>
              <a:rPr lang="cs-CZ" sz="900" b="0"/>
              <a:t> » úprava parametrů DM (nejčastěji úprava platnosti cen).</a:t>
            </a:r>
          </a:p>
          <a:p>
            <a:r>
              <a:rPr lang="cs-CZ" sz="900"/>
              <a:t>Přejezd státní hranice</a:t>
            </a:r>
            <a:r>
              <a:rPr lang="cs-CZ" sz="900" b="0"/>
              <a:t> » při opuštění území, na kterém je vozidlo registrováno a při návratu zpět.</a:t>
            </a:r>
          </a:p>
          <a:p>
            <a:r>
              <a:rPr lang="cs-CZ" sz="900"/>
              <a:t>Realizace vratky</a:t>
            </a:r>
            <a:r>
              <a:rPr lang="cs-CZ" sz="900" b="0"/>
              <a:t> » centrálně nařízená nebo posezónní vratka, drobné reklamace vyřešené v rámci běžné návštěvy se zaevidují jako „Návštěva zákazníka“.</a:t>
            </a:r>
          </a:p>
          <a:p>
            <a:r>
              <a:rPr lang="cs-CZ" sz="900"/>
              <a:t>Servis tabletu</a:t>
            </a:r>
            <a:r>
              <a:rPr lang="cs-CZ" sz="900" b="0"/>
              <a:t> » oprava tabletu vzdáleně přes </a:t>
            </a:r>
            <a:r>
              <a:rPr lang="cs-CZ" sz="900" b="0" err="1"/>
              <a:t>TeamViewer</a:t>
            </a:r>
            <a:r>
              <a:rPr lang="cs-CZ" sz="900" b="0"/>
              <a:t> nebo osobně v DF.</a:t>
            </a:r>
            <a:endParaRPr lang="cs-CZ" sz="900"/>
          </a:p>
          <a:p>
            <a:r>
              <a:rPr lang="cs-CZ" sz="900"/>
              <a:t>Servis vozu příjezd</a:t>
            </a:r>
            <a:r>
              <a:rPr lang="cs-CZ" sz="900" b="0"/>
              <a:t> » příjezd do servisu.</a:t>
            </a:r>
          </a:p>
          <a:p>
            <a:r>
              <a:rPr lang="cs-CZ" sz="900"/>
              <a:t>Servis vozu odjezd </a:t>
            </a:r>
            <a:r>
              <a:rPr lang="cs-CZ" sz="900" b="0"/>
              <a:t>» odjezd ze servisu.</a:t>
            </a:r>
            <a:endParaRPr lang="cs-CZ" sz="900"/>
          </a:p>
          <a:p>
            <a:r>
              <a:rPr lang="cs-CZ" sz="900"/>
              <a:t>Spolujízda OZ</a:t>
            </a:r>
            <a:r>
              <a:rPr lang="cs-CZ" sz="900" b="0"/>
              <a:t> » spolujízda OZ s nováčkem.</a:t>
            </a:r>
            <a:endParaRPr lang="cs-CZ" sz="900"/>
          </a:p>
          <a:p>
            <a:r>
              <a:rPr lang="cs-CZ" sz="900"/>
              <a:t>Spolujízda VOT</a:t>
            </a:r>
            <a:r>
              <a:rPr lang="cs-CZ" sz="900" b="0"/>
              <a:t> » použije VOT při spolujízdě vozidlem OZ.</a:t>
            </a:r>
            <a:endParaRPr lang="cs-CZ" sz="900"/>
          </a:p>
          <a:p>
            <a:r>
              <a:rPr lang="cs-CZ" sz="900"/>
              <a:t>Telefonát se zákazníkem</a:t>
            </a:r>
            <a:r>
              <a:rPr lang="cs-CZ" sz="900" b="0"/>
              <a:t> » použije se pouze v případě, kdy OZ stojí na místě a přijímá po delší dobu telefonáty (např. zasněží, OZ sedí 1 hodinu v autě bere jednu objednávku za druhou).</a:t>
            </a:r>
            <a:endParaRPr lang="cs-CZ" sz="900"/>
          </a:p>
          <a:p>
            <a:r>
              <a:rPr lang="cs-CZ" sz="900"/>
              <a:t>Ubytování</a:t>
            </a:r>
            <a:r>
              <a:rPr lang="cs-CZ" sz="900" b="0"/>
              <a:t> » ubytování před obchodním jednáním, firemní akcí a mítinkem OZ apod.</a:t>
            </a:r>
          </a:p>
          <a:p>
            <a:r>
              <a:rPr lang="cs-CZ" sz="900"/>
              <a:t>Ukončení práce</a:t>
            </a:r>
            <a:r>
              <a:rPr lang="cs-CZ" sz="900" b="0"/>
              <a:t> » při ukončení pracovního dne</a:t>
            </a:r>
            <a:endParaRPr lang="cs-CZ" sz="900"/>
          </a:p>
          <a:p>
            <a:r>
              <a:rPr lang="cs-CZ" sz="900"/>
              <a:t>Ukončení soukromé jízdy </a:t>
            </a:r>
            <a:r>
              <a:rPr lang="cs-CZ" sz="900" b="0"/>
              <a:t>» při ukončení soukromé jízdy.</a:t>
            </a:r>
          </a:p>
          <a:p>
            <a:r>
              <a:rPr lang="cs-CZ" sz="900"/>
              <a:t>Ukončení zahraniční soukromé jízdy</a:t>
            </a:r>
            <a:r>
              <a:rPr lang="cs-CZ" sz="900" b="0"/>
              <a:t> » při ukončení zahraniční soukromé jízdy.</a:t>
            </a:r>
            <a:endParaRPr lang="cs-CZ" sz="900"/>
          </a:p>
          <a:p>
            <a:r>
              <a:rPr lang="cs-CZ" sz="900"/>
              <a:t>Vyzvednutí platby</a:t>
            </a:r>
            <a:r>
              <a:rPr lang="cs-CZ" sz="900" b="0"/>
              <a:t> » použití pouze v ČR u zákazníka mimo návštěvu. V SR je zákaz vybírat hotovost na základě příjmového dokladu.</a:t>
            </a:r>
          </a:p>
          <a:p>
            <a:r>
              <a:rPr lang="cs-CZ" sz="900"/>
              <a:t>Zahájení práce </a:t>
            </a:r>
            <a:r>
              <a:rPr lang="cs-CZ" sz="900" b="0"/>
              <a:t>» zahájení práce (první synchronizace). Nejedná se o čas, kdy se vstává z postele! Jedná se o čas, kdy je zaměstnanec oblečen, po snídani a začíná pracovat.</a:t>
            </a:r>
          </a:p>
          <a:p>
            <a:r>
              <a:rPr lang="cs-CZ" sz="900"/>
              <a:t>Zahájení soukromé jízdy</a:t>
            </a:r>
            <a:r>
              <a:rPr lang="cs-CZ" sz="900" b="0"/>
              <a:t> » při zahájení soukromé jízdy.</a:t>
            </a:r>
          </a:p>
          <a:p>
            <a:r>
              <a:rPr lang="cs-CZ" sz="900"/>
              <a:t>Zahájení zahraniční soukromé jízdy </a:t>
            </a:r>
            <a:r>
              <a:rPr lang="cs-CZ" sz="900" b="0"/>
              <a:t>» při zahájení zahraniční soukromé jízdy.</a:t>
            </a:r>
            <a:endParaRPr lang="cs-CZ" sz="900"/>
          </a:p>
          <a:p>
            <a:r>
              <a:rPr lang="cs-CZ" sz="900"/>
              <a:t>Zákazník mimo IS </a:t>
            </a:r>
            <a:r>
              <a:rPr lang="cs-CZ" sz="900" b="0"/>
              <a:t>» návštěva zákazníka, který není zavedený v IS DF Partner. Nevybírá se žádná zkratka, pouze se ručně vyplní místo a adresa návštěvy.</a:t>
            </a:r>
            <a:endParaRPr lang="cs-CZ" sz="900"/>
          </a:p>
          <a:p>
            <a:r>
              <a:rPr lang="cs-CZ" sz="900"/>
              <a:t>Zásilka předání</a:t>
            </a:r>
            <a:r>
              <a:rPr lang="cs-CZ" sz="900" b="0"/>
              <a:t> » předání zásilky zákazníkovi.</a:t>
            </a:r>
            <a:endParaRPr lang="cs-CZ" sz="900"/>
          </a:p>
          <a:p>
            <a:r>
              <a:rPr lang="cs-CZ" sz="900"/>
              <a:t>Zásilka převzetí</a:t>
            </a:r>
            <a:r>
              <a:rPr lang="cs-CZ" sz="900" b="0"/>
              <a:t> » převzetí zásilky od zákazníka.</a:t>
            </a:r>
            <a:endParaRPr lang="cs-CZ" sz="900"/>
          </a:p>
          <a:p>
            <a:r>
              <a:rPr lang="cs-CZ" sz="900"/>
              <a:t>Změna </a:t>
            </a:r>
            <a:r>
              <a:rPr lang="cs-CZ" sz="900" err="1"/>
              <a:t>plánogramu</a:t>
            </a:r>
            <a:r>
              <a:rPr lang="cs-CZ" sz="900" b="0"/>
              <a:t> » centrálně nařízená, při změně sezóny nebo vlastní iniciativa OZ s cílem zlepšit vystavení zboží (běžné úkony MCHD se zaevidují jako „Návštěva zákazníka“).</a:t>
            </a:r>
          </a:p>
        </p:txBody>
      </p:sp>
    </p:spTree>
    <p:extLst>
      <p:ext uri="{BB962C8B-B14F-4D97-AF65-F5344CB8AC3E}">
        <p14:creationId xmlns:p14="http://schemas.microsoft.com/office/powerpoint/2010/main" val="290940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Zahájení a ukončení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/>
              <a:t>Každý výkaz musí být zahájen.</a:t>
            </a:r>
          </a:p>
          <a:p>
            <a:pPr lvl="1"/>
            <a:r>
              <a:rPr lang="cs-CZ" sz="1400"/>
              <a:t>Zahájení práce (může být vykázáno v rámci 1 dne pouze </a:t>
            </a:r>
            <a:r>
              <a:rPr lang="cs-CZ" sz="1400" err="1"/>
              <a:t>1x</a:t>
            </a:r>
            <a:r>
              <a:rPr lang="cs-CZ" sz="1400"/>
              <a:t>) » mohou následovat všechny činnosti v nabídce.</a:t>
            </a:r>
          </a:p>
          <a:p>
            <a:pPr lvl="1"/>
            <a:r>
              <a:rPr lang="cs-CZ" sz="1400"/>
              <a:t>Zahájení soukromé jízdy (může být vykázáno vícekrát) » může následovat pouze čerpání PHM, mytí vozu, ukončení soukromé jízdy.</a:t>
            </a:r>
          </a:p>
          <a:p>
            <a:pPr lvl="1"/>
            <a:r>
              <a:rPr lang="cs-CZ" sz="1400"/>
              <a:t>Zahájení zahraniční soukromé jízdy (může být vykázáno pouze </a:t>
            </a:r>
            <a:r>
              <a:rPr lang="cs-CZ" sz="1400" err="1"/>
              <a:t>1x</a:t>
            </a:r>
            <a:r>
              <a:rPr lang="cs-CZ" sz="1400"/>
              <a:t>) » může následovat pouze „Ukončení zahraniční soukromé jízdy“.</a:t>
            </a:r>
          </a:p>
          <a:p>
            <a:r>
              <a:rPr lang="cs-CZ" sz="1600"/>
              <a:t>Každé zahájení musí být ukončeno a jako poslední činnost uvedeno:</a:t>
            </a:r>
          </a:p>
          <a:p>
            <a:pPr lvl="1"/>
            <a:r>
              <a:rPr lang="cs-CZ" sz="1400"/>
              <a:t>Ukončení práce » následovat může pouze „Zahájení soukromé jízdy“ nebo „Zahájení zahraniční soukromé jízdy“.</a:t>
            </a:r>
          </a:p>
          <a:p>
            <a:pPr lvl="1"/>
            <a:r>
              <a:rPr lang="cs-CZ" sz="1400"/>
              <a:t>Ukončení soukromé jízdy.</a:t>
            </a:r>
          </a:p>
          <a:p>
            <a:pPr lvl="1"/>
            <a:r>
              <a:rPr lang="cs-CZ" sz="1400"/>
              <a:t>Ukončení zahraniční soukromé jízdy.</a:t>
            </a:r>
          </a:p>
          <a:p>
            <a:r>
              <a:rPr lang="cs-CZ" sz="1600"/>
              <a:t>Nesmí existovat záznamy, kde je „Čas zahájení“ nebo „Čas ukončení“ stejný.</a:t>
            </a:r>
          </a:p>
          <a:p>
            <a:pPr lvl="1"/>
            <a:r>
              <a:rPr lang="cs-CZ" sz="1400"/>
              <a:t>Pokud je při vložení nové činnosti čas zahájení stejný jako u předchozí, automaticky se nabídne + 1 minuta.</a:t>
            </a:r>
          </a:p>
          <a:p>
            <a:pPr lvl="1"/>
            <a:endParaRPr lang="cs-CZ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97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Servis vozu</a:t>
            </a:r>
            <a:br>
              <a:rPr lang="cs-CZ"/>
            </a:br>
            <a:r>
              <a:rPr lang="cs-CZ" sz="1400" b="0"/>
              <a:t>Snímek 1/3</a:t>
            </a:r>
            <a:endParaRPr lang="cs-CZ" sz="14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3339" y="1052736"/>
            <a:ext cx="11785309" cy="5472608"/>
          </a:xfrm>
        </p:spPr>
        <p:txBody>
          <a:bodyPr/>
          <a:lstStyle/>
          <a:p>
            <a:r>
              <a:rPr lang="cs-CZ" sz="1600"/>
              <a:t>Vykáže se přes činnost „Servis vozu příjezd“ a „Servis vozu odjezd“:</a:t>
            </a:r>
          </a:p>
          <a:p>
            <a:pPr lvl="1"/>
            <a:r>
              <a:rPr lang="cs-CZ" sz="1400"/>
              <a:t>Čas zahájení a ukončení činnosti musí být stejný.</a:t>
            </a:r>
          </a:p>
          <a:p>
            <a:pPr lvl="1"/>
            <a:r>
              <a:rPr lang="cs-CZ" sz="1400"/>
              <a:t>Mezi příjezdem a odjezdem ze servisu nelze vložit žádný další záznam.</a:t>
            </a:r>
          </a:p>
          <a:p>
            <a:pPr lvl="1"/>
            <a:r>
              <a:rPr lang="cs-CZ" sz="1400"/>
              <a:t>Objednávky se řeší vygenerováním aktivity s činností „Objednávka“.</a:t>
            </a:r>
            <a:endParaRPr lang="cs-CZ" sz="1200"/>
          </a:p>
          <a:p>
            <a:r>
              <a:rPr lang="cs-CZ" sz="1600"/>
              <a:t>Vozidla, která nejsou majetkem DF Partner, se vykazují jako „</a:t>
            </a:r>
            <a:r>
              <a:rPr lang="cs-CZ" sz="1600" err="1"/>
              <a:t>Náhr.vůz</a:t>
            </a:r>
            <a:r>
              <a:rPr lang="cs-CZ" sz="1600"/>
              <a:t>“.</a:t>
            </a:r>
            <a:endParaRPr lang="cs-CZ" sz="1400"/>
          </a:p>
          <a:p>
            <a:pPr lvl="1"/>
            <a:r>
              <a:rPr lang="cs-CZ" sz="1400"/>
              <a:t>Tuto volbu OZ použije i v případě, pokud nevidí v nabídce SPZ svého vozidla </a:t>
            </a:r>
            <a:br>
              <a:rPr lang="cs-CZ" sz="1400"/>
            </a:br>
            <a:r>
              <a:rPr lang="cs-CZ" sz="1400"/>
              <a:t>a neprodleně informuje svého VOT, který provede opravu v údajích OZ a denním výkazu v IS.</a:t>
            </a:r>
          </a:p>
          <a:p>
            <a:r>
              <a:rPr lang="cs-CZ" sz="1600"/>
              <a:t>Čerpání PHM:</a:t>
            </a:r>
          </a:p>
          <a:p>
            <a:pPr lvl="1"/>
            <a:r>
              <a:rPr lang="cs-CZ" sz="1400"/>
              <a:t>Změna SPZ (příjezd na firmu, předání stávajícího vozidla a převzetí nového):</a:t>
            </a:r>
          </a:p>
          <a:p>
            <a:pPr lvl="2"/>
            <a:r>
              <a:rPr lang="cs-CZ" sz="1200"/>
              <a:t>Před činností „Servis vozu příjezd“ natankovat do plna (vracím auto s plnou nádrží).</a:t>
            </a:r>
          </a:p>
          <a:p>
            <a:pPr lvl="2"/>
            <a:r>
              <a:rPr lang="cs-CZ" sz="1200"/>
              <a:t>Po činnosti „Servis vozu odjezd“ tankovat:</a:t>
            </a:r>
          </a:p>
          <a:p>
            <a:pPr lvl="3"/>
            <a:r>
              <a:rPr lang="cs-CZ" sz="1100"/>
              <a:t>Ručička paliva není do plna: natankovat do plna na nejbližší ČS (půjčuji si auto s plnou nádrží).</a:t>
            </a:r>
          </a:p>
          <a:p>
            <a:pPr lvl="3"/>
            <a:r>
              <a:rPr lang="cs-CZ" sz="1100"/>
              <a:t>Ručička paliva je do plna: vykázat „</a:t>
            </a:r>
            <a:r>
              <a:rPr lang="cs-CZ" sz="1100" b="1"/>
              <a:t>Čerpání PHM hotovost</a:t>
            </a:r>
            <a:r>
              <a:rPr lang="cs-CZ" sz="1100"/>
              <a:t>“, zaevidovat kilometry, do pole výdaje částka a čerpání litrů uvést nulu.</a:t>
            </a:r>
          </a:p>
          <a:p>
            <a:pPr lvl="1"/>
            <a:r>
              <a:rPr lang="cs-CZ" sz="1400"/>
              <a:t>Náhradní vůz:</a:t>
            </a:r>
          </a:p>
          <a:p>
            <a:pPr lvl="2"/>
            <a:r>
              <a:rPr lang="cs-CZ" sz="1200"/>
              <a:t>Čerpání PHM karta » provede se firemní PHM kartou a zaeviduje se vůči SPZ vozidla „</a:t>
            </a:r>
            <a:r>
              <a:rPr lang="cs-CZ" sz="1200" err="1"/>
              <a:t>Náhr.vůz</a:t>
            </a:r>
            <a:r>
              <a:rPr lang="cs-CZ" sz="1200"/>
              <a:t>“.</a:t>
            </a:r>
          </a:p>
          <a:p>
            <a:pPr lvl="2"/>
            <a:r>
              <a:rPr lang="cs-CZ" sz="1200"/>
              <a:t>Čerpání PHM hotovost » provede se za vlastní a zaeviduje se vůči SPZ vozidla „</a:t>
            </a:r>
            <a:r>
              <a:rPr lang="cs-CZ" sz="1200" err="1"/>
              <a:t>Náhr.vůz</a:t>
            </a:r>
            <a:r>
              <a:rPr lang="cs-CZ" sz="1200"/>
              <a:t>“.</a:t>
            </a:r>
          </a:p>
          <a:p>
            <a:pPr marL="0" indent="0">
              <a:buNone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391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ek 14">
            <a:extLst>
              <a:ext uri="{FF2B5EF4-FFF2-40B4-BE49-F238E27FC236}">
                <a16:creationId xmlns:a16="http://schemas.microsoft.com/office/drawing/2014/main" id="{86617FF3-B20B-450B-A94B-C7567804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0959"/>
            <a:ext cx="5256374" cy="1872208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6C96951-9228-462C-AB5C-00F460CA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4159653"/>
            <a:ext cx="5174015" cy="821187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3F9629FA-FDF3-41B8-9B37-7DFA9AF6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950959"/>
            <a:ext cx="5208397" cy="1045993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Servis vozu – postup při zaevidování jízdy náhradním vozidlem</a:t>
            </a:r>
            <a:br>
              <a:rPr lang="cs-CZ"/>
            </a:br>
            <a:r>
              <a:rPr lang="cs-CZ" sz="1400" b="0"/>
              <a:t>Snímek 2/3</a:t>
            </a:r>
            <a:endParaRPr lang="cs-CZ" sz="1400"/>
          </a:p>
        </p:txBody>
      </p:sp>
      <p:sp>
        <p:nvSpPr>
          <p:cNvPr id="7" name="Obdélník 6"/>
          <p:cNvSpPr/>
          <p:nvPr/>
        </p:nvSpPr>
        <p:spPr>
          <a:xfrm>
            <a:off x="4964993" y="4159653"/>
            <a:ext cx="482935" cy="821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6074780" y="2347564"/>
            <a:ext cx="527759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/>
          <p:cNvSpPr/>
          <p:nvPr/>
        </p:nvSpPr>
        <p:spPr>
          <a:xfrm>
            <a:off x="6074780" y="3211281"/>
            <a:ext cx="5298814" cy="39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Přímá spojnice 10"/>
          <p:cNvCxnSpPr>
            <a:cxnSpLocks/>
          </p:cNvCxnSpPr>
          <p:nvPr/>
        </p:nvCxnSpPr>
        <p:spPr>
          <a:xfrm flipV="1">
            <a:off x="11352373" y="2650925"/>
            <a:ext cx="18334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>
            <a:cxnSpLocks/>
          </p:cNvCxnSpPr>
          <p:nvPr/>
        </p:nvCxnSpPr>
        <p:spPr>
          <a:xfrm>
            <a:off x="11535720" y="2636912"/>
            <a:ext cx="0" cy="7200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/>
          <p:cNvCxnSpPr/>
          <p:nvPr/>
        </p:nvCxnSpPr>
        <p:spPr>
          <a:xfrm flipH="1">
            <a:off x="11373594" y="3356992"/>
            <a:ext cx="1505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228971" y="1103516"/>
            <a:ext cx="418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/>
              <a:t>Příklad 1</a:t>
            </a:r>
            <a:r>
              <a:rPr lang="cs-CZ" sz="1200"/>
              <a:t>: </a:t>
            </a:r>
            <a:r>
              <a:rPr lang="cs-CZ" sz="1200" b="1"/>
              <a:t>Čekání na opravu </a:t>
            </a:r>
            <a:r>
              <a:rPr lang="cs-CZ" sz="1200"/>
              <a:t>vozidla v servisu:</a:t>
            </a:r>
          </a:p>
          <a:p>
            <a:pPr marL="171450" indent="-171450">
              <a:buFontTx/>
              <a:buChar char="-"/>
            </a:pPr>
            <a:r>
              <a:rPr lang="cs-CZ" sz="1200"/>
              <a:t>Příjezd do servisu</a:t>
            </a:r>
          </a:p>
          <a:p>
            <a:pPr marL="171450" indent="-171450">
              <a:buFontTx/>
              <a:buChar char="-"/>
            </a:pPr>
            <a:r>
              <a:rPr lang="cs-CZ" sz="1200"/>
              <a:t>Odjezd ze servisu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6023179" y="1103515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/>
              <a:t>Příklad 2</a:t>
            </a:r>
            <a:r>
              <a:rPr lang="cs-CZ" sz="1200"/>
              <a:t>: Jízda náhradním vozidlem </a:t>
            </a:r>
            <a:r>
              <a:rPr lang="cs-CZ" sz="1200" b="1"/>
              <a:t>pouze v určitou část dne</a:t>
            </a:r>
            <a:r>
              <a:rPr lang="cs-CZ" sz="1200"/>
              <a:t>:</a:t>
            </a:r>
          </a:p>
          <a:p>
            <a:pPr marL="171450" indent="-171450">
              <a:buFontTx/>
              <a:buChar char="-"/>
            </a:pPr>
            <a:r>
              <a:rPr lang="cs-CZ" sz="1200"/>
              <a:t>Po příjezdu do servisu může následovat pouze odjezd ze servisu.</a:t>
            </a:r>
          </a:p>
          <a:p>
            <a:pPr marL="171450" indent="-171450">
              <a:buFontTx/>
              <a:buChar char="-"/>
            </a:pPr>
            <a:r>
              <a:rPr lang="cs-CZ" sz="1200"/>
              <a:t>Každý příjezd musí mít svůj odjezd.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263352" y="3332693"/>
            <a:ext cx="418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/>
              <a:t>Příklad 3</a:t>
            </a:r>
            <a:r>
              <a:rPr lang="cs-CZ" sz="1200"/>
              <a:t>: Jízda náhradním vozidlem </a:t>
            </a:r>
            <a:r>
              <a:rPr lang="cs-CZ" sz="1200" b="1"/>
              <a:t>po celý den</a:t>
            </a:r>
            <a:r>
              <a:rPr lang="cs-CZ" sz="1200"/>
              <a:t>:</a:t>
            </a:r>
          </a:p>
          <a:p>
            <a:pPr marL="171450" indent="-171450">
              <a:buFontTx/>
              <a:buChar char="-"/>
            </a:pPr>
            <a:r>
              <a:rPr lang="cs-CZ" sz="1200"/>
              <a:t>Zahájení jako náhradní vůz.</a:t>
            </a:r>
          </a:p>
          <a:p>
            <a:pPr marL="171450" indent="-171450">
              <a:buFontTx/>
              <a:buChar char="-"/>
            </a:pPr>
            <a:r>
              <a:rPr lang="cs-CZ" sz="1200"/>
              <a:t>Všechny další činnosti mají SPZ náhradní vůz.</a:t>
            </a:r>
          </a:p>
        </p:txBody>
      </p:sp>
      <p:sp>
        <p:nvSpPr>
          <p:cNvPr id="6" name="Obdélník 5"/>
          <p:cNvSpPr/>
          <p:nvPr/>
        </p:nvSpPr>
        <p:spPr>
          <a:xfrm>
            <a:off x="228971" y="2348880"/>
            <a:ext cx="524277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907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E6AF4AEF-58B0-48D3-ADF1-0B621615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5" y="2489188"/>
            <a:ext cx="5196843" cy="144386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Servis vozu – postup při změně vozidla</a:t>
            </a:r>
            <a:br>
              <a:rPr lang="cs-CZ"/>
            </a:br>
            <a:r>
              <a:rPr lang="cs-CZ" sz="1400" b="0"/>
              <a:t>Snímek 3/3</a:t>
            </a:r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5015881" y="2677236"/>
            <a:ext cx="432048" cy="591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/>
          <p:cNvSpPr txBox="1"/>
          <p:nvPr/>
        </p:nvSpPr>
        <p:spPr>
          <a:xfrm>
            <a:off x="191344" y="113622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/>
              <a:t>Příklad 4</a:t>
            </a:r>
            <a:r>
              <a:rPr lang="cs-CZ" sz="1200"/>
              <a:t>: </a:t>
            </a:r>
            <a:r>
              <a:rPr lang="cs-CZ" sz="1200" b="1"/>
              <a:t>Změna vozidla</a:t>
            </a:r>
            <a:r>
              <a:rPr lang="cs-CZ" sz="1200"/>
              <a:t> (SPZ) – nové vozidlo nemá plnou nádrž</a:t>
            </a:r>
          </a:p>
          <a:p>
            <a:pPr marL="171450" indent="-171450">
              <a:buFontTx/>
              <a:buChar char="-"/>
            </a:pPr>
            <a:r>
              <a:rPr lang="cs-CZ" sz="1200"/>
              <a:t>Vykáže se přes „Servis vozu příjezd“ a „Servis vozu odjezd“.</a:t>
            </a:r>
          </a:p>
          <a:p>
            <a:pPr marL="171450" indent="-171450">
              <a:buFontTx/>
              <a:buChar char="-"/>
            </a:pPr>
            <a:r>
              <a:rPr lang="cs-CZ" sz="1200"/>
              <a:t>Před příjezdem do servisu (Neubuz) natankovat do plna.</a:t>
            </a:r>
          </a:p>
          <a:p>
            <a:pPr marL="171450" indent="-171450">
              <a:buFontTx/>
              <a:buChar char="-"/>
            </a:pPr>
            <a:r>
              <a:rPr lang="cs-CZ" sz="1200"/>
              <a:t>Po odjezdu ze servisu (Neubuz) natankovat do plna.</a:t>
            </a:r>
          </a:p>
          <a:p>
            <a:pPr marL="171450" indent="-171450">
              <a:buFontTx/>
              <a:buChar char="-"/>
            </a:pPr>
            <a:r>
              <a:rPr lang="cs-CZ" sz="1200"/>
              <a:t>Po uzavření denního výkazu kontaktovat </a:t>
            </a:r>
            <a:r>
              <a:rPr lang="cs-CZ" sz="1200" err="1"/>
              <a:t>VOT</a:t>
            </a:r>
            <a:r>
              <a:rPr lang="cs-CZ" sz="1200"/>
              <a:t> a požádat ho o změnu SPZ.</a:t>
            </a:r>
          </a:p>
          <a:p>
            <a:pPr marL="171450" indent="-171450">
              <a:buFontTx/>
              <a:buChar char="-"/>
            </a:pPr>
            <a:r>
              <a:rPr lang="cs-CZ" sz="1200"/>
              <a:t>Pokud následující den nevidí OZ novou SPZ, kontaktuje neprodleně správce vozového parku a požádá ho o přiřazení SPZ v IS.</a:t>
            </a:r>
          </a:p>
        </p:txBody>
      </p:sp>
      <p:sp>
        <p:nvSpPr>
          <p:cNvPr id="10" name="Obdélník 9"/>
          <p:cNvSpPr/>
          <p:nvPr/>
        </p:nvSpPr>
        <p:spPr>
          <a:xfrm>
            <a:off x="5024250" y="3300924"/>
            <a:ext cx="423678" cy="6321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91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Čerpání PHM</a:t>
            </a:r>
            <a:br>
              <a:rPr lang="cs-CZ"/>
            </a:br>
            <a:r>
              <a:rPr lang="cs-CZ" sz="1400" b="0"/>
              <a:t>Snímek 1/2</a:t>
            </a:r>
            <a:endParaRPr lang="cs-CZ" b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/>
              <a:t>Povinnosti při čerpání:</a:t>
            </a:r>
          </a:p>
          <a:p>
            <a:pPr lvl="1"/>
            <a:r>
              <a:rPr lang="cs-CZ" sz="1400" b="1">
                <a:solidFill>
                  <a:srgbClr val="FF0000"/>
                </a:solidFill>
              </a:rPr>
              <a:t>Při každém čerpání natankovat do plna!</a:t>
            </a:r>
          </a:p>
          <a:p>
            <a:pPr lvl="1"/>
            <a:r>
              <a:rPr lang="cs-CZ" sz="1400"/>
              <a:t>Na Slovensku na konci roku (31.12.) natankovat do plna (zákonná povinnost).</a:t>
            </a:r>
          </a:p>
          <a:p>
            <a:pPr lvl="1"/>
            <a:r>
              <a:rPr lang="cs-CZ" sz="1400"/>
              <a:t>Při služební cestě před každým překročením státní hranice natankovat do plna (podrobněji </a:t>
            </a:r>
            <a:r>
              <a:rPr lang="cs-CZ" sz="1400" b="1">
                <a:hlinkClick r:id="rId2" action="ppaction://hlinksldjump"/>
              </a:rPr>
              <a:t>zde</a:t>
            </a:r>
            <a:r>
              <a:rPr lang="cs-CZ" sz="1400"/>
              <a:t>).</a:t>
            </a:r>
          </a:p>
          <a:p>
            <a:pPr lvl="2"/>
            <a:r>
              <a:rPr lang="cs-CZ" sz="1200"/>
              <a:t>Při nutnosti tankovat v zahraničí při služební cestě se vykáže činnost </a:t>
            </a:r>
            <a:r>
              <a:rPr lang="cs-CZ" sz="1200" b="1"/>
              <a:t>„Čerpání PHM zahraničí“. </a:t>
            </a:r>
          </a:p>
          <a:p>
            <a:pPr lvl="2"/>
            <a:r>
              <a:rPr lang="cs-CZ" sz="1200"/>
              <a:t>Nemusí se tankovat do plna, pouze nezbytně nutné množství. Ihned po překročení státní hranice natankovat v tuzemsku do plna. </a:t>
            </a:r>
          </a:p>
          <a:p>
            <a:pPr lvl="1"/>
            <a:r>
              <a:rPr lang="cs-CZ" sz="1400"/>
              <a:t>Během soukromé zahraniční jízdy se čerpá pouze za vlastní (podrobněji </a:t>
            </a:r>
            <a:r>
              <a:rPr lang="cs-CZ" sz="1400" b="1">
                <a:hlinkClick r:id="rId3" action="ppaction://hlinksldjump"/>
              </a:rPr>
              <a:t>zde</a:t>
            </a:r>
            <a:r>
              <a:rPr lang="cs-CZ" sz="1400"/>
              <a:t>).</a:t>
            </a:r>
          </a:p>
          <a:p>
            <a:r>
              <a:rPr lang="cs-CZ" sz="1600"/>
              <a:t>Postup při zaevidování čerpání:</a:t>
            </a:r>
          </a:p>
          <a:p>
            <a:pPr lvl="1"/>
            <a:r>
              <a:rPr lang="cs-CZ" sz="1400"/>
              <a:t>Činnost „Čerpání PHM karta“ nebo „Čerpání PHM hotovost“ nebo „Čerpání PHM zahraničí“</a:t>
            </a:r>
          </a:p>
          <a:p>
            <a:pPr lvl="2"/>
            <a:r>
              <a:rPr lang="cs-CZ" sz="1200"/>
              <a:t>Touto činností se vykážou pouze výdaje na čerpání PHM. Pokud jsou na účtence další výdaje, vykážou se odděleně (viz. níže).</a:t>
            </a:r>
          </a:p>
          <a:p>
            <a:pPr lvl="1"/>
            <a:r>
              <a:rPr lang="cs-CZ" sz="1400"/>
              <a:t>Z účtenky opsat:</a:t>
            </a:r>
          </a:p>
          <a:p>
            <a:pPr lvl="2"/>
            <a:r>
              <a:rPr lang="cs-CZ" sz="1200"/>
              <a:t>Adresa ČS</a:t>
            </a:r>
          </a:p>
          <a:p>
            <a:pPr lvl="2"/>
            <a:r>
              <a:rPr lang="cs-CZ" sz="1200"/>
              <a:t>Výdaje částka</a:t>
            </a:r>
          </a:p>
          <a:p>
            <a:pPr lvl="2"/>
            <a:r>
              <a:rPr lang="cs-CZ" sz="1200"/>
              <a:t>Čerpání litrů (zaokrouhleno max. na 2 desetinné místa).</a:t>
            </a:r>
          </a:p>
          <a:p>
            <a:pPr lvl="1"/>
            <a:r>
              <a:rPr lang="cs-CZ" sz="1400" b="1">
                <a:solidFill>
                  <a:srgbClr val="FF0000"/>
                </a:solidFill>
              </a:rPr>
              <a:t>Stav kilometrů vykázat podle skutečnosti na tachometru!</a:t>
            </a:r>
          </a:p>
          <a:p>
            <a:r>
              <a:rPr lang="cs-CZ" sz="1600"/>
              <a:t>Další výdaje (schválené řídícím pracovníkem – viz. </a:t>
            </a:r>
            <a:r>
              <a:rPr lang="cs-CZ" sz="1600">
                <a:hlinkClick r:id="rId4" action="ppaction://hlinksldjump"/>
              </a:rPr>
              <a:t>účtenky</a:t>
            </a:r>
            <a:r>
              <a:rPr lang="cs-CZ" sz="1600"/>
              <a:t>):</a:t>
            </a:r>
          </a:p>
          <a:p>
            <a:pPr lvl="1"/>
            <a:r>
              <a:rPr lang="cs-CZ" sz="1400"/>
              <a:t>Pokud jsou uhrazeny firemní PHM kartou společně s čerpáním na 1 účtence:</a:t>
            </a:r>
            <a:br>
              <a:rPr lang="cs-CZ" sz="1400"/>
            </a:br>
            <a:r>
              <a:rPr lang="cs-CZ" sz="1200"/>
              <a:t>» Vykážou se v samostatné činnosti „Ostatní výdaje PHM karta“.</a:t>
            </a:r>
            <a:br>
              <a:rPr lang="cs-CZ" sz="1200"/>
            </a:br>
            <a:r>
              <a:rPr lang="cs-CZ" sz="1200"/>
              <a:t>» Firemní PHM kartou je zakázáno hradit další výdaje, které nejsou společně s čerpáním PHM na 1 účtence.</a:t>
            </a:r>
          </a:p>
          <a:p>
            <a:pPr lvl="1"/>
            <a:r>
              <a:rPr lang="cs-CZ" sz="1400"/>
              <a:t>Pokud jsou uhrazeny jinak:</a:t>
            </a:r>
            <a:br>
              <a:rPr lang="cs-CZ" sz="1400"/>
            </a:br>
            <a:r>
              <a:rPr lang="cs-CZ" sz="1200"/>
              <a:t>» V denním výkazu se neevidují, vykážou se až na formuláři </a:t>
            </a:r>
            <a:r>
              <a:rPr lang="cs-CZ" sz="1200" err="1"/>
              <a:t>V16</a:t>
            </a:r>
            <a:r>
              <a:rPr lang="cs-CZ" sz="1200"/>
              <a:t>.</a:t>
            </a:r>
          </a:p>
          <a:p>
            <a:pPr lvl="1"/>
            <a:endParaRPr lang="cs-CZ" sz="1400"/>
          </a:p>
          <a:p>
            <a:endParaRPr lang="cs-CZ" sz="1600"/>
          </a:p>
          <a:p>
            <a:endParaRPr lang="cs-CZ" sz="1600"/>
          </a:p>
        </p:txBody>
      </p:sp>
    </p:spTree>
    <p:extLst>
      <p:ext uri="{BB962C8B-B14F-4D97-AF65-F5344CB8AC3E}">
        <p14:creationId xmlns:p14="http://schemas.microsoft.com/office/powerpoint/2010/main" val="384525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597" y="1629113"/>
            <a:ext cx="1805371" cy="335498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Čerpání PHM</a:t>
            </a:r>
            <a:br>
              <a:rPr lang="cs-CZ"/>
            </a:br>
            <a:r>
              <a:rPr lang="cs-CZ" sz="1400" b="0"/>
              <a:t>Snímek 2/2</a:t>
            </a:r>
            <a:endParaRPr lang="cs-CZ" b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91344" y="1196752"/>
            <a:ext cx="10345354" cy="5328592"/>
          </a:xfrm>
        </p:spPr>
        <p:txBody>
          <a:bodyPr/>
          <a:lstStyle/>
          <a:p>
            <a:r>
              <a:rPr lang="cs-CZ" sz="1800"/>
              <a:t>Čerpání PHM kartou/hotovost/zahraničí:</a:t>
            </a:r>
          </a:p>
          <a:p>
            <a:pPr lvl="1"/>
            <a:r>
              <a:rPr lang="cs-CZ" sz="1600"/>
              <a:t>Pokud je ČS navedena jako zákazník pod OZ, vybrat z nabídky.</a:t>
            </a:r>
          </a:p>
          <a:p>
            <a:pPr lvl="1"/>
            <a:r>
              <a:rPr lang="cs-CZ" sz="1600"/>
              <a:t>Pokud není, opsat adresu z účtenky (viz. příklad).</a:t>
            </a:r>
          </a:p>
          <a:p>
            <a:endParaRPr lang="cs-CZ" sz="1800"/>
          </a:p>
          <a:p>
            <a:endParaRPr lang="cs-CZ" sz="1800"/>
          </a:p>
          <a:p>
            <a:endParaRPr lang="cs-CZ" sz="1800"/>
          </a:p>
          <a:p>
            <a:endParaRPr lang="cs-CZ" sz="1800"/>
          </a:p>
          <a:p>
            <a:r>
              <a:rPr lang="cs-CZ" sz="1800"/>
              <a:t>Další výdaje společně s čerpáním PHM na 1 účtence:</a:t>
            </a:r>
          </a:p>
          <a:p>
            <a:pPr lvl="1"/>
            <a:r>
              <a:rPr lang="cs-CZ" sz="1600"/>
              <a:t>Vždy se vykážou samostatným řádkem v činnosti „Ostatní výdaje PHM karta“.</a:t>
            </a:r>
          </a:p>
          <a:p>
            <a:pPr lvl="1"/>
            <a:r>
              <a:rPr lang="cs-CZ" sz="1600"/>
              <a:t>Položky ostatních výdajů vypsat do pole „Výdaje popis“.</a:t>
            </a:r>
          </a:p>
          <a:p>
            <a:pPr lvl="1"/>
            <a:r>
              <a:rPr lang="cs-CZ" sz="1600"/>
              <a:t>Čas zahájení a ukončení se opíše podle ukončení předchozí činnosti „Čerpání PHM karta“.</a:t>
            </a:r>
          </a:p>
        </p:txBody>
      </p:sp>
      <p:cxnSp>
        <p:nvCxnSpPr>
          <p:cNvPr id="11" name="Přímá spojnice se šipkou 10"/>
          <p:cNvCxnSpPr>
            <a:cxnSpLocks/>
          </p:cNvCxnSpPr>
          <p:nvPr/>
        </p:nvCxnSpPr>
        <p:spPr>
          <a:xfrm flipH="1" flipV="1">
            <a:off x="7176119" y="2860874"/>
            <a:ext cx="1872209" cy="466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/>
          <p:cNvCxnSpPr>
            <a:cxnSpLocks/>
            <a:endCxn id="18" idx="2"/>
          </p:cNvCxnSpPr>
          <p:nvPr/>
        </p:nvCxnSpPr>
        <p:spPr>
          <a:xfrm flipH="1" flipV="1">
            <a:off x="6456514" y="2860875"/>
            <a:ext cx="2969307" cy="770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se šipkou 7"/>
          <p:cNvCxnSpPr>
            <a:cxnSpLocks/>
          </p:cNvCxnSpPr>
          <p:nvPr/>
        </p:nvCxnSpPr>
        <p:spPr>
          <a:xfrm flipH="1">
            <a:off x="4871864" y="1910203"/>
            <a:ext cx="3744416" cy="632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Obrázek 22">
            <a:extLst>
              <a:ext uri="{FF2B5EF4-FFF2-40B4-BE49-F238E27FC236}">
                <a16:creationId xmlns:a16="http://schemas.microsoft.com/office/drawing/2014/main" id="{7C15AF82-6948-4EA8-B4EF-64DBE2E3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6" y="2556403"/>
            <a:ext cx="7542117" cy="312627"/>
          </a:xfrm>
          <a:prstGeom prst="rect">
            <a:avLst/>
          </a:prstGeom>
        </p:spPr>
      </p:pic>
      <p:sp>
        <p:nvSpPr>
          <p:cNvPr id="16" name="Obdélník 15"/>
          <p:cNvSpPr/>
          <p:nvPr/>
        </p:nvSpPr>
        <p:spPr>
          <a:xfrm>
            <a:off x="3719736" y="2556403"/>
            <a:ext cx="1440160" cy="304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6145955" y="2549440"/>
            <a:ext cx="621117" cy="311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6816080" y="2542784"/>
            <a:ext cx="399556" cy="318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CBC1D41F-34E8-4DAA-8BEE-E4697F681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93" y="4863167"/>
            <a:ext cx="7623249" cy="593711"/>
          </a:xfrm>
          <a:prstGeom prst="rect">
            <a:avLst/>
          </a:prstGeom>
        </p:spPr>
      </p:pic>
      <p:sp>
        <p:nvSpPr>
          <p:cNvPr id="33" name="Obdélník 32"/>
          <p:cNvSpPr/>
          <p:nvPr/>
        </p:nvSpPr>
        <p:spPr>
          <a:xfrm>
            <a:off x="6178804" y="4813695"/>
            <a:ext cx="1030164" cy="643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7573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Soukromá jízda v tuzemsku</a:t>
            </a:r>
            <a:br>
              <a:rPr lang="cs-CZ"/>
            </a:br>
            <a:r>
              <a:rPr lang="cs-CZ" sz="1400" b="0"/>
              <a:t>Snímek 1/5</a:t>
            </a:r>
            <a:br>
              <a:rPr lang="cs-CZ"/>
            </a:br>
            <a:endParaRPr lang="cs-CZ" sz="14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>
                <a:solidFill>
                  <a:srgbClr val="FF0000"/>
                </a:solidFill>
              </a:rPr>
              <a:t>Musí být povoleno užívat služební vozidlo k soukromým účelům!</a:t>
            </a:r>
            <a:endParaRPr lang="cs-CZ" sz="1600"/>
          </a:p>
          <a:p>
            <a:r>
              <a:rPr lang="cs-CZ" sz="1600"/>
              <a:t>Po zahájení soukromé jízdy může následovat pouze:</a:t>
            </a:r>
          </a:p>
          <a:p>
            <a:pPr lvl="1"/>
            <a:r>
              <a:rPr lang="cs-CZ" sz="1400"/>
              <a:t>Ukončení soukromé jízdy</a:t>
            </a:r>
          </a:p>
          <a:p>
            <a:pPr lvl="1"/>
            <a:r>
              <a:rPr lang="cs-CZ" sz="1400"/>
              <a:t>Čerpání PHM karta/hotovost</a:t>
            </a:r>
          </a:p>
          <a:p>
            <a:pPr lvl="1"/>
            <a:r>
              <a:rPr lang="cs-CZ" sz="1400"/>
              <a:t>Mytí vozu</a:t>
            </a:r>
          </a:p>
          <a:p>
            <a:r>
              <a:rPr lang="cs-CZ" sz="1600"/>
              <a:t>Ostatní soukromé aktivity se neevidují (nákupy, výlety, lékař …).</a:t>
            </a:r>
          </a:p>
          <a:p>
            <a:r>
              <a:rPr lang="cs-CZ" sz="1600"/>
              <a:t>Není nutné vyplňovat místo a adresu jízdy.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542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Soukromá jízda v tuzemsku</a:t>
            </a:r>
            <a:br>
              <a:rPr lang="cs-CZ"/>
            </a:br>
            <a:r>
              <a:rPr lang="cs-CZ" sz="1400" b="0"/>
              <a:t>Snímek 2/5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/>
              <a:t>Na začátku pracovního dne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185B868-8BBA-418F-A6F6-1F1883F70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67" y="1539628"/>
            <a:ext cx="7679457" cy="2435144"/>
          </a:xfrm>
          <a:prstGeom prst="rect">
            <a:avLst/>
          </a:prstGeom>
        </p:spPr>
      </p:pic>
      <p:cxnSp>
        <p:nvCxnSpPr>
          <p:cNvPr id="8" name="Přímá spojnice se šipkou 7"/>
          <p:cNvCxnSpPr>
            <a:cxnSpLocks/>
          </p:cNvCxnSpPr>
          <p:nvPr/>
        </p:nvCxnSpPr>
        <p:spPr>
          <a:xfrm>
            <a:off x="1415480" y="2253786"/>
            <a:ext cx="0" cy="1671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6"/>
          <p:cNvSpPr/>
          <p:nvPr/>
        </p:nvSpPr>
        <p:spPr>
          <a:xfrm>
            <a:off x="1271464" y="2469640"/>
            <a:ext cx="504056" cy="167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432767" y="1844824"/>
            <a:ext cx="7679457" cy="576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113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Soukromá jízda v tuzemsku</a:t>
            </a:r>
            <a:br>
              <a:rPr lang="cs-CZ"/>
            </a:br>
            <a:r>
              <a:rPr lang="cs-CZ" sz="1400" b="0"/>
              <a:t>Snímek 3/5</a:t>
            </a:r>
            <a:br>
              <a:rPr lang="cs-CZ"/>
            </a:br>
            <a:endParaRPr lang="cs-CZ" sz="14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/>
              <a:t>Během pracovního dne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C8E3AB1-19B7-4CC2-84A0-19D59454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3" y="1659420"/>
            <a:ext cx="7927915" cy="2510918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400333" y="2892351"/>
            <a:ext cx="7927915" cy="680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" name="Přímá spojnice se šipkou 5"/>
          <p:cNvCxnSpPr/>
          <p:nvPr/>
        </p:nvCxnSpPr>
        <p:spPr>
          <a:xfrm>
            <a:off x="1343472" y="2780904"/>
            <a:ext cx="0" cy="2434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/>
        </p:nvSpPr>
        <p:spPr>
          <a:xfrm>
            <a:off x="1271464" y="2564904"/>
            <a:ext cx="504056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00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dpis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Obsah školení</a:t>
            </a:r>
          </a:p>
        </p:txBody>
      </p:sp>
      <p:sp>
        <p:nvSpPr>
          <p:cNvPr id="13" name="Podnadpis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/>
              <a:t>Obecné informace:</a:t>
            </a:r>
          </a:p>
          <a:p>
            <a:pPr lvl="1"/>
            <a:r>
              <a:rPr lang="cs-CZ" sz="1400"/>
              <a:t>Povinnosti při výkazu práce.</a:t>
            </a:r>
          </a:p>
          <a:p>
            <a:pPr lvl="1"/>
            <a:r>
              <a:rPr lang="cs-CZ" sz="1400"/>
              <a:t>Nastavení údajů pracovníka používající služební vozidlo.</a:t>
            </a:r>
          </a:p>
          <a:p>
            <a:pPr lvl="1"/>
            <a:r>
              <a:rPr lang="cs-CZ" sz="1400"/>
              <a:t>Účtenky.</a:t>
            </a:r>
          </a:p>
          <a:p>
            <a:r>
              <a:rPr lang="cs-CZ" sz="1600"/>
              <a:t>Metodika výkazu práce:</a:t>
            </a:r>
          </a:p>
          <a:p>
            <a:pPr lvl="1"/>
            <a:r>
              <a:rPr lang="cs-CZ" sz="1400"/>
              <a:t>Význam a použití činností denního výkazu</a:t>
            </a:r>
          </a:p>
          <a:p>
            <a:pPr lvl="1"/>
            <a:r>
              <a:rPr lang="cs-CZ" sz="1400"/>
              <a:t>Zahájení a ukončení</a:t>
            </a:r>
          </a:p>
          <a:p>
            <a:pPr lvl="1"/>
            <a:r>
              <a:rPr lang="cs-CZ" sz="1400"/>
              <a:t>Náhradní vozidlo</a:t>
            </a:r>
          </a:p>
          <a:p>
            <a:pPr lvl="1"/>
            <a:r>
              <a:rPr lang="cs-CZ" sz="1400"/>
              <a:t>Čerpání PHM</a:t>
            </a:r>
          </a:p>
          <a:p>
            <a:pPr lvl="1"/>
            <a:r>
              <a:rPr lang="cs-CZ" sz="1400"/>
              <a:t>Soukromá jízda v tuzemsku a v zahraničí</a:t>
            </a:r>
          </a:p>
          <a:p>
            <a:pPr lvl="1"/>
            <a:r>
              <a:rPr lang="cs-CZ" sz="1400"/>
              <a:t>Služební jízda v zahraničí a mimo pracovní den</a:t>
            </a:r>
          </a:p>
          <a:p>
            <a:pPr lvl="1"/>
            <a:r>
              <a:rPr lang="cs-CZ" sz="1400"/>
              <a:t>Mítink v DF</a:t>
            </a:r>
          </a:p>
          <a:p>
            <a:pPr lvl="1"/>
            <a:r>
              <a:rPr lang="cs-CZ" sz="1400"/>
              <a:t>Realizace vratek a změny </a:t>
            </a:r>
            <a:r>
              <a:rPr lang="cs-CZ" sz="1400" err="1"/>
              <a:t>plánogramů</a:t>
            </a:r>
            <a:endParaRPr lang="cs-CZ" sz="1400"/>
          </a:p>
          <a:p>
            <a:pPr lvl="1"/>
            <a:r>
              <a:rPr lang="cs-CZ" sz="1400"/>
              <a:t>Operativa OZ</a:t>
            </a:r>
          </a:p>
          <a:p>
            <a:pPr lvl="1"/>
            <a:r>
              <a:rPr lang="cs-CZ" sz="1400"/>
              <a:t>Pracovní nepřítomnost</a:t>
            </a:r>
          </a:p>
        </p:txBody>
      </p:sp>
    </p:spTree>
    <p:extLst>
      <p:ext uri="{BB962C8B-B14F-4D97-AF65-F5344CB8AC3E}">
        <p14:creationId xmlns:p14="http://schemas.microsoft.com/office/powerpoint/2010/main" val="265269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Soukromá jízda v tuzemsku</a:t>
            </a:r>
            <a:br>
              <a:rPr lang="cs-CZ"/>
            </a:br>
            <a:r>
              <a:rPr lang="cs-CZ" sz="1400" b="0"/>
              <a:t>Snímek 4/5</a:t>
            </a:r>
            <a:br>
              <a:rPr lang="cs-CZ"/>
            </a:br>
            <a:endParaRPr lang="cs-CZ" sz="14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/>
              <a:t>Na konci pracovního dne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0E18A74-2FAE-40CD-B9FE-41CE7679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580714"/>
            <a:ext cx="8117716" cy="2568365"/>
          </a:xfrm>
          <a:prstGeom prst="rect">
            <a:avLst/>
          </a:prstGeom>
        </p:spPr>
      </p:pic>
      <p:sp>
        <p:nvSpPr>
          <p:cNvPr id="8" name="Obdélník 7"/>
          <p:cNvSpPr/>
          <p:nvPr/>
        </p:nvSpPr>
        <p:spPr>
          <a:xfrm>
            <a:off x="1319471" y="3140967"/>
            <a:ext cx="504056" cy="243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9" name="Přímá spojnice se šipkou 8"/>
          <p:cNvCxnSpPr/>
          <p:nvPr/>
        </p:nvCxnSpPr>
        <p:spPr>
          <a:xfrm>
            <a:off x="1391479" y="3392000"/>
            <a:ext cx="0" cy="2901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6"/>
          <p:cNvSpPr/>
          <p:nvPr/>
        </p:nvSpPr>
        <p:spPr>
          <a:xfrm>
            <a:off x="407368" y="3501008"/>
            <a:ext cx="811771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024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Soukromá jízda v tuzemsku</a:t>
            </a:r>
            <a:br>
              <a:rPr lang="cs-CZ"/>
            </a:br>
            <a:r>
              <a:rPr lang="cs-CZ" sz="1400" b="0"/>
              <a:t>Snímek 5/5</a:t>
            </a:r>
            <a:br>
              <a:rPr lang="cs-CZ"/>
            </a:br>
            <a:endParaRPr lang="cs-CZ" sz="14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/>
              <a:t>Celý den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29329A2-AA07-42D4-B0E2-F775FA76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7" y="1484783"/>
            <a:ext cx="8306155" cy="10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1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Soukromá jízda v zahraničí</a:t>
            </a:r>
            <a:br>
              <a:rPr lang="cs-CZ"/>
            </a:br>
            <a:r>
              <a:rPr lang="cs-CZ" sz="1400" b="0"/>
              <a:t>Snímek 1/2</a:t>
            </a:r>
            <a:endParaRPr lang="cs-CZ" sz="14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>
                <a:solidFill>
                  <a:srgbClr val="FF0000"/>
                </a:solidFill>
              </a:rPr>
              <a:t>Opuštění území registrace služebního vozidla musí schválit řídící pracovník!</a:t>
            </a:r>
          </a:p>
          <a:p>
            <a:pPr lvl="1"/>
            <a:r>
              <a:rPr lang="cs-CZ" sz="1400"/>
              <a:t>V ČR schvaluje řídící pracovník. </a:t>
            </a:r>
          </a:p>
          <a:p>
            <a:pPr lvl="1"/>
            <a:r>
              <a:rPr lang="cs-CZ" sz="1400"/>
              <a:t>V SR schvaluje ředitel organizační jednotky.</a:t>
            </a:r>
          </a:p>
          <a:p>
            <a:pPr lvl="1"/>
            <a:r>
              <a:rPr lang="cs-CZ" sz="1400"/>
              <a:t>Předkládá se na formuláři „Schválení zahraniční soukromé cesty“ v mateřském a anglickém jazyce.</a:t>
            </a:r>
          </a:p>
          <a:p>
            <a:pPr lvl="1"/>
            <a:r>
              <a:rPr lang="cs-CZ" sz="1400"/>
              <a:t>Schválený formulář doručit na účtárnu nejpozději první pracovní den po návratu (možno jako </a:t>
            </a:r>
            <a:r>
              <a:rPr lang="cs-CZ" sz="1400" err="1"/>
              <a:t>scan</a:t>
            </a:r>
            <a:r>
              <a:rPr lang="cs-CZ" sz="1400"/>
              <a:t>).</a:t>
            </a:r>
          </a:p>
          <a:p>
            <a:r>
              <a:rPr lang="cs-CZ" sz="1600"/>
              <a:t>Čerpání PHM:</a:t>
            </a:r>
          </a:p>
          <a:p>
            <a:pPr lvl="1"/>
            <a:r>
              <a:rPr lang="cs-CZ" sz="1400"/>
              <a:t>Poslední pracovní den před ukončením práce natankovat do plna na firemní PHM kartu v místě bydliště!!!</a:t>
            </a:r>
          </a:p>
          <a:p>
            <a:pPr lvl="2"/>
            <a:r>
              <a:rPr lang="cs-CZ" sz="1200" b="1"/>
              <a:t>Místo bydliště </a:t>
            </a:r>
            <a:r>
              <a:rPr lang="cs-CZ" sz="1200"/>
              <a:t>= do 10-ti kilometrů od adresy, která je na pracovníka navedena při zahájení práce.</a:t>
            </a:r>
          </a:p>
          <a:p>
            <a:pPr lvl="1"/>
            <a:r>
              <a:rPr lang="cs-CZ" sz="1400"/>
              <a:t>Čerpání během zahraniční soukromé jízdy si hradí zaměstnanec </a:t>
            </a:r>
            <a:r>
              <a:rPr lang="cs-CZ" sz="1400" b="1" u="sng">
                <a:solidFill>
                  <a:srgbClr val="FF0000"/>
                </a:solidFill>
              </a:rPr>
              <a:t>ze svého </a:t>
            </a:r>
            <a:r>
              <a:rPr lang="cs-CZ" sz="1400"/>
              <a:t>a nikde neeviduje.</a:t>
            </a:r>
          </a:p>
          <a:p>
            <a:pPr lvl="1"/>
            <a:r>
              <a:rPr lang="cs-CZ" sz="1400"/>
              <a:t>Při návratu natankovat do plna na stejné ČS jako před dovolenou, ale </a:t>
            </a:r>
            <a:r>
              <a:rPr lang="cs-CZ" sz="1400" b="1" u="sng">
                <a:solidFill>
                  <a:srgbClr val="FF0000"/>
                </a:solidFill>
              </a:rPr>
              <a:t>za své</a:t>
            </a:r>
            <a:r>
              <a:rPr lang="cs-CZ" sz="1400"/>
              <a:t>!!!</a:t>
            </a:r>
          </a:p>
          <a:p>
            <a:endParaRPr lang="cs-CZ" sz="1800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205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Soukromá jízda v zahraničí</a:t>
            </a:r>
            <a:br>
              <a:rPr lang="cs-CZ"/>
            </a:br>
            <a:r>
              <a:rPr lang="cs-CZ" sz="1400" b="0"/>
              <a:t>Snímek 2/2</a:t>
            </a:r>
            <a:endParaRPr lang="cs-CZ" sz="14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200"/>
              <a:t>Natankovat do plna na konci pracovního dne v místě bydliště. </a:t>
            </a:r>
            <a:br>
              <a:rPr lang="cs-CZ" sz="1200"/>
            </a:br>
            <a:r>
              <a:rPr lang="cs-CZ" sz="1200">
                <a:solidFill>
                  <a:srgbClr val="FF0000"/>
                </a:solidFill>
              </a:rPr>
              <a:t>Tankuje se na firemní PHM kartu nebo hotově (proplatí DF)!!!</a:t>
            </a:r>
          </a:p>
          <a:p>
            <a:endParaRPr lang="cs-CZ" sz="1200"/>
          </a:p>
          <a:p>
            <a:endParaRPr lang="cs-CZ" sz="1200"/>
          </a:p>
          <a:p>
            <a:endParaRPr lang="cs-CZ" sz="1200"/>
          </a:p>
          <a:p>
            <a:endParaRPr lang="cs-CZ" sz="1200"/>
          </a:p>
          <a:p>
            <a:endParaRPr lang="cs-CZ" sz="1200"/>
          </a:p>
          <a:p>
            <a:endParaRPr lang="cs-CZ" sz="700"/>
          </a:p>
          <a:p>
            <a:endParaRPr lang="cs-CZ" sz="700"/>
          </a:p>
          <a:p>
            <a:endParaRPr lang="cs-CZ" sz="700"/>
          </a:p>
          <a:p>
            <a:r>
              <a:rPr lang="cs-CZ" sz="1200" u="sng"/>
              <a:t>Zahájení</a:t>
            </a:r>
            <a:r>
              <a:rPr lang="cs-CZ" sz="1200"/>
              <a:t> zahraniční soukromé jízdy (zaeviduje se první den zahájení):</a:t>
            </a:r>
          </a:p>
          <a:p>
            <a:endParaRPr lang="cs-CZ" sz="1200"/>
          </a:p>
          <a:p>
            <a:endParaRPr lang="cs-CZ" sz="1200"/>
          </a:p>
          <a:p>
            <a:endParaRPr lang="cs-CZ" sz="1200"/>
          </a:p>
          <a:p>
            <a:endParaRPr lang="cs-CZ" sz="1200"/>
          </a:p>
          <a:p>
            <a:endParaRPr lang="cs-CZ" sz="700"/>
          </a:p>
          <a:p>
            <a:endParaRPr lang="cs-CZ" sz="300"/>
          </a:p>
          <a:p>
            <a:endParaRPr lang="cs-CZ" sz="300"/>
          </a:p>
          <a:p>
            <a:endParaRPr lang="cs-CZ" sz="300"/>
          </a:p>
          <a:p>
            <a:r>
              <a:rPr lang="cs-CZ" sz="1200">
                <a:solidFill>
                  <a:srgbClr val="FF0000"/>
                </a:solidFill>
              </a:rPr>
              <a:t>… další dny se neevidují (celkově najeté kilometry se rozdělí na polovinu mezi první a poslední den) …</a:t>
            </a:r>
          </a:p>
          <a:p>
            <a:endParaRPr lang="cs-CZ" sz="500" u="sng"/>
          </a:p>
          <a:p>
            <a:r>
              <a:rPr lang="cs-CZ" sz="1200" u="sng"/>
              <a:t>Ukončení</a:t>
            </a:r>
            <a:r>
              <a:rPr lang="cs-CZ" sz="1200"/>
              <a:t> zahraniční soukromé jízdy (zaeviduje se poslední den ukončení).</a:t>
            </a:r>
            <a:br>
              <a:rPr lang="cs-CZ" sz="1200"/>
            </a:br>
            <a:r>
              <a:rPr lang="cs-CZ" sz="1200">
                <a:solidFill>
                  <a:srgbClr val="FF0000"/>
                </a:solidFill>
              </a:rPr>
              <a:t>Natankovat do plna po návratu ze zahraniční soukromé jízdy na stejné ČS jako před odjezdem. Tankuje se za své a nevykazuje se!!!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6254DAB9-46D0-4086-AC05-0EF5FE5F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4" y="1588381"/>
            <a:ext cx="6650612" cy="1035921"/>
          </a:xfrm>
          <a:prstGeom prst="rect">
            <a:avLst/>
          </a:prstGeom>
        </p:spPr>
      </p:pic>
      <p:sp>
        <p:nvSpPr>
          <p:cNvPr id="6" name="Obdélník 5"/>
          <p:cNvSpPr/>
          <p:nvPr/>
        </p:nvSpPr>
        <p:spPr>
          <a:xfrm>
            <a:off x="381492" y="2060848"/>
            <a:ext cx="66506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CBE4F4C3-87B1-4F53-9FC9-C8AB0EF79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93" y="3231956"/>
            <a:ext cx="6670314" cy="810412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814274A1-B5DE-4554-B32E-5F7D6065E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94" y="5157192"/>
            <a:ext cx="6668382" cy="8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31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Služební jízda v zahraničí</a:t>
            </a:r>
            <a:br>
              <a:rPr lang="cs-CZ"/>
            </a:br>
            <a:endParaRPr lang="cs-CZ" sz="1050" b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3339" y="908720"/>
            <a:ext cx="11929325" cy="5603512"/>
          </a:xfrm>
        </p:spPr>
        <p:txBody>
          <a:bodyPr/>
          <a:lstStyle/>
          <a:p>
            <a:r>
              <a:rPr lang="cs-CZ" sz="1600"/>
              <a:t>Opuštění území registrace služebního vozidla je automaticky povoleno.</a:t>
            </a:r>
          </a:p>
          <a:p>
            <a:r>
              <a:rPr lang="cs-CZ" sz="1600"/>
              <a:t>Čerpání PHM</a:t>
            </a:r>
          </a:p>
          <a:p>
            <a:pPr lvl="1"/>
            <a:r>
              <a:rPr lang="cs-CZ" sz="1400" b="1" u="sng"/>
              <a:t>Těsně</a:t>
            </a:r>
            <a:r>
              <a:rPr lang="cs-CZ" sz="1400"/>
              <a:t> před opuštěním území natankovat do plna!!!</a:t>
            </a:r>
          </a:p>
          <a:p>
            <a:pPr lvl="1"/>
            <a:r>
              <a:rPr lang="cs-CZ" sz="1400"/>
              <a:t>Pokud je nutné v zahraničí tankovat, zaeviduje se jako „Čerpání PHM zahraničí“:</a:t>
            </a:r>
          </a:p>
          <a:p>
            <a:pPr lvl="2"/>
            <a:r>
              <a:rPr lang="cs-CZ" sz="1200"/>
              <a:t>Může se platit firemní PHM kartou (pokud to umožňuje) nebo v hotovosti (firma zpětně proplatí).</a:t>
            </a:r>
          </a:p>
          <a:p>
            <a:pPr lvl="2"/>
            <a:r>
              <a:rPr lang="cs-CZ" sz="1200"/>
              <a:t>Tankování do plna » pro případ delšího pobytu v zahraničí.</a:t>
            </a:r>
          </a:p>
          <a:p>
            <a:pPr lvl="2"/>
            <a:r>
              <a:rPr lang="cs-CZ" sz="1200"/>
              <a:t>Tankování pouze částečně » pro dojetí do tuzemska, povinnost ihned po překročení hranice natankovat do plna.</a:t>
            </a:r>
          </a:p>
          <a:p>
            <a:pPr lvl="2"/>
            <a:endParaRPr lang="cs-CZ" sz="1400"/>
          </a:p>
        </p:txBody>
      </p:sp>
      <p:sp>
        <p:nvSpPr>
          <p:cNvPr id="7" name="TextovéPole 6"/>
          <p:cNvSpPr txBox="1"/>
          <p:nvPr/>
        </p:nvSpPr>
        <p:spPr>
          <a:xfrm>
            <a:off x="263352" y="2955167"/>
            <a:ext cx="41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/>
              <a:t>Příklad </a:t>
            </a:r>
            <a:r>
              <a:rPr lang="cs-CZ" sz="1200"/>
              <a:t>1: Tankování do plna před překročením státní hranice:</a:t>
            </a:r>
          </a:p>
          <a:p>
            <a:pPr marL="171450" indent="-171450">
              <a:buFontTx/>
              <a:buChar char="-"/>
            </a:pPr>
            <a:r>
              <a:rPr lang="cs-CZ" sz="1200"/>
              <a:t>Po návratu do tuzemska se tankuje do plna až podle potřeby.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5916518" y="2955166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/>
              <a:t>Příklad </a:t>
            </a:r>
            <a:r>
              <a:rPr lang="cs-CZ" sz="1200"/>
              <a:t>2: Tankování pouze pro dojezd do tuzemska:</a:t>
            </a:r>
          </a:p>
          <a:p>
            <a:pPr marL="171450" indent="-171450">
              <a:buFontTx/>
              <a:buChar char="-"/>
            </a:pPr>
            <a:r>
              <a:rPr lang="cs-CZ" sz="1200"/>
              <a:t>Ihned po překročení státní hranice natankovat do plna!!! 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5CC53466-382F-4C0B-8951-256E3ED3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53" y="3592810"/>
            <a:ext cx="5373660" cy="1492374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263380" y="4001153"/>
            <a:ext cx="5398333" cy="219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6F0E427E-8F89-47F5-842B-A22E7BE5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518" y="3577182"/>
            <a:ext cx="5347999" cy="1488332"/>
          </a:xfrm>
          <a:prstGeom prst="rect">
            <a:avLst/>
          </a:prstGeom>
        </p:spPr>
      </p:pic>
      <p:sp>
        <p:nvSpPr>
          <p:cNvPr id="9" name="Obdélník 8"/>
          <p:cNvSpPr/>
          <p:nvPr/>
        </p:nvSpPr>
        <p:spPr>
          <a:xfrm>
            <a:off x="5916517" y="4221089"/>
            <a:ext cx="5347999" cy="219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5916517" y="4601377"/>
            <a:ext cx="5347999" cy="263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7576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Služební jízda mimo pracovní den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Povolené situace:</a:t>
            </a:r>
          </a:p>
          <a:p>
            <a:pPr lvl="1"/>
            <a:r>
              <a:rPr lang="cs-CZ"/>
              <a:t>Návrat z večírku nebo firemní akce.</a:t>
            </a:r>
          </a:p>
          <a:p>
            <a:pPr lvl="1"/>
            <a:endParaRPr lang="cs-CZ"/>
          </a:p>
          <a:p>
            <a:pPr lvl="1"/>
            <a:endParaRPr lang="cs-CZ"/>
          </a:p>
          <a:p>
            <a:pPr lvl="1"/>
            <a:endParaRPr lang="cs-CZ"/>
          </a:p>
          <a:p>
            <a:pPr lvl="1"/>
            <a:endParaRPr lang="cs-CZ"/>
          </a:p>
          <a:p>
            <a:pPr lvl="1"/>
            <a:r>
              <a:rPr lang="cs-CZ"/>
              <a:t>Nařízení práce od řídícího pracovníka (např. účast na firemní akci).</a:t>
            </a:r>
          </a:p>
          <a:p>
            <a:pPr lvl="1"/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3138F82-C789-421F-B656-CA9C2D25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844824"/>
            <a:ext cx="6768752" cy="79508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612D704-CE56-4C9A-A407-E108AADA8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5" y="3524982"/>
            <a:ext cx="6768752" cy="10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90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Mítink v DF</a:t>
            </a:r>
            <a:br>
              <a:rPr lang="cs-CZ"/>
            </a:br>
            <a:endParaRPr lang="cs-CZ" sz="1400" b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/>
              <a:t>Půl den</a:t>
            </a:r>
          </a:p>
          <a:p>
            <a:pPr lvl="1"/>
            <a:r>
              <a:rPr lang="cs-CZ" sz="1400"/>
              <a:t>Např. odpolední bloky OZ ve čtvrtek.</a:t>
            </a:r>
          </a:p>
          <a:p>
            <a:pPr lvl="1"/>
            <a:r>
              <a:rPr lang="cs-CZ" sz="1400"/>
              <a:t>Část dne se vykáže podle skutečnosti (návštěvy u zákazníků, přejezd státní hranice …).</a:t>
            </a:r>
          </a:p>
          <a:p>
            <a:pPr lvl="1"/>
            <a:r>
              <a:rPr lang="cs-CZ" sz="1400"/>
              <a:t>Zbytek se vykáže jako jedna činnost „Meeting v DF“.</a:t>
            </a:r>
          </a:p>
          <a:p>
            <a:pPr lvl="1"/>
            <a:endParaRPr lang="cs-CZ" sz="1400"/>
          </a:p>
          <a:p>
            <a:r>
              <a:rPr lang="cs-CZ" sz="1600"/>
              <a:t>Celý den</a:t>
            </a:r>
          </a:p>
          <a:p>
            <a:pPr lvl="1"/>
            <a:r>
              <a:rPr lang="cs-CZ" sz="1400"/>
              <a:t>Např. pondělní porada obchodu, páteční mítink OZ.</a:t>
            </a:r>
          </a:p>
          <a:p>
            <a:pPr lvl="1"/>
            <a:r>
              <a:rPr lang="cs-CZ" sz="1400"/>
              <a:t>Jednotlivé bloky se neevidují! Vykáže se jako jedna činnost „Meeting v DF“.</a:t>
            </a:r>
          </a:p>
          <a:p>
            <a:pPr lvl="1"/>
            <a:r>
              <a:rPr lang="cs-CZ" sz="1400"/>
              <a:t>Pokud po mítinku následuje ubytování, musí se taky vykázat!</a:t>
            </a:r>
          </a:p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F791C20-CB61-492B-8109-9E03551A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2" y="3753036"/>
            <a:ext cx="6498754" cy="10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03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Operativa OZ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/>
              <a:t>Operativa = </a:t>
            </a:r>
            <a:r>
              <a:rPr lang="cs-CZ" sz="1600" err="1"/>
              <a:t>home</a:t>
            </a:r>
            <a:r>
              <a:rPr lang="cs-CZ" sz="1600"/>
              <a:t> </a:t>
            </a:r>
            <a:r>
              <a:rPr lang="cs-CZ" sz="1600" err="1"/>
              <a:t>office</a:t>
            </a:r>
            <a:r>
              <a:rPr lang="cs-CZ" sz="1600"/>
              <a:t>:</a:t>
            </a:r>
          </a:p>
          <a:p>
            <a:pPr lvl="1"/>
            <a:r>
              <a:rPr lang="cs-CZ" sz="1400"/>
              <a:t>Příprava na jednání (plánování schůzek, zpracování cenové nabídky).</a:t>
            </a:r>
          </a:p>
          <a:p>
            <a:pPr lvl="1"/>
            <a:r>
              <a:rPr lang="cs-CZ" sz="1400"/>
              <a:t>Zpracování požadavku DF (vyplnit evidenci, provést kontrolu).</a:t>
            </a:r>
          </a:p>
          <a:p>
            <a:r>
              <a:rPr lang="cs-CZ" sz="1600">
                <a:solidFill>
                  <a:srgbClr val="FF0000"/>
                </a:solidFill>
              </a:rPr>
              <a:t>Operativa musí být schválena řídícím pracovníkem!!!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D0D66F1D-378E-43E9-A9F8-EFFE767A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18" y="2338387"/>
            <a:ext cx="6705966" cy="1594669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451818" y="3356992"/>
            <a:ext cx="670596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5720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Realizace vratek a změna </a:t>
            </a:r>
            <a:r>
              <a:rPr lang="cs-CZ" err="1"/>
              <a:t>plánogramů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/>
              <a:t>Evidují se pouze časově významné vratky a změny </a:t>
            </a:r>
            <a:r>
              <a:rPr lang="cs-CZ" sz="1600" err="1"/>
              <a:t>plánogramů</a:t>
            </a:r>
            <a:r>
              <a:rPr lang="cs-CZ" sz="1600"/>
              <a:t>:</a:t>
            </a:r>
          </a:p>
          <a:p>
            <a:pPr lvl="1"/>
            <a:r>
              <a:rPr lang="cs-CZ" sz="1400"/>
              <a:t>Centrálně nařízené.</a:t>
            </a:r>
          </a:p>
          <a:p>
            <a:pPr lvl="1"/>
            <a:r>
              <a:rPr lang="cs-CZ" sz="1400"/>
              <a:t>Po sezónně.</a:t>
            </a:r>
          </a:p>
          <a:p>
            <a:pPr lvl="1"/>
            <a:r>
              <a:rPr lang="cs-CZ" sz="1400"/>
              <a:t>Lepší vystavení zboží DF.</a:t>
            </a:r>
          </a:p>
          <a:p>
            <a:r>
              <a:rPr lang="cs-CZ" sz="1600"/>
              <a:t>Drobné reklamace a vratky se vykážou jakou součást návštěvy nebo telefonátu:</a:t>
            </a:r>
          </a:p>
          <a:p>
            <a:pPr lvl="1"/>
            <a:r>
              <a:rPr lang="cs-CZ" sz="1400"/>
              <a:t>Zpracované cca do 10-ti minut.</a:t>
            </a:r>
          </a:p>
        </p:txBody>
      </p:sp>
    </p:spTree>
    <p:extLst>
      <p:ext uri="{BB962C8B-B14F-4D97-AF65-F5344CB8AC3E}">
        <p14:creationId xmlns:p14="http://schemas.microsoft.com/office/powerpoint/2010/main" val="3992869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Pracovní nepřítomnost (dovolená, nemoc)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/>
              <a:t>V denním výkazu se neeviduje.</a:t>
            </a:r>
          </a:p>
          <a:p>
            <a:pPr lvl="1"/>
            <a:r>
              <a:rPr lang="cs-CZ" sz="1400"/>
              <a:t>Dovolené a pracovní neschopenky jsou řešeny v rámci personální agendy.</a:t>
            </a:r>
          </a:p>
          <a:p>
            <a:pPr lvl="1"/>
            <a:r>
              <a:rPr lang="cs-CZ" sz="1400" b="1">
                <a:solidFill>
                  <a:srgbClr val="FF0000"/>
                </a:solidFill>
              </a:rPr>
              <a:t>Podřízený pracovník má povinnost o pracovní nepřítomnosti </a:t>
            </a:r>
            <a:br>
              <a:rPr lang="cs-CZ" sz="1400" b="1">
                <a:solidFill>
                  <a:srgbClr val="FF0000"/>
                </a:solidFill>
              </a:rPr>
            </a:br>
            <a:r>
              <a:rPr lang="cs-CZ" sz="1400" b="1">
                <a:solidFill>
                  <a:srgbClr val="FF0000"/>
                </a:solidFill>
              </a:rPr>
              <a:t>informovat písemně svého nadřízeného.</a:t>
            </a:r>
          </a:p>
          <a:p>
            <a:r>
              <a:rPr lang="cs-CZ" sz="1600"/>
              <a:t>Postup při evidenci:</a:t>
            </a:r>
          </a:p>
          <a:p>
            <a:pPr lvl="1"/>
            <a:r>
              <a:rPr lang="cs-CZ" sz="1400"/>
              <a:t>Částečná nepřítomnost (půl dne práce, půl dne dovolená) » zaeviduje se pouze vykonaná práce bez dovolené a nemoci.</a:t>
            </a:r>
          </a:p>
          <a:p>
            <a:pPr lvl="1"/>
            <a:r>
              <a:rPr lang="cs-CZ" sz="1400"/>
              <a:t>Celodenní nepřítomnost (celý den dovolená):</a:t>
            </a:r>
            <a:br>
              <a:rPr lang="cs-CZ" sz="1400"/>
            </a:br>
            <a:r>
              <a:rPr lang="cs-CZ" sz="1400"/>
              <a:t>» pokud došlo k soukromé jízdě » vykáže se pouze soukromá jízda.</a:t>
            </a:r>
            <a:br>
              <a:rPr lang="cs-CZ" sz="1400"/>
            </a:br>
            <a:r>
              <a:rPr lang="cs-CZ" sz="1400"/>
              <a:t>» pokud k žádné činnosti nedošlo » denní výkaz se neodesílá.</a:t>
            </a:r>
          </a:p>
        </p:txBody>
      </p:sp>
    </p:spTree>
    <p:extLst>
      <p:ext uri="{BB962C8B-B14F-4D97-AF65-F5344CB8AC3E}">
        <p14:creationId xmlns:p14="http://schemas.microsoft.com/office/powerpoint/2010/main" val="115527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  <a:p>
            <a:endParaRPr lang="cs-CZ"/>
          </a:p>
          <a:p>
            <a:endParaRPr lang="cs-CZ"/>
          </a:p>
          <a:p>
            <a:endParaRPr lang="cs-CZ"/>
          </a:p>
          <a:p>
            <a:endParaRPr lang="cs-CZ"/>
          </a:p>
          <a:p>
            <a:endParaRPr lang="cs-CZ"/>
          </a:p>
          <a:p>
            <a:pPr marL="0" indent="0" algn="ctr">
              <a:buNone/>
            </a:pPr>
            <a:r>
              <a:rPr lang="cs-CZ" sz="2800"/>
              <a:t>Obecné informace</a:t>
            </a:r>
          </a:p>
        </p:txBody>
      </p:sp>
    </p:spTree>
    <p:extLst>
      <p:ext uri="{BB962C8B-B14F-4D97-AF65-F5344CB8AC3E}">
        <p14:creationId xmlns:p14="http://schemas.microsoft.com/office/powerpoint/2010/main" val="3308346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  <a:p>
            <a:endParaRPr lang="cs-CZ"/>
          </a:p>
          <a:p>
            <a:endParaRPr lang="cs-CZ"/>
          </a:p>
          <a:p>
            <a:endParaRPr lang="cs-CZ"/>
          </a:p>
          <a:p>
            <a:endParaRPr lang="cs-CZ"/>
          </a:p>
          <a:p>
            <a:endParaRPr lang="cs-CZ"/>
          </a:p>
          <a:p>
            <a:pPr marL="0" indent="0" algn="ctr">
              <a:buNone/>
            </a:pPr>
            <a:r>
              <a:rPr lang="cs-CZ" sz="280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1280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Povinnosti při výkazu práce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/>
              <a:t>Denní výkaz v DF Tablet je evidence, která:</a:t>
            </a:r>
          </a:p>
          <a:p>
            <a:pPr lvl="1"/>
            <a:r>
              <a:rPr lang="cs-CZ" sz="1400"/>
              <a:t>Tvoří knihu jízd.</a:t>
            </a:r>
          </a:p>
          <a:p>
            <a:pPr lvl="1"/>
            <a:r>
              <a:rPr lang="cs-CZ" sz="1400"/>
              <a:t>Vytváří přehled o vykonané práci při použití služebního vozidla.</a:t>
            </a:r>
          </a:p>
          <a:p>
            <a:r>
              <a:rPr lang="cs-CZ" sz="1600"/>
              <a:t>Co všechno se eviduje?</a:t>
            </a:r>
          </a:p>
          <a:p>
            <a:pPr lvl="1"/>
            <a:r>
              <a:rPr lang="cs-CZ" sz="1400"/>
              <a:t>Všechny činnosti, které souvisí s výkonem práce při použití služebního vozidla a náhradního vozu.</a:t>
            </a:r>
          </a:p>
          <a:p>
            <a:pPr lvl="1"/>
            <a:r>
              <a:rPr lang="cs-CZ" sz="1400"/>
              <a:t>Použití služebního vozidla pro soukromé účely.</a:t>
            </a:r>
          </a:p>
          <a:p>
            <a:pPr lvl="1"/>
            <a:r>
              <a:rPr lang="cs-CZ" sz="1400" b="1">
                <a:solidFill>
                  <a:srgbClr val="FF0000"/>
                </a:solidFill>
              </a:rPr>
              <a:t>Pokud formulář obsahuje chyby, nelze jej odeslat do DF!</a:t>
            </a:r>
          </a:p>
          <a:p>
            <a:r>
              <a:rPr lang="cs-CZ" sz="1600"/>
              <a:t>Odesílání (uzavření) denních výkazů:</a:t>
            </a:r>
          </a:p>
          <a:p>
            <a:pPr lvl="1"/>
            <a:r>
              <a:rPr lang="cs-CZ" sz="1400"/>
              <a:t>OZ » po ukončení pracovní doby, nejpozději však následující pracovní den.</a:t>
            </a:r>
          </a:p>
          <a:p>
            <a:pPr lvl="1"/>
            <a:r>
              <a:rPr lang="cs-CZ" sz="1400"/>
              <a:t>Ostatní pracovníci DF » nejpozději do 5. kalendářního dne po ukončení měsíce</a:t>
            </a:r>
          </a:p>
          <a:p>
            <a:r>
              <a:rPr lang="cs-CZ" sz="1600"/>
              <a:t>Kontrola evidence:</a:t>
            </a:r>
          </a:p>
          <a:p>
            <a:pPr lvl="1"/>
            <a:r>
              <a:rPr lang="cs-CZ" sz="1400"/>
              <a:t>VOT » kontroluje přiřazené OZ, nejpozději do 7. kalendářního dne po ukončení měsíce.</a:t>
            </a:r>
          </a:p>
          <a:p>
            <a:pPr lvl="1"/>
            <a:r>
              <a:rPr lang="cs-CZ" sz="1400"/>
              <a:t>Účtárna » kontroluje ostatní pracovníky DF, nejpozději do 20. kalendářního dne po ukončení měsíce.</a:t>
            </a:r>
          </a:p>
          <a:p>
            <a:pPr lvl="1"/>
            <a:r>
              <a:rPr lang="cs-CZ" sz="1400"/>
              <a:t>Účtárna neprodleně po obdržení účtenek za čerpání provede kontrolu jejich evidence v IS.</a:t>
            </a:r>
          </a:p>
          <a:p>
            <a:pPr lvl="2"/>
            <a:r>
              <a:rPr lang="cs-CZ" sz="1200"/>
              <a:t>„Čerpání PHM zahraničí“ » přepočítá částku platným kurzem do tuzemské měny a opraví v denním výkazu.</a:t>
            </a:r>
          </a:p>
          <a:p>
            <a:pPr lvl="1"/>
            <a:r>
              <a:rPr lang="cs-CZ" sz="1400"/>
              <a:t>Případné chyby se opravují v 7.5.3 Denní výkaz OZ.</a:t>
            </a:r>
          </a:p>
          <a:p>
            <a:endParaRPr lang="cs-CZ" sz="1800"/>
          </a:p>
          <a:p>
            <a:pPr lvl="1"/>
            <a:endParaRPr lang="cs-CZ" sz="1600"/>
          </a:p>
          <a:p>
            <a:pPr lvl="1"/>
            <a:endParaRPr lang="cs-CZ" sz="1600"/>
          </a:p>
          <a:p>
            <a:pPr lvl="1"/>
            <a:endParaRPr lang="cs-CZ" sz="1600"/>
          </a:p>
          <a:p>
            <a:pPr lvl="1"/>
            <a:endParaRPr lang="cs-CZ"/>
          </a:p>
          <a:p>
            <a:pPr lvl="1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154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Údaje pracovníka používající služební vozidlo</a:t>
            </a:r>
            <a:br>
              <a:rPr lang="cs-CZ"/>
            </a:br>
            <a:r>
              <a:rPr lang="cs-CZ" sz="1400" b="0"/>
              <a:t>I. část</a:t>
            </a:r>
            <a:endParaRPr lang="cs-CZ" b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cs-CZ" sz="1600" dirty="0"/>
              <a:t>Pracovník používající služební vozidlo má povinnost:</a:t>
            </a:r>
          </a:p>
          <a:p>
            <a:pPr lvl="1"/>
            <a:r>
              <a:rPr lang="cs-CZ" sz="1400" dirty="0"/>
              <a:t>Sledovat výchozí nabízenou SPZ a místo umístění vozidla (adresu při zahájení práce).</a:t>
            </a:r>
            <a:endParaRPr lang="cs-CZ" sz="1400" dirty="0">
              <a:cs typeface="Calibri"/>
            </a:endParaRPr>
          </a:p>
          <a:p>
            <a:pPr lvl="1"/>
            <a:r>
              <a:rPr lang="cs-CZ" sz="1400" dirty="0"/>
              <a:t>Každému OZ se nabízí jeho přiřazená </a:t>
            </a:r>
            <a:r>
              <a:rPr lang="cs-CZ" sz="1400" dirty="0" err="1"/>
              <a:t>SPS</a:t>
            </a:r>
            <a:r>
              <a:rPr lang="cs-CZ" sz="1400" dirty="0"/>
              <a:t> + </a:t>
            </a:r>
            <a:r>
              <a:rPr lang="cs-CZ" sz="1400" dirty="0" err="1"/>
              <a:t>Náhr.vůz</a:t>
            </a:r>
            <a:r>
              <a:rPr lang="cs-CZ" sz="1400" dirty="0"/>
              <a:t> pro případ servisu</a:t>
            </a:r>
            <a:endParaRPr lang="cs-CZ" sz="1400" dirty="0">
              <a:cs typeface="Calibri"/>
            </a:endParaRPr>
          </a:p>
          <a:p>
            <a:pPr lvl="1"/>
            <a:r>
              <a:rPr lang="cs-CZ" sz="1400" dirty="0"/>
              <a:t>V případě změny (SPZ, bydliště) neprodleně tuto skutečnost oznámit nadřízenému.</a:t>
            </a:r>
            <a:endParaRPr lang="cs-CZ" sz="1400" dirty="0">
              <a:cs typeface="Calibri"/>
            </a:endParaRPr>
          </a:p>
          <a:p>
            <a:r>
              <a:rPr lang="cs-CZ" sz="1600" dirty="0"/>
              <a:t>Řídící pracovník má povinnost udržovat v platnosti údaje k pracovníkovi:</a:t>
            </a:r>
            <a:endParaRPr lang="cs-CZ" sz="1600" dirty="0">
              <a:cs typeface="Calibri"/>
            </a:endParaRPr>
          </a:p>
          <a:p>
            <a:pPr lvl="1"/>
            <a:r>
              <a:rPr lang="cs-CZ" sz="1400" dirty="0"/>
              <a:t>V činnosti 7.5.6 Údaje OZ:</a:t>
            </a:r>
            <a:endParaRPr lang="cs-CZ" sz="1400" dirty="0">
              <a:cs typeface="Calibri"/>
            </a:endParaRPr>
          </a:p>
          <a:p>
            <a:pPr lvl="2"/>
            <a:r>
              <a:rPr lang="cs-CZ" sz="1200" dirty="0"/>
              <a:t>SPZ vozidla </a:t>
            </a:r>
            <a:endParaRPr lang="cs-CZ" sz="1200" dirty="0">
              <a:cs typeface="Calibri"/>
            </a:endParaRPr>
          </a:p>
          <a:p>
            <a:pPr lvl="3"/>
            <a:r>
              <a:rPr lang="cs-CZ" sz="1000" dirty="0"/>
              <a:t>Needitovatelné pole, nastavuje účtárna v IS DF CZ v činnosti 3.1 Majetek</a:t>
            </a:r>
            <a:endParaRPr lang="cs-CZ" sz="1000" dirty="0">
              <a:cs typeface="Calibri"/>
            </a:endParaRPr>
          </a:p>
          <a:p>
            <a:pPr lvl="3"/>
            <a:r>
              <a:rPr lang="cs-CZ" sz="1000" dirty="0"/>
              <a:t>Do IS DF SK se přenáší nočním </a:t>
            </a:r>
            <a:r>
              <a:rPr lang="cs-CZ" sz="1000" dirty="0" err="1"/>
              <a:t>jobem</a:t>
            </a:r>
            <a:r>
              <a:rPr lang="cs-CZ" sz="1000" dirty="0"/>
              <a:t> pod subjekt kód 08326 (DFP </a:t>
            </a:r>
            <a:r>
              <a:rPr lang="cs-CZ" sz="1000" dirty="0" err="1"/>
              <a:t>SPOTR</a:t>
            </a:r>
            <a:r>
              <a:rPr lang="cs-CZ" sz="1000" dirty="0"/>
              <a:t>).</a:t>
            </a:r>
          </a:p>
          <a:p>
            <a:pPr lvl="3"/>
            <a:r>
              <a:rPr lang="cs-CZ" sz="1000" dirty="0">
                <a:cs typeface="Calibri"/>
              </a:rPr>
              <a:t>Do IS DF HU se přenáší nočním </a:t>
            </a:r>
            <a:r>
              <a:rPr lang="cs-CZ" sz="1000" dirty="0" err="1">
                <a:cs typeface="Calibri"/>
              </a:rPr>
              <a:t>jobem</a:t>
            </a:r>
            <a:r>
              <a:rPr lang="cs-CZ" sz="1000" dirty="0">
                <a:cs typeface="Calibri"/>
              </a:rPr>
              <a:t> pod subjekt kód 08326 (</a:t>
            </a:r>
            <a:r>
              <a:rPr lang="cs-CZ" sz="1000" dirty="0" err="1">
                <a:cs typeface="Calibri"/>
              </a:rPr>
              <a:t>DFP</a:t>
            </a:r>
            <a:r>
              <a:rPr lang="cs-CZ" sz="1000" dirty="0">
                <a:cs typeface="Calibri"/>
              </a:rPr>
              <a:t> </a:t>
            </a:r>
            <a:r>
              <a:rPr lang="cs-CZ" sz="1000" dirty="0" err="1">
                <a:cs typeface="Calibri"/>
              </a:rPr>
              <a:t>SPOTR</a:t>
            </a:r>
            <a:r>
              <a:rPr lang="cs-CZ" sz="1000" dirty="0">
                <a:cs typeface="Calibri"/>
              </a:rPr>
              <a:t>).</a:t>
            </a:r>
          </a:p>
          <a:p>
            <a:pPr lvl="2"/>
            <a:r>
              <a:rPr lang="cs-CZ" sz="1200" dirty="0"/>
              <a:t>Umístění vozidla (adresa odkud se nejčastěji zahajuje denní výkaz)</a:t>
            </a:r>
            <a:endParaRPr lang="cs-CZ" sz="1200" dirty="0">
              <a:cs typeface="Calibri"/>
            </a:endParaRPr>
          </a:p>
          <a:p>
            <a:pPr lvl="3"/>
            <a:r>
              <a:rPr lang="cs-CZ" sz="1100" b="1" dirty="0">
                <a:solidFill>
                  <a:srgbClr val="FF0000"/>
                </a:solidFill>
              </a:rPr>
              <a:t>Změna místa výkonu práce musí být současně provedena změnou pracovní smlouvy!</a:t>
            </a:r>
            <a:endParaRPr lang="cs-CZ" sz="1100" b="1" dirty="0">
              <a:solidFill>
                <a:srgbClr val="FF0000"/>
              </a:solidFill>
              <a:cs typeface="Calibri"/>
            </a:endParaRPr>
          </a:p>
          <a:p>
            <a:pPr lvl="2"/>
            <a:r>
              <a:rPr lang="cs-CZ" sz="1200" dirty="0"/>
              <a:t>Mobilní telefon</a:t>
            </a:r>
            <a:endParaRPr lang="cs-CZ" sz="1200" dirty="0">
              <a:cs typeface="Calibri"/>
            </a:endParaRPr>
          </a:p>
          <a:p>
            <a:pPr lvl="1"/>
            <a:r>
              <a:rPr lang="cs-CZ" sz="1400" dirty="0"/>
              <a:t>Zobrazení uživatele v činnosti 7.5.6 Údaje OZ proběhne poté, co je uživatel založen jako osoba DF:</a:t>
            </a:r>
            <a:endParaRPr lang="cs-CZ" sz="1400" dirty="0">
              <a:cs typeface="Calibri"/>
            </a:endParaRPr>
          </a:p>
          <a:p>
            <a:pPr lvl="2"/>
            <a:r>
              <a:rPr lang="cs-CZ" sz="1200" dirty="0"/>
              <a:t>IS DF CZ » subjekt kód 01027 a adresa DF CZ interní (IDSUBJADR = 3221)</a:t>
            </a:r>
            <a:endParaRPr lang="cs-CZ" sz="1200" dirty="0">
              <a:cs typeface="Calibri"/>
            </a:endParaRPr>
          </a:p>
          <a:p>
            <a:pPr lvl="2"/>
            <a:r>
              <a:rPr lang="cs-CZ" sz="1200" dirty="0"/>
              <a:t>IS DF SK » subjekt kód 03358 a adresa DF INTERNÍ (IDSUBJADR = 	6062)</a:t>
            </a:r>
            <a:endParaRPr lang="cs-CZ" sz="1200" dirty="0">
              <a:cs typeface="Calibri"/>
            </a:endParaRPr>
          </a:p>
          <a:p>
            <a:pPr lvl="2"/>
            <a:r>
              <a:rPr lang="cs-CZ" sz="1200" dirty="0">
                <a:cs typeface="Calibri"/>
              </a:rPr>
              <a:t>IS DF HU » subjekt kód 10868 a adresa DF INTERNÍ (</a:t>
            </a:r>
            <a:r>
              <a:rPr lang="cs-CZ" sz="1200" dirty="0" err="1">
                <a:cs typeface="Calibri"/>
              </a:rPr>
              <a:t>IDSUBJADR</a:t>
            </a:r>
            <a:r>
              <a:rPr lang="cs-CZ" sz="1200" dirty="0">
                <a:cs typeface="Calibri"/>
              </a:rPr>
              <a:t> = 1688)</a:t>
            </a:r>
          </a:p>
        </p:txBody>
      </p:sp>
    </p:spTree>
    <p:extLst>
      <p:ext uri="{BB962C8B-B14F-4D97-AF65-F5344CB8AC3E}">
        <p14:creationId xmlns:p14="http://schemas.microsoft.com/office/powerpoint/2010/main" val="370737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Údaje pracovníka používající služební vozidlo</a:t>
            </a:r>
            <a:br>
              <a:rPr lang="cs-CZ"/>
            </a:br>
            <a:r>
              <a:rPr lang="cs-CZ" sz="1400" b="0"/>
              <a:t>II. část</a:t>
            </a:r>
            <a:endParaRPr lang="cs-CZ" b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/>
              <a:t>Účtárna má povinnost udržovat v platnosti číselník služebních vozidel:</a:t>
            </a:r>
          </a:p>
          <a:p>
            <a:pPr lvl="1"/>
            <a:r>
              <a:rPr lang="cs-CZ" sz="1400"/>
              <a:t>Ke každému vozidlu musí být ihned po nákupu/leasingu založena karta majetku a parametrizována střediskem dle SPZ.</a:t>
            </a:r>
          </a:p>
          <a:p>
            <a:pPr lvl="1"/>
            <a:r>
              <a:rPr lang="cs-CZ" sz="1400"/>
              <a:t>Přiřazení k vozidlu se provede v aplikaci, kde je založena karta majetku. </a:t>
            </a:r>
            <a:br>
              <a:rPr lang="cs-CZ" sz="1400"/>
            </a:br>
            <a:r>
              <a:rPr lang="cs-CZ" sz="1400"/>
              <a:t>Pokud je uživatel v jedné aplikaci a vozidlo v druhé aplikaci, páruje se vozidlo podle osobního čísla v PAM.</a:t>
            </a:r>
          </a:p>
          <a:p>
            <a:pPr lvl="1"/>
            <a:r>
              <a:rPr lang="cs-CZ" sz="1400"/>
              <a:t>V činnosti 3.1 Evidence majetku » Pracovní vztah k majetku » pole „Evidence jízd“.</a:t>
            </a:r>
          </a:p>
          <a:p>
            <a:pPr lvl="2"/>
            <a:r>
              <a:rPr lang="cs-CZ" sz="1200"/>
              <a:t>Ano = vozidla, která se zobrazují v denním výkazu OZ (pro 1 uživatele lze nastavit pouze 1 vozidlo).</a:t>
            </a:r>
          </a:p>
          <a:p>
            <a:pPr lvl="2"/>
            <a:r>
              <a:rPr lang="cs-CZ" sz="1200"/>
              <a:t>Ne = ostatní vozidla, které se nepoužívají v denním výkazu (správa budov, vedení DF apod.)</a:t>
            </a:r>
          </a:p>
          <a:p>
            <a:pPr lvl="1"/>
            <a:r>
              <a:rPr lang="cs-CZ" sz="1400"/>
              <a:t>Postup při přiřazení jiného služebního vozidla (např. dlouhodobý servis):</a:t>
            </a:r>
          </a:p>
          <a:p>
            <a:pPr lvl="2"/>
            <a:r>
              <a:rPr lang="cs-CZ" sz="1200"/>
              <a:t>Kmenové vozidlo</a:t>
            </a:r>
          </a:p>
          <a:p>
            <a:pPr lvl="3"/>
            <a:r>
              <a:rPr lang="cs-CZ" sz="1100"/>
              <a:t>„Datum do“ zůstane prázdné (protože vozidlo do DFP nebylo nevráceno)</a:t>
            </a:r>
          </a:p>
          <a:p>
            <a:pPr lvl="3"/>
            <a:r>
              <a:rPr lang="cs-CZ" sz="1100"/>
              <a:t>Evidence jízd = Ne</a:t>
            </a:r>
          </a:p>
          <a:p>
            <a:pPr lvl="2"/>
            <a:r>
              <a:rPr lang="cs-CZ" sz="1200"/>
              <a:t>Náhradní vozidlo:</a:t>
            </a:r>
          </a:p>
          <a:p>
            <a:pPr lvl="3"/>
            <a:r>
              <a:rPr lang="cs-CZ" sz="1100"/>
              <a:t>Evidence jízd = Ano</a:t>
            </a:r>
          </a:p>
          <a:p>
            <a:pPr lvl="1"/>
            <a:r>
              <a:rPr lang="cs-CZ" sz="1400"/>
              <a:t>Pokud má uživatel své vozidlo v opravě a dočasně používá náhradní vůz, který není majetkem DFP, </a:t>
            </a:r>
            <a:br>
              <a:rPr lang="cs-CZ" sz="1400"/>
            </a:br>
            <a:r>
              <a:rPr lang="cs-CZ" sz="1400"/>
              <a:t>tak není nutno v nastavení uživatele nic měnit (vykáže se jako „</a:t>
            </a:r>
            <a:r>
              <a:rPr lang="cs-CZ" sz="1400" err="1"/>
              <a:t>Náhr.vůz</a:t>
            </a:r>
            <a:r>
              <a:rPr lang="cs-CZ" sz="1400"/>
              <a:t>“). </a:t>
            </a:r>
          </a:p>
          <a:p>
            <a:pPr lvl="1"/>
            <a:r>
              <a:rPr lang="cs-CZ" sz="1400"/>
              <a:t>Nové přiřazení SPZ k OZ se v nabídce denního výkazu zobrazí až po nočním </a:t>
            </a:r>
            <a:r>
              <a:rPr lang="cs-CZ" sz="1400" err="1"/>
              <a:t>jobu</a:t>
            </a:r>
            <a:r>
              <a:rPr lang="cs-CZ" sz="1400"/>
              <a:t>!</a:t>
            </a:r>
          </a:p>
          <a:p>
            <a:pPr lvl="1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14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Účtenky</a:t>
            </a:r>
            <a:br>
              <a:rPr lang="cs-CZ"/>
            </a:br>
            <a:r>
              <a:rPr lang="cs-CZ" sz="1400" b="0"/>
              <a:t>Snímek 1/2</a:t>
            </a:r>
            <a:endParaRPr lang="cs-CZ" sz="18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/>
              <a:t>Pracovník má povinnost za ukončený měsíc předložit účtenky s výdaji (čerpání PHM, ostatní výdaje):</a:t>
            </a:r>
          </a:p>
          <a:p>
            <a:pPr lvl="1"/>
            <a:r>
              <a:rPr lang="cs-CZ" sz="1400"/>
              <a:t>Termín (podrobněji v interní směrnici):</a:t>
            </a:r>
          </a:p>
          <a:p>
            <a:pPr lvl="2"/>
            <a:r>
              <a:rPr lang="cs-CZ" sz="1200"/>
              <a:t>Všichni mimo Neubuz: nejpozději na prvním mítinku nebo poradě od ukončeného měsíce.</a:t>
            </a:r>
          </a:p>
          <a:p>
            <a:pPr lvl="2"/>
            <a:r>
              <a:rPr lang="cs-CZ" sz="1200"/>
              <a:t>Všichni v </a:t>
            </a:r>
            <a:r>
              <a:rPr lang="cs-CZ" sz="1200" err="1"/>
              <a:t>Neubuzi</a:t>
            </a:r>
            <a:r>
              <a:rPr lang="cs-CZ" sz="1200"/>
              <a:t>: nejpozději do 5. kalendářního dne po ukončení měsíce.</a:t>
            </a:r>
          </a:p>
          <a:p>
            <a:pPr lvl="1"/>
            <a:r>
              <a:rPr lang="cs-CZ" sz="1400"/>
              <a:t>Účtenky se předávají na účtárně příslušné organizační jednotky.</a:t>
            </a:r>
          </a:p>
          <a:p>
            <a:r>
              <a:rPr lang="cs-CZ" sz="1600"/>
              <a:t>Účtenky za čerpání PHM:</a:t>
            </a:r>
          </a:p>
          <a:p>
            <a:pPr lvl="1"/>
            <a:r>
              <a:rPr lang="cs-CZ" sz="1400" b="1">
                <a:solidFill>
                  <a:srgbClr val="FF0000"/>
                </a:solidFill>
              </a:rPr>
              <a:t>Čerpat PHM je možné pouze na kartu, která je přiřazena v CZ k SPZ a v SK k OZ! Výjimka je pouze náhradní vůz.</a:t>
            </a:r>
          </a:p>
          <a:p>
            <a:pPr lvl="1"/>
            <a:r>
              <a:rPr lang="cs-CZ" sz="1400"/>
              <a:t>Pokud se mění přiřazení vozidla k pracovníkovi, musí se předat i tankovací karty. </a:t>
            </a:r>
            <a:br>
              <a:rPr lang="cs-CZ" sz="1400"/>
            </a:br>
            <a:r>
              <a:rPr lang="cs-CZ" sz="1400"/>
              <a:t>Jinak se čerpá za vlastní (hotovost, platební karta) a DF zpětně proplácí!</a:t>
            </a:r>
            <a:endParaRPr lang="cs-CZ" sz="1300"/>
          </a:p>
          <a:p>
            <a:pPr lvl="1"/>
            <a:r>
              <a:rPr lang="cs-CZ" sz="1400"/>
              <a:t>Předkládají se za každý měsíc a vozidlo zvlášť.</a:t>
            </a:r>
          </a:p>
          <a:p>
            <a:pPr lvl="1"/>
            <a:r>
              <a:rPr lang="cs-CZ" sz="1400"/>
              <a:t>Lepí se ze zadní strany na vytištěnou „průvodku čerpáním PHM“, která je umístěna na </a:t>
            </a:r>
            <a:r>
              <a:rPr lang="cs-CZ" sz="1400" err="1"/>
              <a:t>InfoPoint</a:t>
            </a:r>
            <a:r>
              <a:rPr lang="cs-CZ" sz="1400"/>
              <a:t>. </a:t>
            </a:r>
          </a:p>
          <a:p>
            <a:r>
              <a:rPr lang="cs-CZ" sz="1600"/>
              <a:t>Účtenky s ostatními výdaji:</a:t>
            </a:r>
          </a:p>
          <a:p>
            <a:pPr lvl="1"/>
            <a:r>
              <a:rPr lang="cs-CZ" sz="1400" b="1">
                <a:solidFill>
                  <a:srgbClr val="FF0000"/>
                </a:solidFill>
              </a:rPr>
              <a:t>Podmínkou je schválení od nadřízeného pracovníka!</a:t>
            </a:r>
          </a:p>
          <a:p>
            <a:pPr lvl="1"/>
            <a:r>
              <a:rPr lang="cs-CZ" sz="1400"/>
              <a:t>Co jsou povolené ostatní výdaje?</a:t>
            </a:r>
          </a:p>
          <a:p>
            <a:pPr lvl="2"/>
            <a:r>
              <a:rPr lang="cs-CZ" sz="1200"/>
              <a:t>Vše co je spojené s použitím vozu a administrativou.</a:t>
            </a:r>
          </a:p>
          <a:p>
            <a:pPr lvl="2"/>
            <a:r>
              <a:rPr lang="cs-CZ" sz="1200"/>
              <a:t>Přezutí pneumatik, mytí vozu, placené parkování, drobné opravy v servisu, drobné kancelářské potřeby apod.</a:t>
            </a:r>
          </a:p>
          <a:p>
            <a:pPr lvl="1"/>
            <a:r>
              <a:rPr lang="cs-CZ" sz="1400"/>
              <a:t>Předkládají se na formuláři </a:t>
            </a:r>
            <a:r>
              <a:rPr lang="cs-CZ" sz="1400" err="1"/>
              <a:t>V16</a:t>
            </a:r>
            <a:r>
              <a:rPr lang="cs-CZ" sz="1400"/>
              <a:t> Vyúčtování výdajů za hotové:</a:t>
            </a:r>
          </a:p>
          <a:p>
            <a:pPr lvl="2"/>
            <a:r>
              <a:rPr lang="cs-CZ" sz="1200"/>
              <a:t>Účtenky nelepit, připnout pouze sponkou!</a:t>
            </a:r>
          </a:p>
          <a:p>
            <a:pPr lvl="2"/>
            <a:r>
              <a:rPr lang="cs-CZ" sz="1200"/>
              <a:t>Formulář musí být podepsaný pracovníkem a jeho nadřízeným pracovníkem.</a:t>
            </a:r>
          </a:p>
          <a:p>
            <a:endParaRPr lang="cs-CZ" sz="1600"/>
          </a:p>
        </p:txBody>
      </p:sp>
    </p:spTree>
    <p:extLst>
      <p:ext uri="{BB962C8B-B14F-4D97-AF65-F5344CB8AC3E}">
        <p14:creationId xmlns:p14="http://schemas.microsoft.com/office/powerpoint/2010/main" val="56504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Účtenky – průvodka platbami PHM kartou</a:t>
            </a:r>
            <a:br>
              <a:rPr lang="cs-CZ"/>
            </a:br>
            <a:r>
              <a:rPr lang="cs-CZ" sz="1400" b="0"/>
              <a:t>Snímek 2/2</a:t>
            </a:r>
            <a:endParaRPr lang="cs-CZ" sz="18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cs-CZ" sz="1600" err="1"/>
              <a:t>InfoPoint</a:t>
            </a:r>
            <a:r>
              <a:rPr lang="cs-CZ" sz="1600"/>
              <a:t> </a:t>
            </a:r>
            <a:r>
              <a:rPr lang="en-US" sz="1600"/>
              <a:t>»</a:t>
            </a:r>
            <a:r>
              <a:rPr lang="cs-CZ" sz="1600"/>
              <a:t> Čerpání PHM</a:t>
            </a:r>
          </a:p>
          <a:p>
            <a:pPr lvl="1" fontAlgn="ctr"/>
            <a:r>
              <a:rPr lang="cs-CZ" sz="1400"/>
              <a:t>Vybrat období (zobrazuje se posledních 5 uzavřených).</a:t>
            </a:r>
          </a:p>
          <a:p>
            <a:pPr lvl="1" fontAlgn="ctr"/>
            <a:r>
              <a:rPr lang="cs-CZ" sz="1400"/>
              <a:t>Ve vybraném období se zobrazí seznam evidovaných plateb kartou PHM (čerpání a ostatní výdaje).</a:t>
            </a:r>
          </a:p>
          <a:p>
            <a:pPr fontAlgn="ctr"/>
            <a:r>
              <a:rPr lang="cs-CZ" sz="1600"/>
              <a:t>Provést kontrolu zobrazených záznamů s účtenkami:</a:t>
            </a:r>
          </a:p>
          <a:p>
            <a:pPr lvl="1" fontAlgn="ctr"/>
            <a:r>
              <a:rPr lang="cs-CZ" sz="1400"/>
              <a:t>Případné diference řešit s řídícím pracovníkem, který provede opravu v denním výkazu.</a:t>
            </a:r>
          </a:p>
          <a:p>
            <a:pPr fontAlgn="ctr"/>
            <a:r>
              <a:rPr lang="cs-CZ" sz="1600"/>
              <a:t>Zkontrolovanou průvodku vytisknout.</a:t>
            </a:r>
          </a:p>
          <a:p>
            <a:pPr fontAlgn="ctr"/>
            <a:r>
              <a:rPr lang="cs-CZ" sz="1600"/>
              <a:t>Ze zadní strany nalepit účtenky a předat na účtárnu.</a:t>
            </a:r>
          </a:p>
          <a:p>
            <a:pPr lvl="1" fontAlgn="ctr"/>
            <a:r>
              <a:rPr lang="cs-CZ" sz="1400"/>
              <a:t>Pokud je účtenek více a na průvodku se nevlezou, lepí se na prázdnou </a:t>
            </a:r>
            <a:r>
              <a:rPr lang="cs-CZ" sz="1400" err="1"/>
              <a:t>A4</a:t>
            </a:r>
            <a:r>
              <a:rPr lang="cs-CZ" sz="1400"/>
              <a:t>, která se sepne sponkou/</a:t>
            </a:r>
            <a:r>
              <a:rPr lang="cs-CZ" sz="1400" err="1"/>
              <a:t>sečívačkou</a:t>
            </a:r>
            <a:r>
              <a:rPr lang="cs-CZ" sz="1400"/>
              <a:t> s vytištěnou průvodkou.</a:t>
            </a:r>
          </a:p>
          <a:p>
            <a:pPr lvl="1" fontAlgn="ctr"/>
            <a:r>
              <a:rPr lang="cs-CZ" sz="1400"/>
              <a:t>Na prázdné </a:t>
            </a:r>
            <a:r>
              <a:rPr lang="cs-CZ" sz="1400" err="1"/>
              <a:t>A4</a:t>
            </a:r>
            <a:r>
              <a:rPr lang="cs-CZ" sz="1400"/>
              <a:t> je nutné opsat z průvodky jméno pracovníka, SPZ a období.</a:t>
            </a:r>
          </a:p>
          <a:p>
            <a:pPr fontAlgn="ctr"/>
            <a:r>
              <a:rPr lang="cs-CZ" sz="1600"/>
              <a:t>Tisk proveďte přes odkaz „</a:t>
            </a:r>
            <a:r>
              <a:rPr lang="cs-CZ" sz="1600" err="1"/>
              <a:t>InfoPoint</a:t>
            </a:r>
            <a:r>
              <a:rPr lang="cs-CZ" sz="1600"/>
              <a:t>“ na výchozí stránce aplikace DF Tablet.</a:t>
            </a:r>
          </a:p>
          <a:p>
            <a:pPr lvl="1" fontAlgn="ctr"/>
            <a:r>
              <a:rPr lang="cs-CZ" sz="1400"/>
              <a:t>V sestavě si klikněte pravým tlačítkem na průvodku a vyberte možnosti „Tisk“.</a:t>
            </a:r>
          </a:p>
          <a:p>
            <a:pPr lvl="1" fontAlgn="ctr"/>
            <a:r>
              <a:rPr lang="cs-CZ" sz="1400"/>
              <a:t>Před tiskem si zkontrolujte, zda-</a:t>
            </a:r>
            <a:r>
              <a:rPr lang="cs-CZ" sz="1400" err="1"/>
              <a:t>li</a:t>
            </a:r>
            <a:r>
              <a:rPr lang="cs-CZ" sz="1400"/>
              <a:t> tištěný formulář vychází na šířku stránky.</a:t>
            </a:r>
          </a:p>
          <a:p>
            <a:pPr lvl="1" fontAlgn="ctr"/>
            <a:endParaRPr lang="cs-CZ" sz="1400"/>
          </a:p>
          <a:p>
            <a:endParaRPr lang="cs-CZ" sz="160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C64B42E-C695-4CD0-B05F-48E70C84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4653136"/>
            <a:ext cx="1200376" cy="64058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1C2C016-CEF2-4032-B04B-207DDC84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3356992"/>
            <a:ext cx="4608512" cy="30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  <a:p>
            <a:endParaRPr lang="cs-CZ"/>
          </a:p>
          <a:p>
            <a:endParaRPr lang="cs-CZ"/>
          </a:p>
          <a:p>
            <a:endParaRPr lang="cs-CZ"/>
          </a:p>
          <a:p>
            <a:endParaRPr lang="cs-CZ"/>
          </a:p>
          <a:p>
            <a:endParaRPr lang="cs-CZ"/>
          </a:p>
          <a:p>
            <a:pPr marL="0" indent="0" algn="ctr">
              <a:buNone/>
            </a:pPr>
            <a:r>
              <a:rPr lang="cs-CZ" sz="2800"/>
              <a:t>Metodika výkazu práce</a:t>
            </a:r>
          </a:p>
        </p:txBody>
      </p:sp>
    </p:spTree>
    <p:extLst>
      <p:ext uri="{BB962C8B-B14F-4D97-AF65-F5344CB8AC3E}">
        <p14:creationId xmlns:p14="http://schemas.microsoft.com/office/powerpoint/2010/main" val="331052482"/>
      </p:ext>
    </p:extLst>
  </p:cSld>
  <p:clrMapOvr>
    <a:masterClrMapping/>
  </p:clrMapOvr>
</p:sld>
</file>

<file path=ppt/theme/theme1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EE60EA16429D438D9C9524067E5771" ma:contentTypeVersion="7" ma:contentTypeDescription="Vytvoří nový dokument" ma:contentTypeScope="" ma:versionID="b8670d881dcf070038099f8f9d87f8c4">
  <xsd:schema xmlns:xsd="http://www.w3.org/2001/XMLSchema" xmlns:xs="http://www.w3.org/2001/XMLSchema" xmlns:p="http://schemas.microsoft.com/office/2006/metadata/properties" xmlns:ns2="5daf5c6b-a4dc-4100-805d-f16668f26792" targetNamespace="http://schemas.microsoft.com/office/2006/metadata/properties" ma:root="true" ma:fieldsID="f311edb0c8e2fcd050b012ebae01e216" ns2:_="">
    <xsd:import namespace="5daf5c6b-a4dc-4100-805d-f16668f267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5c6b-a4dc-4100-805d-f16668f267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26FAC0-EAD8-4333-A86E-967BC9914B02}">
  <ds:schemaRefs>
    <ds:schemaRef ds:uri="027236e1-82e2-4b17-8cfb-ac41f906a8ab"/>
    <ds:schemaRef ds:uri="3e956e39-323f-4672-a46f-abd508fc895e"/>
    <ds:schemaRef ds:uri="b0efdb03-eed6-443a-b706-e74adb33ed1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EC7F6F-1E4D-46B1-B4FF-72889765D5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F9B8B4-BDAD-46A1-B986-064A8E28291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385078A-CA4E-4F4E-8495-7599FF5983E4}"/>
</file>

<file path=docProps/app.xml><?xml version="1.0" encoding="utf-8"?>
<Properties xmlns="http://schemas.openxmlformats.org/officeDocument/2006/extended-properties" xmlns:vt="http://schemas.openxmlformats.org/officeDocument/2006/docPropsVTypes">
  <Template>Prezentace DF Partner</Template>
  <TotalTime>0</TotalTime>
  <Words>3293</Words>
  <Application>Microsoft Office PowerPoint</Application>
  <PresentationFormat>Širokoúhlá obrazovka</PresentationFormat>
  <Paragraphs>333</Paragraphs>
  <Slides>30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Vlastní návrh</vt:lpstr>
      <vt:lpstr>Prezentace aplikace PowerPoint</vt:lpstr>
      <vt:lpstr>Obsah školení</vt:lpstr>
      <vt:lpstr>Prezentace aplikace PowerPoint</vt:lpstr>
      <vt:lpstr>Povinnosti při výkazu práce</vt:lpstr>
      <vt:lpstr>Údaje pracovníka používající služební vozidlo I. část</vt:lpstr>
      <vt:lpstr>Údaje pracovníka používající služební vozidlo II. část</vt:lpstr>
      <vt:lpstr>Účtenky Snímek 1/2</vt:lpstr>
      <vt:lpstr>Účtenky – průvodka platbami PHM kartou Snímek 2/2</vt:lpstr>
      <vt:lpstr>Prezentace aplikace PowerPoint</vt:lpstr>
      <vt:lpstr>Význam a použití činností denního výkazu</vt:lpstr>
      <vt:lpstr>Zahájení a ukončení</vt:lpstr>
      <vt:lpstr>Servis vozu Snímek 1/3</vt:lpstr>
      <vt:lpstr>Servis vozu – postup při zaevidování jízdy náhradním vozidlem Snímek 2/3</vt:lpstr>
      <vt:lpstr>Servis vozu – postup při změně vozidla Snímek 3/3</vt:lpstr>
      <vt:lpstr>Čerpání PHM Snímek 1/2</vt:lpstr>
      <vt:lpstr>Čerpání PHM Snímek 2/2</vt:lpstr>
      <vt:lpstr>Soukromá jízda v tuzemsku Snímek 1/5 </vt:lpstr>
      <vt:lpstr>Soukromá jízda v tuzemsku Snímek 2/5</vt:lpstr>
      <vt:lpstr>Soukromá jízda v tuzemsku Snímek 3/5 </vt:lpstr>
      <vt:lpstr>Soukromá jízda v tuzemsku Snímek 4/5 </vt:lpstr>
      <vt:lpstr>Soukromá jízda v tuzemsku Snímek 5/5 </vt:lpstr>
      <vt:lpstr>Soukromá jízda v zahraničí Snímek 1/2</vt:lpstr>
      <vt:lpstr>Soukromá jízda v zahraničí Snímek 2/2</vt:lpstr>
      <vt:lpstr>Služební jízda v zahraničí </vt:lpstr>
      <vt:lpstr>Služební jízda mimo pracovní den</vt:lpstr>
      <vt:lpstr>Mítink v DF </vt:lpstr>
      <vt:lpstr>Operativa OZ</vt:lpstr>
      <vt:lpstr>Realizace vratek a změna plánogramů</vt:lpstr>
      <vt:lpstr>Pracovní nepřítomnost (dovolená, nemoc)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InfoPath Formulář Denní výkaz</dc:title>
  <dc:subject/>
  <dc:creator>Martin Daněk</dc:creator>
  <cp:keywords/>
  <cp:lastModifiedBy>Martin Daněk</cp:lastModifiedBy>
  <cp:revision>1</cp:revision>
  <dcterms:created xsi:type="dcterms:W3CDTF">2017-01-16T13:43:35Z</dcterms:created>
  <dcterms:modified xsi:type="dcterms:W3CDTF">2023-01-17T09:40:32Z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0x01010091EE60EA16429D438D9C9524067E5771</vt:lpwstr>
  </property>
  <property fmtid="{D5CDD505-2E9C-101B-9397-08002B2CF9AE}" pid="3" name="_dlc_DocIdItemGuid">
    <vt:lpwstr>8f16c923-4451-4084-95b3-1263a8565b68</vt:lpwstr>
  </property>
  <property fmtid="{D5CDD505-2E9C-101B-9397-08002B2CF9AE}" pid="4" name="MediaServiceImageTags">
    <vt:lpwstr/>
  </property>
</Properties>
</file>