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5"/>
  </p:sldMasterIdLst>
  <p:notesMasterIdLst>
    <p:notesMasterId r:id="rId19"/>
  </p:notesMasterIdLst>
  <p:handoutMasterIdLst>
    <p:handoutMasterId r:id="rId20"/>
  </p:handoutMasterIdLst>
  <p:sldIdLst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DF88A2-34A0-4AA5-8E7B-4AE5DC7A6374}" v="50" dt="2021-12-13T14:13:33.042"/>
    <p1510:client id="{DAE8E2BB-F730-401A-961D-22974BD6CC77}" v="15" dt="2021-12-13T15:45:37.7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yl s motivem 1 – zvýraznění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Střední styl 2 – zvýraznění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0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22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Daněk" userId="2d673309-3d36-4e81-bd8d-7a8cbbb213c1" providerId="ADAL" clId="{DF071788-5884-4EDA-9757-02FD450DDCF6}"/>
    <pc:docChg chg="custSel addSld modSld">
      <pc:chgData name="Martin Daněk" userId="2d673309-3d36-4e81-bd8d-7a8cbbb213c1" providerId="ADAL" clId="{DF071788-5884-4EDA-9757-02FD450DDCF6}" dt="2019-05-29T18:42:45.585" v="1575" actId="20577"/>
      <pc:docMkLst>
        <pc:docMk/>
      </pc:docMkLst>
      <pc:sldChg chg="modSp">
        <pc:chgData name="Martin Daněk" userId="2d673309-3d36-4e81-bd8d-7a8cbbb213c1" providerId="ADAL" clId="{DF071788-5884-4EDA-9757-02FD450DDCF6}" dt="2019-05-29T15:25:01.016" v="357" actId="404"/>
        <pc:sldMkLst>
          <pc:docMk/>
          <pc:sldMk cId="3707371330" sldId="265"/>
        </pc:sldMkLst>
        <pc:spChg chg="mod">
          <ac:chgData name="Martin Daněk" userId="2d673309-3d36-4e81-bd8d-7a8cbbb213c1" providerId="ADAL" clId="{DF071788-5884-4EDA-9757-02FD450DDCF6}" dt="2019-05-29T15:25:01.016" v="357" actId="404"/>
          <ac:spMkLst>
            <pc:docMk/>
            <pc:sldMk cId="3707371330" sldId="265"/>
            <ac:spMk id="2" creationId="{00000000-0000-0000-0000-000000000000}"/>
          </ac:spMkLst>
        </pc:spChg>
        <pc:spChg chg="mod">
          <ac:chgData name="Martin Daněk" userId="2d673309-3d36-4e81-bd8d-7a8cbbb213c1" providerId="ADAL" clId="{DF071788-5884-4EDA-9757-02FD450DDCF6}" dt="2019-05-29T15:24:47.132" v="354" actId="20577"/>
          <ac:spMkLst>
            <pc:docMk/>
            <pc:sldMk cId="3707371330" sldId="265"/>
            <ac:spMk id="3" creationId="{00000000-0000-0000-0000-000000000000}"/>
          </ac:spMkLst>
        </pc:spChg>
      </pc:sldChg>
      <pc:sldChg chg="modSp add">
        <pc:chgData name="Martin Daněk" userId="2d673309-3d36-4e81-bd8d-7a8cbbb213c1" providerId="ADAL" clId="{DF071788-5884-4EDA-9757-02FD450DDCF6}" dt="2019-05-29T18:42:45.585" v="1575" actId="20577"/>
        <pc:sldMkLst>
          <pc:docMk/>
          <pc:sldMk cId="894140088" sldId="299"/>
        </pc:sldMkLst>
        <pc:spChg chg="mod">
          <ac:chgData name="Martin Daněk" userId="2d673309-3d36-4e81-bd8d-7a8cbbb213c1" providerId="ADAL" clId="{DF071788-5884-4EDA-9757-02FD450DDCF6}" dt="2019-05-29T15:25:05.912" v="359" actId="404"/>
          <ac:spMkLst>
            <pc:docMk/>
            <pc:sldMk cId="894140088" sldId="299"/>
            <ac:spMk id="2" creationId="{00000000-0000-0000-0000-000000000000}"/>
          </ac:spMkLst>
        </pc:spChg>
        <pc:spChg chg="mod">
          <ac:chgData name="Martin Daněk" userId="2d673309-3d36-4e81-bd8d-7a8cbbb213c1" providerId="ADAL" clId="{DF071788-5884-4EDA-9757-02FD450DDCF6}" dt="2019-05-29T18:42:45.585" v="1575" actId="20577"/>
          <ac:spMkLst>
            <pc:docMk/>
            <pc:sldMk cId="894140088" sldId="299"/>
            <ac:spMk id="3" creationId="{00000000-0000-0000-0000-000000000000}"/>
          </ac:spMkLst>
        </pc:spChg>
      </pc:sldChg>
    </pc:docChg>
  </pc:docChgLst>
  <pc:docChgLst>
    <pc:chgData name="Martin Daněk" userId="2d673309-3d36-4e81-bd8d-7a8cbbb213c1" providerId="ADAL" clId="{3FDF88A2-34A0-4AA5-8E7B-4AE5DC7A6374}"/>
    <pc:docChg chg="undo redo custSel addSld delSld modSld modMainMaster modNotesMaster">
      <pc:chgData name="Martin Daněk" userId="2d673309-3d36-4e81-bd8d-7a8cbbb213c1" providerId="ADAL" clId="{3FDF88A2-34A0-4AA5-8E7B-4AE5DC7A6374}" dt="2021-12-13T15:36:07.563" v="1656" actId="20577"/>
      <pc:docMkLst>
        <pc:docMk/>
      </pc:docMkLst>
      <pc:sldChg chg="addSp delSp modSp mod chgLayout">
        <pc:chgData name="Martin Daněk" userId="2d673309-3d36-4e81-bd8d-7a8cbbb213c1" providerId="ADAL" clId="{3FDF88A2-34A0-4AA5-8E7B-4AE5DC7A6374}" dt="2021-12-13T12:25:48.651" v="96" actId="478"/>
        <pc:sldMkLst>
          <pc:docMk/>
          <pc:sldMk cId="160204975" sldId="257"/>
        </pc:sldMkLst>
        <pc:spChg chg="add mod ord">
          <ac:chgData name="Martin Daněk" userId="2d673309-3d36-4e81-bd8d-7a8cbbb213c1" providerId="ADAL" clId="{3FDF88A2-34A0-4AA5-8E7B-4AE5DC7A6374}" dt="2021-12-13T12:23:37.441" v="56" actId="404"/>
          <ac:spMkLst>
            <pc:docMk/>
            <pc:sldMk cId="160204975" sldId="257"/>
            <ac:spMk id="2" creationId="{0B5A5811-A021-457C-938B-CBEA97EA1AA1}"/>
          </ac:spMkLst>
        </pc:spChg>
        <pc:spChg chg="del mod">
          <ac:chgData name="Martin Daněk" userId="2d673309-3d36-4e81-bd8d-7a8cbbb213c1" providerId="ADAL" clId="{3FDF88A2-34A0-4AA5-8E7B-4AE5DC7A6374}" dt="2021-12-13T12:25:48.651" v="96" actId="478"/>
          <ac:spMkLst>
            <pc:docMk/>
            <pc:sldMk cId="160204975" sldId="257"/>
            <ac:spMk id="3" creationId="{00000000-0000-0000-0000-000000000000}"/>
          </ac:spMkLst>
        </pc:spChg>
        <pc:spChg chg="del">
          <ac:chgData name="Martin Daněk" userId="2d673309-3d36-4e81-bd8d-7a8cbbb213c1" providerId="ADAL" clId="{3FDF88A2-34A0-4AA5-8E7B-4AE5DC7A6374}" dt="2021-12-13T12:23:06.289" v="46" actId="478"/>
          <ac:spMkLst>
            <pc:docMk/>
            <pc:sldMk cId="160204975" sldId="257"/>
            <ac:spMk id="4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34:26.778" v="141" actId="404"/>
        <pc:sldMkLst>
          <pc:docMk/>
          <pc:sldMk cId="2652699770" sldId="258"/>
        </pc:sldMkLst>
        <pc:spChg chg="mod">
          <ac:chgData name="Martin Daněk" userId="2d673309-3d36-4e81-bd8d-7a8cbbb213c1" providerId="ADAL" clId="{3FDF88A2-34A0-4AA5-8E7B-4AE5DC7A6374}" dt="2021-12-13T12:24:32.296" v="69" actId="20577"/>
          <ac:spMkLst>
            <pc:docMk/>
            <pc:sldMk cId="2652699770" sldId="258"/>
            <ac:spMk id="12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34:26.778" v="141" actId="404"/>
          <ac:spMkLst>
            <pc:docMk/>
            <pc:sldMk cId="2652699770" sldId="258"/>
            <ac:spMk id="1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5:36:07.563" v="1656" actId="20577"/>
        <pc:sldMkLst>
          <pc:docMk/>
          <pc:sldMk cId="1261544923" sldId="259"/>
        </pc:sldMkLst>
        <pc:spChg chg="mod">
          <ac:chgData name="Martin Daněk" userId="2d673309-3d36-4e81-bd8d-7a8cbbb213c1" providerId="ADAL" clId="{3FDF88A2-34A0-4AA5-8E7B-4AE5DC7A6374}" dt="2021-12-13T15:36:07.563" v="1656" actId="20577"/>
          <ac:spMkLst>
            <pc:docMk/>
            <pc:sldMk cId="1261544923" sldId="259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59:10.764" v="788" actId="6549"/>
        <pc:sldMkLst>
          <pc:docMk/>
          <pc:sldMk cId="1354974920" sldId="260"/>
        </pc:sldMkLst>
        <pc:spChg chg="mod">
          <ac:chgData name="Martin Daněk" userId="2d673309-3d36-4e81-bd8d-7a8cbbb213c1" providerId="ADAL" clId="{3FDF88A2-34A0-4AA5-8E7B-4AE5DC7A6374}" dt="2021-12-13T12:59:10.764" v="788" actId="6549"/>
          <ac:spMkLst>
            <pc:docMk/>
            <pc:sldMk cId="1354974920" sldId="260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31:10.671" v="132" actId="6549"/>
        <pc:sldMkLst>
          <pc:docMk/>
          <pc:sldMk cId="565047714" sldId="261"/>
        </pc:sldMkLst>
        <pc:spChg chg="mod">
          <ac:chgData name="Martin Daněk" userId="2d673309-3d36-4e81-bd8d-7a8cbbb213c1" providerId="ADAL" clId="{3FDF88A2-34A0-4AA5-8E7B-4AE5DC7A6374}" dt="2021-12-13T12:31:10.671" v="132" actId="6549"/>
          <ac:spMkLst>
            <pc:docMk/>
            <pc:sldMk cId="565047714" sldId="261"/>
            <ac:spMk id="3" creationId="{00000000-0000-0000-0000-000000000000}"/>
          </ac:spMkLst>
        </pc:spChg>
      </pc:sldChg>
      <pc:sldChg chg="addSp delSp modSp mod">
        <pc:chgData name="Martin Daněk" userId="2d673309-3d36-4e81-bd8d-7a8cbbb213c1" providerId="ADAL" clId="{3FDF88A2-34A0-4AA5-8E7B-4AE5DC7A6374}" dt="2021-12-13T15:13:45.908" v="1562" actId="14100"/>
        <pc:sldMkLst>
          <pc:docMk/>
          <pc:sldMk cId="1977576747" sldId="264"/>
        </pc:sldMkLst>
        <pc:spChg chg="mod">
          <ac:chgData name="Martin Daněk" userId="2d673309-3d36-4e81-bd8d-7a8cbbb213c1" providerId="ADAL" clId="{3FDF88A2-34A0-4AA5-8E7B-4AE5DC7A6374}" dt="2021-12-13T14:53:46.918" v="1532" actId="404"/>
          <ac:spMkLst>
            <pc:docMk/>
            <pc:sldMk cId="1977576747" sldId="264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5:01:32.690" v="1546" actId="14100"/>
          <ac:spMkLst>
            <pc:docMk/>
            <pc:sldMk cId="1977576747" sldId="264"/>
            <ac:spMk id="5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4:54:27.706" v="1533" actId="1076"/>
          <ac:spMkLst>
            <pc:docMk/>
            <pc:sldMk cId="1977576747" sldId="264"/>
            <ac:spMk id="7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4:54:32.578" v="1534" actId="1076"/>
          <ac:spMkLst>
            <pc:docMk/>
            <pc:sldMk cId="1977576747" sldId="264"/>
            <ac:spMk id="8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5:13:45.908" v="1562" actId="14100"/>
          <ac:spMkLst>
            <pc:docMk/>
            <pc:sldMk cId="1977576747" sldId="264"/>
            <ac:spMk id="9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5:13:43.797" v="1561" actId="14100"/>
          <ac:spMkLst>
            <pc:docMk/>
            <pc:sldMk cId="1977576747" sldId="264"/>
            <ac:spMk id="10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5:12:57.394" v="1550" actId="478"/>
          <ac:picMkLst>
            <pc:docMk/>
            <pc:sldMk cId="1977576747" sldId="264"/>
            <ac:picMk id="4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5:01:09.838" v="1536" actId="478"/>
          <ac:picMkLst>
            <pc:docMk/>
            <pc:sldMk cId="1977576747" sldId="264"/>
            <ac:picMk id="6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5:01:15.914" v="1539" actId="14100"/>
          <ac:picMkLst>
            <pc:docMk/>
            <pc:sldMk cId="1977576747" sldId="264"/>
            <ac:picMk id="12" creationId="{5CC53466-382F-4C0B-8951-256E3ED314AC}"/>
          </ac:picMkLst>
        </pc:picChg>
        <pc:picChg chg="add mod">
          <ac:chgData name="Martin Daněk" userId="2d673309-3d36-4e81-bd8d-7a8cbbb213c1" providerId="ADAL" clId="{3FDF88A2-34A0-4AA5-8E7B-4AE5DC7A6374}" dt="2021-12-13T15:13:08.116" v="1553" actId="1076"/>
          <ac:picMkLst>
            <pc:docMk/>
            <pc:sldMk cId="1977576747" sldId="264"/>
            <ac:picMk id="14" creationId="{6F0E427E-8F89-47F5-842B-A22E7BE584B8}"/>
          </ac:picMkLst>
        </pc:picChg>
      </pc:sldChg>
      <pc:sldChg chg="modSp mod">
        <pc:chgData name="Martin Daněk" userId="2d673309-3d36-4e81-bd8d-7a8cbbb213c1" providerId="ADAL" clId="{3FDF88A2-34A0-4AA5-8E7B-4AE5DC7A6374}" dt="2021-12-13T12:34:03.682" v="138" actId="404"/>
        <pc:sldMkLst>
          <pc:docMk/>
          <pc:sldMk cId="3707371330" sldId="265"/>
        </pc:sldMkLst>
        <pc:spChg chg="mod">
          <ac:chgData name="Martin Daněk" userId="2d673309-3d36-4e81-bd8d-7a8cbbb213c1" providerId="ADAL" clId="{3FDF88A2-34A0-4AA5-8E7B-4AE5DC7A6374}" dt="2021-12-13T12:34:03.682" v="138" actId="404"/>
          <ac:spMkLst>
            <pc:docMk/>
            <pc:sldMk cId="3707371330" sldId="265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56:42.670" v="778" actId="403"/>
        <pc:sldMkLst>
          <pc:docMk/>
          <pc:sldMk cId="2909408043" sldId="267"/>
        </pc:sldMkLst>
        <pc:spChg chg="mod">
          <ac:chgData name="Martin Daněk" userId="2d673309-3d36-4e81-bd8d-7a8cbbb213c1" providerId="ADAL" clId="{3FDF88A2-34A0-4AA5-8E7B-4AE5DC7A6374}" dt="2021-12-13T12:56:42.670" v="778" actId="403"/>
          <ac:spMkLst>
            <pc:docMk/>
            <pc:sldMk cId="2909408043" sldId="267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4:18:48.592" v="1373" actId="404"/>
        <pc:sldMkLst>
          <pc:docMk/>
          <pc:sldMk cId="2265425800" sldId="268"/>
        </pc:sldMkLst>
        <pc:spChg chg="mod">
          <ac:chgData name="Martin Daněk" userId="2d673309-3d36-4e81-bd8d-7a8cbbb213c1" providerId="ADAL" clId="{3FDF88A2-34A0-4AA5-8E7B-4AE5DC7A6374}" dt="2021-12-13T14:18:48.592" v="1373" actId="404"/>
          <ac:spMkLst>
            <pc:docMk/>
            <pc:sldMk cId="2265425800" sldId="268"/>
            <ac:spMk id="3" creationId="{00000000-0000-0000-0000-000000000000}"/>
          </ac:spMkLst>
        </pc:spChg>
      </pc:sldChg>
      <pc:sldChg chg="delSp modSp mod">
        <pc:chgData name="Martin Daněk" userId="2d673309-3d36-4e81-bd8d-7a8cbbb213c1" providerId="ADAL" clId="{3FDF88A2-34A0-4AA5-8E7B-4AE5DC7A6374}" dt="2021-12-13T12:29:25.558" v="108" actId="478"/>
        <pc:sldMkLst>
          <pc:docMk/>
          <pc:sldMk cId="3308346542" sldId="270"/>
        </pc:sldMkLst>
        <pc:spChg chg="del">
          <ac:chgData name="Martin Daněk" userId="2d673309-3d36-4e81-bd8d-7a8cbbb213c1" providerId="ADAL" clId="{3FDF88A2-34A0-4AA5-8E7B-4AE5DC7A6374}" dt="2021-12-13T12:29:25.558" v="108" actId="478"/>
          <ac:spMkLst>
            <pc:docMk/>
            <pc:sldMk cId="3308346542" sldId="270"/>
            <ac:spMk id="2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29:23.192" v="107" actId="404"/>
          <ac:spMkLst>
            <pc:docMk/>
            <pc:sldMk cId="3308346542" sldId="270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2:56:34.780" v="777" actId="404"/>
        <pc:sldMkLst>
          <pc:docMk/>
          <pc:sldMk cId="331052482" sldId="271"/>
        </pc:sldMkLst>
        <pc:spChg chg="mod">
          <ac:chgData name="Martin Daněk" userId="2d673309-3d36-4e81-bd8d-7a8cbbb213c1" providerId="ADAL" clId="{3FDF88A2-34A0-4AA5-8E7B-4AE5DC7A6374}" dt="2021-12-13T12:56:34.780" v="777" actId="404"/>
          <ac:spMkLst>
            <pc:docMk/>
            <pc:sldMk cId="331052482" sldId="271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5:23:40.910" v="1604" actId="404"/>
        <pc:sldMkLst>
          <pc:docMk/>
          <pc:sldMk cId="312802968" sldId="272"/>
        </pc:sldMkLst>
        <pc:spChg chg="mod">
          <ac:chgData name="Martin Daněk" userId="2d673309-3d36-4e81-bd8d-7a8cbbb213c1" providerId="ADAL" clId="{3FDF88A2-34A0-4AA5-8E7B-4AE5DC7A6374}" dt="2021-12-13T15:23:40.910" v="1604" actId="404"/>
          <ac:spMkLst>
            <pc:docMk/>
            <pc:sldMk cId="312802968" sldId="272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5:23:31.469" v="1600" actId="20577"/>
        <pc:sldMkLst>
          <pc:docMk/>
          <pc:sldMk cId="1155277665" sldId="273"/>
        </pc:sldMkLst>
        <pc:spChg chg="mod">
          <ac:chgData name="Martin Daněk" userId="2d673309-3d36-4e81-bd8d-7a8cbbb213c1" providerId="ADAL" clId="{3FDF88A2-34A0-4AA5-8E7B-4AE5DC7A6374}" dt="2021-12-13T15:23:31.469" v="1600" actId="20577"/>
          <ac:spMkLst>
            <pc:docMk/>
            <pc:sldMk cId="1155277665" sldId="273"/>
            <ac:spMk id="3" creationId="{00000000-0000-0000-0000-000000000000}"/>
          </ac:spMkLst>
        </pc:spChg>
      </pc:sldChg>
      <pc:sldChg chg="addSp delSp modSp mod">
        <pc:chgData name="Martin Daněk" userId="2d673309-3d36-4e81-bd8d-7a8cbbb213c1" providerId="ADAL" clId="{3FDF88A2-34A0-4AA5-8E7B-4AE5DC7A6374}" dt="2021-12-13T15:18:42.637" v="1571" actId="14100"/>
        <pc:sldMkLst>
          <pc:docMk/>
          <pc:sldMk cId="977990410" sldId="279"/>
        </pc:sldMkLst>
        <pc:picChg chg="del mod">
          <ac:chgData name="Martin Daněk" userId="2d673309-3d36-4e81-bd8d-7a8cbbb213c1" providerId="ADAL" clId="{3FDF88A2-34A0-4AA5-8E7B-4AE5DC7A6374}" dt="2021-12-13T15:18:37.889" v="1569" actId="478"/>
          <ac:picMkLst>
            <pc:docMk/>
            <pc:sldMk cId="977990410" sldId="279"/>
            <ac:picMk id="5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5:16:16.775" v="1563" actId="478"/>
          <ac:picMkLst>
            <pc:docMk/>
            <pc:sldMk cId="977990410" sldId="279"/>
            <ac:picMk id="6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5:16:23.044" v="1567" actId="1076"/>
          <ac:picMkLst>
            <pc:docMk/>
            <pc:sldMk cId="977990410" sldId="279"/>
            <ac:picMk id="7" creationId="{B3138F82-C789-421F-B656-CA9C2D25B3D2}"/>
          </ac:picMkLst>
        </pc:picChg>
        <pc:picChg chg="add mod">
          <ac:chgData name="Martin Daněk" userId="2d673309-3d36-4e81-bd8d-7a8cbbb213c1" providerId="ADAL" clId="{3FDF88A2-34A0-4AA5-8E7B-4AE5DC7A6374}" dt="2021-12-13T15:18:42.637" v="1571" actId="14100"/>
          <ac:picMkLst>
            <pc:docMk/>
            <pc:sldMk cId="977990410" sldId="279"/>
            <ac:picMk id="9" creationId="{4612D704-CE56-4C9A-A407-E108AADA8A5A}"/>
          </ac:picMkLst>
        </pc:picChg>
      </pc:sldChg>
      <pc:sldChg chg="modSp mod">
        <pc:chgData name="Martin Daněk" userId="2d673309-3d36-4e81-bd8d-7a8cbbb213c1" providerId="ADAL" clId="{3FDF88A2-34A0-4AA5-8E7B-4AE5DC7A6374}" dt="2021-12-13T15:21:57.921" v="1587" actId="404"/>
        <pc:sldMkLst>
          <pc:docMk/>
          <pc:sldMk cId="3992869252" sldId="280"/>
        </pc:sldMkLst>
        <pc:spChg chg="mod">
          <ac:chgData name="Martin Daněk" userId="2d673309-3d36-4e81-bd8d-7a8cbbb213c1" providerId="ADAL" clId="{3FDF88A2-34A0-4AA5-8E7B-4AE5DC7A6374}" dt="2021-12-13T15:21:57.921" v="1587" actId="404"/>
          <ac:spMkLst>
            <pc:docMk/>
            <pc:sldMk cId="3992869252" sldId="280"/>
            <ac:spMk id="3" creationId="{00000000-0000-0000-0000-000000000000}"/>
          </ac:spMkLst>
        </pc:spChg>
      </pc:sldChg>
      <pc:sldChg chg="modSp mod">
        <pc:chgData name="Martin Daněk" userId="2d673309-3d36-4e81-bd8d-7a8cbbb213c1" providerId="ADAL" clId="{3FDF88A2-34A0-4AA5-8E7B-4AE5DC7A6374}" dt="2021-12-13T14:41:40.173" v="1493" actId="404"/>
        <pc:sldMkLst>
          <pc:docMk/>
          <pc:sldMk cId="4152056911" sldId="281"/>
        </pc:sldMkLst>
        <pc:spChg chg="mod">
          <ac:chgData name="Martin Daněk" userId="2d673309-3d36-4e81-bd8d-7a8cbbb213c1" providerId="ADAL" clId="{3FDF88A2-34A0-4AA5-8E7B-4AE5DC7A6374}" dt="2021-12-13T14:41:40.173" v="1493" actId="404"/>
          <ac:spMkLst>
            <pc:docMk/>
            <pc:sldMk cId="4152056911" sldId="281"/>
            <ac:spMk id="3" creationId="{00000000-0000-0000-0000-000000000000}"/>
          </ac:spMkLst>
        </pc:spChg>
      </pc:sldChg>
      <pc:sldChg chg="addSp delSp modSp mod">
        <pc:chgData name="Martin Daněk" userId="2d673309-3d36-4e81-bd8d-7a8cbbb213c1" providerId="ADAL" clId="{3FDF88A2-34A0-4AA5-8E7B-4AE5DC7A6374}" dt="2021-12-13T14:18:35.428" v="1371" actId="1076"/>
        <pc:sldMkLst>
          <pc:docMk/>
          <pc:sldMk cId="2237573072" sldId="283"/>
        </pc:sldMkLst>
        <pc:spChg chg="mod">
          <ac:chgData name="Martin Daněk" userId="2d673309-3d36-4e81-bd8d-7a8cbbb213c1" providerId="ADAL" clId="{3FDF88A2-34A0-4AA5-8E7B-4AE5DC7A6374}" dt="2021-12-13T14:18:27.760" v="1370" actId="6549"/>
          <ac:spMkLst>
            <pc:docMk/>
            <pc:sldMk cId="2237573072" sldId="283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16:10.294" v="1353" actId="166"/>
          <ac:spMkLst>
            <pc:docMk/>
            <pc:sldMk cId="2237573072" sldId="283"/>
            <ac:spMk id="16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16:13.286" v="1354" actId="166"/>
          <ac:spMkLst>
            <pc:docMk/>
            <pc:sldMk cId="2237573072" sldId="283"/>
            <ac:spMk id="18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16:15.894" v="1355" actId="166"/>
          <ac:spMkLst>
            <pc:docMk/>
            <pc:sldMk cId="2237573072" sldId="283"/>
            <ac:spMk id="19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18:35.428" v="1371" actId="1076"/>
          <ac:spMkLst>
            <pc:docMk/>
            <pc:sldMk cId="2237573072" sldId="283"/>
            <ac:spMk id="33" creationId="{00000000-0000-0000-0000-000000000000}"/>
          </ac:spMkLst>
        </pc:spChg>
        <pc:picChg chg="mod">
          <ac:chgData name="Martin Daněk" userId="2d673309-3d36-4e81-bd8d-7a8cbbb213c1" providerId="ADAL" clId="{3FDF88A2-34A0-4AA5-8E7B-4AE5DC7A6374}" dt="2021-12-13T12:19:30.428" v="17"/>
          <ac:picMkLst>
            <pc:docMk/>
            <pc:sldMk cId="2237573072" sldId="283"/>
            <ac:picMk id="4" creationId="{00000000-0000-0000-0000-000000000000}"/>
          </ac:picMkLst>
        </pc:picChg>
        <pc:picChg chg="add del mod">
          <ac:chgData name="Martin Daněk" userId="2d673309-3d36-4e81-bd8d-7a8cbbb213c1" providerId="ADAL" clId="{3FDF88A2-34A0-4AA5-8E7B-4AE5DC7A6374}" dt="2021-12-13T14:13:47.326" v="1325" actId="478"/>
          <ac:picMkLst>
            <pc:docMk/>
            <pc:sldMk cId="2237573072" sldId="283"/>
            <ac:picMk id="5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4:17:47.480" v="1359" actId="478"/>
          <ac:picMkLst>
            <pc:docMk/>
            <pc:sldMk cId="2237573072" sldId="283"/>
            <ac:picMk id="6" creationId="{00000000-0000-0000-0000-000000000000}"/>
          </ac:picMkLst>
        </pc:picChg>
        <pc:picChg chg="add del mod ord">
          <ac:chgData name="Martin Daněk" userId="2d673309-3d36-4e81-bd8d-7a8cbbb213c1" providerId="ADAL" clId="{3FDF88A2-34A0-4AA5-8E7B-4AE5DC7A6374}" dt="2021-12-13T14:16:03.984" v="1351" actId="478"/>
          <ac:picMkLst>
            <pc:docMk/>
            <pc:sldMk cId="2237573072" sldId="283"/>
            <ac:picMk id="9" creationId="{7931668B-F59D-411A-ABDD-017967640B57}"/>
          </ac:picMkLst>
        </pc:picChg>
        <pc:picChg chg="add mod">
          <ac:chgData name="Martin Daněk" userId="2d673309-3d36-4e81-bd8d-7a8cbbb213c1" providerId="ADAL" clId="{3FDF88A2-34A0-4AA5-8E7B-4AE5DC7A6374}" dt="2021-12-13T14:16:22.227" v="1356" actId="1076"/>
          <ac:picMkLst>
            <pc:docMk/>
            <pc:sldMk cId="2237573072" sldId="283"/>
            <ac:picMk id="23" creationId="{7C15AF82-6948-4EA8-B4EF-64DBE2E3C2F4}"/>
          </ac:picMkLst>
        </pc:picChg>
        <pc:picChg chg="add mod">
          <ac:chgData name="Martin Daněk" userId="2d673309-3d36-4e81-bd8d-7a8cbbb213c1" providerId="ADAL" clId="{3FDF88A2-34A0-4AA5-8E7B-4AE5DC7A6374}" dt="2021-12-13T14:18:35.428" v="1371" actId="1076"/>
          <ac:picMkLst>
            <pc:docMk/>
            <pc:sldMk cId="2237573072" sldId="283"/>
            <ac:picMk id="27" creationId="{CBC1D41F-34E8-4DAA-8BEE-E4697F6813FD}"/>
          </ac:picMkLst>
        </pc:picChg>
        <pc:cxnChg chg="mod">
          <ac:chgData name="Martin Daněk" userId="2d673309-3d36-4e81-bd8d-7a8cbbb213c1" providerId="ADAL" clId="{3FDF88A2-34A0-4AA5-8E7B-4AE5DC7A6374}" dt="2021-12-13T14:14:48.097" v="1347" actId="14100"/>
          <ac:cxnSpMkLst>
            <pc:docMk/>
            <pc:sldMk cId="2237573072" sldId="283"/>
            <ac:cxnSpMk id="8" creationId="{00000000-0000-0000-0000-000000000000}"/>
          </ac:cxnSpMkLst>
        </pc:cxnChg>
        <pc:cxnChg chg="mod">
          <ac:chgData name="Martin Daněk" userId="2d673309-3d36-4e81-bd8d-7a8cbbb213c1" providerId="ADAL" clId="{3FDF88A2-34A0-4AA5-8E7B-4AE5DC7A6374}" dt="2021-12-13T14:14:41.041" v="1346" actId="14100"/>
          <ac:cxnSpMkLst>
            <pc:docMk/>
            <pc:sldMk cId="2237573072" sldId="283"/>
            <ac:cxnSpMk id="11" creationId="{00000000-0000-0000-0000-000000000000}"/>
          </ac:cxnSpMkLst>
        </pc:cxnChg>
        <pc:cxnChg chg="mod">
          <ac:chgData name="Martin Daněk" userId="2d673309-3d36-4e81-bd8d-7a8cbbb213c1" providerId="ADAL" clId="{3FDF88A2-34A0-4AA5-8E7B-4AE5DC7A6374}" dt="2021-12-13T14:16:39.804" v="1358" actId="14100"/>
          <ac:cxnSpMkLst>
            <pc:docMk/>
            <pc:sldMk cId="2237573072" sldId="283"/>
            <ac:cxnSpMk id="12" creationId="{00000000-0000-0000-0000-000000000000}"/>
          </ac:cxnSpMkLst>
        </pc:cxnChg>
      </pc:sldChg>
      <pc:sldChg chg="modSp mod">
        <pc:chgData name="Martin Daněk" userId="2d673309-3d36-4e81-bd8d-7a8cbbb213c1" providerId="ADAL" clId="{3FDF88A2-34A0-4AA5-8E7B-4AE5DC7A6374}" dt="2021-12-13T13:01:58.108" v="940" actId="20577"/>
        <pc:sldMkLst>
          <pc:docMk/>
          <pc:sldMk cId="1523913743" sldId="284"/>
        </pc:sldMkLst>
        <pc:spChg chg="mod">
          <ac:chgData name="Martin Daněk" userId="2d673309-3d36-4e81-bd8d-7a8cbbb213c1" providerId="ADAL" clId="{3FDF88A2-34A0-4AA5-8E7B-4AE5DC7A6374}" dt="2021-12-13T13:01:58.108" v="940" actId="20577"/>
          <ac:spMkLst>
            <pc:docMk/>
            <pc:sldMk cId="1523913743" sldId="284"/>
            <ac:spMk id="3" creationId="{00000000-0000-0000-0000-000000000000}"/>
          </ac:spMkLst>
        </pc:spChg>
      </pc:sldChg>
      <pc:sldChg chg="addSp delSp modSp mod">
        <pc:chgData name="Martin Daněk" userId="2d673309-3d36-4e81-bd8d-7a8cbbb213c1" providerId="ADAL" clId="{3FDF88A2-34A0-4AA5-8E7B-4AE5DC7A6374}" dt="2021-12-13T14:36:38.617" v="1478" actId="404"/>
        <pc:sldMkLst>
          <pc:docMk/>
          <pc:sldMk cId="3990021670" sldId="285"/>
        </pc:sldMkLst>
        <pc:spChg chg="mod">
          <ac:chgData name="Martin Daněk" userId="2d673309-3d36-4e81-bd8d-7a8cbbb213c1" providerId="ADAL" clId="{3FDF88A2-34A0-4AA5-8E7B-4AE5DC7A6374}" dt="2021-12-13T14:36:38.617" v="1478" actId="404"/>
          <ac:spMkLst>
            <pc:docMk/>
            <pc:sldMk cId="3990021670" sldId="285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32:44.461" v="1446" actId="14100"/>
          <ac:spMkLst>
            <pc:docMk/>
            <pc:sldMk cId="3990021670" sldId="285"/>
            <ac:spMk id="5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32:30.742" v="1441" actId="1035"/>
          <ac:spMkLst>
            <pc:docMk/>
            <pc:sldMk cId="3990021670" sldId="285"/>
            <ac:spMk id="8" creationId="{00000000-0000-0000-0000-000000000000}"/>
          </ac:spMkLst>
        </pc:spChg>
        <pc:picChg chg="add mod">
          <ac:chgData name="Martin Daněk" userId="2d673309-3d36-4e81-bd8d-7a8cbbb213c1" providerId="ADAL" clId="{3FDF88A2-34A0-4AA5-8E7B-4AE5DC7A6374}" dt="2021-12-13T14:32:35.839" v="1443" actId="1076"/>
          <ac:picMkLst>
            <pc:docMk/>
            <pc:sldMk cId="3990021670" sldId="285"/>
            <ac:picMk id="7" creationId="{EC8E3AB1-19B7-4CC2-84A0-19D594546E00}"/>
          </ac:picMkLst>
        </pc:picChg>
        <pc:picChg chg="del mod">
          <ac:chgData name="Martin Daněk" userId="2d673309-3d36-4e81-bd8d-7a8cbbb213c1" providerId="ADAL" clId="{3FDF88A2-34A0-4AA5-8E7B-4AE5DC7A6374}" dt="2021-12-13T14:32:07.244" v="1433" actId="478"/>
          <ac:picMkLst>
            <pc:docMk/>
            <pc:sldMk cId="3990021670" sldId="285"/>
            <ac:picMk id="10" creationId="{00000000-0000-0000-0000-000000000000}"/>
          </ac:picMkLst>
        </pc:picChg>
        <pc:cxnChg chg="mod ord">
          <ac:chgData name="Martin Daněk" userId="2d673309-3d36-4e81-bd8d-7a8cbbb213c1" providerId="ADAL" clId="{3FDF88A2-34A0-4AA5-8E7B-4AE5DC7A6374}" dt="2021-12-13T14:32:54.453" v="1448" actId="1037"/>
          <ac:cxnSpMkLst>
            <pc:docMk/>
            <pc:sldMk cId="3990021670" sldId="285"/>
            <ac:cxnSpMk id="6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4:28:48.113" v="1419" actId="14100"/>
        <pc:sldMkLst>
          <pc:docMk/>
          <pc:sldMk cId="4271134144" sldId="288"/>
        </pc:sldMkLst>
        <pc:spChg chg="mod">
          <ac:chgData name="Martin Daněk" userId="2d673309-3d36-4e81-bd8d-7a8cbbb213c1" providerId="ADAL" clId="{3FDF88A2-34A0-4AA5-8E7B-4AE5DC7A6374}" dt="2021-12-13T14:19:01.453" v="1375" actId="404"/>
          <ac:spMkLst>
            <pc:docMk/>
            <pc:sldMk cId="4271134144" sldId="288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26:55.304" v="1397" actId="14100"/>
          <ac:spMkLst>
            <pc:docMk/>
            <pc:sldMk cId="4271134144" sldId="288"/>
            <ac:spMk id="6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27:04.289" v="1400" actId="1036"/>
          <ac:spMkLst>
            <pc:docMk/>
            <pc:sldMk cId="4271134144" sldId="288"/>
            <ac:spMk id="7" creationId="{00000000-0000-0000-0000-000000000000}"/>
          </ac:spMkLst>
        </pc:spChg>
        <pc:picChg chg="add del mod">
          <ac:chgData name="Martin Daněk" userId="2d673309-3d36-4e81-bd8d-7a8cbbb213c1" providerId="ADAL" clId="{3FDF88A2-34A0-4AA5-8E7B-4AE5DC7A6374}" dt="2021-12-13T14:26:35.089" v="1391" actId="478"/>
          <ac:picMkLst>
            <pc:docMk/>
            <pc:sldMk cId="4271134144" sldId="288"/>
            <ac:picMk id="4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4:26:39.486" v="1394" actId="14100"/>
          <ac:picMkLst>
            <pc:docMk/>
            <pc:sldMk cId="4271134144" sldId="288"/>
            <ac:picMk id="9" creationId="{E185B868-8BBA-418F-A6F6-1F1883F70409}"/>
          </ac:picMkLst>
        </pc:picChg>
        <pc:cxnChg chg="mod ord">
          <ac:chgData name="Martin Daněk" userId="2d673309-3d36-4e81-bd8d-7a8cbbb213c1" providerId="ADAL" clId="{3FDF88A2-34A0-4AA5-8E7B-4AE5DC7A6374}" dt="2021-12-13T14:28:48.113" v="1419" actId="14100"/>
          <ac:cxnSpMkLst>
            <pc:docMk/>
            <pc:sldMk cId="4271134144" sldId="288"/>
            <ac:cxnSpMk id="8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4:36:55.656" v="1481" actId="14100"/>
        <pc:sldMkLst>
          <pc:docMk/>
          <pc:sldMk cId="2100242379" sldId="290"/>
        </pc:sldMkLst>
        <pc:spChg chg="mod">
          <ac:chgData name="Martin Daněk" userId="2d673309-3d36-4e81-bd8d-7a8cbbb213c1" providerId="ADAL" clId="{3FDF88A2-34A0-4AA5-8E7B-4AE5DC7A6374}" dt="2021-12-13T14:36:42.080" v="1480" actId="404"/>
          <ac:spMkLst>
            <pc:docMk/>
            <pc:sldMk cId="2100242379" sldId="290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36:27.474" v="1476" actId="1036"/>
          <ac:spMkLst>
            <pc:docMk/>
            <pc:sldMk cId="2100242379" sldId="290"/>
            <ac:spMk id="7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4:36:55.656" v="1481" actId="14100"/>
          <ac:spMkLst>
            <pc:docMk/>
            <pc:sldMk cId="2100242379" sldId="290"/>
            <ac:spMk id="8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4:35:18" v="1461" actId="478"/>
          <ac:picMkLst>
            <pc:docMk/>
            <pc:sldMk cId="2100242379" sldId="290"/>
            <ac:picMk id="4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4:36:27.474" v="1476" actId="1036"/>
          <ac:picMkLst>
            <pc:docMk/>
            <pc:sldMk cId="2100242379" sldId="290"/>
            <ac:picMk id="6" creationId="{90E18A74-2FAE-40CD-B9FE-41CE76797A2B}"/>
          </ac:picMkLst>
        </pc:picChg>
        <pc:cxnChg chg="mod ord">
          <ac:chgData name="Martin Daněk" userId="2d673309-3d36-4e81-bd8d-7a8cbbb213c1" providerId="ADAL" clId="{3FDF88A2-34A0-4AA5-8E7B-4AE5DC7A6374}" dt="2021-12-13T14:36:27.474" v="1476" actId="1036"/>
          <ac:cxnSpMkLst>
            <pc:docMk/>
            <pc:sldMk cId="2100242379" sldId="290"/>
            <ac:cxnSpMk id="9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4:38:44.718" v="1491" actId="14100"/>
        <pc:sldMkLst>
          <pc:docMk/>
          <pc:sldMk cId="642217498" sldId="291"/>
        </pc:sldMkLst>
        <pc:spChg chg="mod">
          <ac:chgData name="Martin Daněk" userId="2d673309-3d36-4e81-bd8d-7a8cbbb213c1" providerId="ADAL" clId="{3FDF88A2-34A0-4AA5-8E7B-4AE5DC7A6374}" dt="2021-12-13T14:37:08.452" v="1482" actId="255"/>
          <ac:spMkLst>
            <pc:docMk/>
            <pc:sldMk cId="642217498" sldId="291"/>
            <ac:spMk id="3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4:38:15.678" v="1483" actId="478"/>
          <ac:picMkLst>
            <pc:docMk/>
            <pc:sldMk cId="642217498" sldId="291"/>
            <ac:picMk id="4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4:38:44.718" v="1491" actId="14100"/>
          <ac:picMkLst>
            <pc:docMk/>
            <pc:sldMk cId="642217498" sldId="291"/>
            <ac:picMk id="6" creationId="{A29329A2-AA07-42D4-B0E2-F775FA763046}"/>
          </ac:picMkLst>
        </pc:picChg>
      </pc:sldChg>
      <pc:sldChg chg="addSp delSp modSp mod">
        <pc:chgData name="Martin Daněk" userId="2d673309-3d36-4e81-bd8d-7a8cbbb213c1" providerId="ADAL" clId="{3FDF88A2-34A0-4AA5-8E7B-4AE5DC7A6374}" dt="2021-12-13T14:53:16.290" v="1528" actId="1076"/>
        <pc:sldMkLst>
          <pc:docMk/>
          <pc:sldMk cId="3021231821" sldId="292"/>
        </pc:sldMkLst>
        <pc:spChg chg="mod ord">
          <ac:chgData name="Martin Daněk" userId="2d673309-3d36-4e81-bd8d-7a8cbbb213c1" providerId="ADAL" clId="{3FDF88A2-34A0-4AA5-8E7B-4AE5DC7A6374}" dt="2021-12-13T14:50:03.050" v="1519" actId="14100"/>
          <ac:spMkLst>
            <pc:docMk/>
            <pc:sldMk cId="3021231821" sldId="292"/>
            <ac:spMk id="6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4:47:21.568" v="1497" actId="478"/>
          <ac:picMkLst>
            <pc:docMk/>
            <pc:sldMk cId="3021231821" sldId="292"/>
            <ac:picMk id="5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4:51:52.608" v="1520" actId="478"/>
          <ac:picMkLst>
            <pc:docMk/>
            <pc:sldMk cId="3021231821" sldId="292"/>
            <ac:picMk id="7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4:53:07.074" v="1524" actId="478"/>
          <ac:picMkLst>
            <pc:docMk/>
            <pc:sldMk cId="3021231821" sldId="292"/>
            <ac:picMk id="8" creationId="{00000000-0000-0000-0000-000000000000}"/>
          </ac:picMkLst>
        </pc:picChg>
        <pc:picChg chg="add del mod">
          <ac:chgData name="Martin Daněk" userId="2d673309-3d36-4e81-bd8d-7a8cbbb213c1" providerId="ADAL" clId="{3FDF88A2-34A0-4AA5-8E7B-4AE5DC7A6374}" dt="2021-12-13T14:48:31.542" v="1503" actId="478"/>
          <ac:picMkLst>
            <pc:docMk/>
            <pc:sldMk cId="3021231821" sldId="292"/>
            <ac:picMk id="9" creationId="{2D6791FC-D723-4350-984A-18173F9BFFB3}"/>
          </ac:picMkLst>
        </pc:picChg>
        <pc:picChg chg="add del mod">
          <ac:chgData name="Martin Daněk" userId="2d673309-3d36-4e81-bd8d-7a8cbbb213c1" providerId="ADAL" clId="{3FDF88A2-34A0-4AA5-8E7B-4AE5DC7A6374}" dt="2021-12-13T14:49:29.872" v="1511" actId="478"/>
          <ac:picMkLst>
            <pc:docMk/>
            <pc:sldMk cId="3021231821" sldId="292"/>
            <ac:picMk id="11" creationId="{8FDA30C3-D58E-4ECD-8BCD-9CD07C6C6632}"/>
          </ac:picMkLst>
        </pc:picChg>
        <pc:picChg chg="add mod">
          <ac:chgData name="Martin Daněk" userId="2d673309-3d36-4e81-bd8d-7a8cbbb213c1" providerId="ADAL" clId="{3FDF88A2-34A0-4AA5-8E7B-4AE5DC7A6374}" dt="2021-12-13T14:49:43.739" v="1517" actId="1076"/>
          <ac:picMkLst>
            <pc:docMk/>
            <pc:sldMk cId="3021231821" sldId="292"/>
            <ac:picMk id="13" creationId="{6254DAB9-46D0-4086-AC05-0EF5FE5FEA8A}"/>
          </ac:picMkLst>
        </pc:picChg>
        <pc:picChg chg="add mod">
          <ac:chgData name="Martin Daněk" userId="2d673309-3d36-4e81-bd8d-7a8cbbb213c1" providerId="ADAL" clId="{3FDF88A2-34A0-4AA5-8E7B-4AE5DC7A6374}" dt="2021-12-13T14:51:59.986" v="1523" actId="14100"/>
          <ac:picMkLst>
            <pc:docMk/>
            <pc:sldMk cId="3021231821" sldId="292"/>
            <ac:picMk id="15" creationId="{CBE4F4C3-87B1-4F53-9FC9-C8AB0EF799B8}"/>
          </ac:picMkLst>
        </pc:picChg>
        <pc:picChg chg="add mod">
          <ac:chgData name="Martin Daněk" userId="2d673309-3d36-4e81-bd8d-7a8cbbb213c1" providerId="ADAL" clId="{3FDF88A2-34A0-4AA5-8E7B-4AE5DC7A6374}" dt="2021-12-13T14:53:16.290" v="1528" actId="1076"/>
          <ac:picMkLst>
            <pc:docMk/>
            <pc:sldMk cId="3021231821" sldId="292"/>
            <ac:picMk id="17" creationId="{814274A1-B5DE-4554-B32E-5F7D6065E625}"/>
          </ac:picMkLst>
        </pc:picChg>
      </pc:sldChg>
      <pc:sldChg chg="addSp delSp modSp mod">
        <pc:chgData name="Martin Daněk" userId="2d673309-3d36-4e81-bd8d-7a8cbbb213c1" providerId="ADAL" clId="{3FDF88A2-34A0-4AA5-8E7B-4AE5DC7A6374}" dt="2021-12-13T15:21:28.053" v="1583" actId="14100"/>
        <pc:sldMkLst>
          <pc:docMk/>
          <pc:sldMk cId="3531103525" sldId="293"/>
        </pc:sldMkLst>
        <pc:spChg chg="mod">
          <ac:chgData name="Martin Daněk" userId="2d673309-3d36-4e81-bd8d-7a8cbbb213c1" providerId="ADAL" clId="{3FDF88A2-34A0-4AA5-8E7B-4AE5DC7A6374}" dt="2021-12-13T15:20:05.365" v="1579" actId="20577"/>
          <ac:spMkLst>
            <pc:docMk/>
            <pc:sldMk cId="3531103525" sldId="293"/>
            <ac:spMk id="3" creationId="{00000000-0000-0000-0000-000000000000}"/>
          </ac:spMkLst>
        </pc:spChg>
        <pc:picChg chg="del mod">
          <ac:chgData name="Martin Daněk" userId="2d673309-3d36-4e81-bd8d-7a8cbbb213c1" providerId="ADAL" clId="{3FDF88A2-34A0-4AA5-8E7B-4AE5DC7A6374}" dt="2021-12-13T15:21:22.137" v="1580" actId="478"/>
          <ac:picMkLst>
            <pc:docMk/>
            <pc:sldMk cId="3531103525" sldId="293"/>
            <ac:picMk id="4" creationId="{00000000-0000-0000-0000-000000000000}"/>
          </ac:picMkLst>
        </pc:picChg>
        <pc:picChg chg="add mod">
          <ac:chgData name="Martin Daněk" userId="2d673309-3d36-4e81-bd8d-7a8cbbb213c1" providerId="ADAL" clId="{3FDF88A2-34A0-4AA5-8E7B-4AE5DC7A6374}" dt="2021-12-13T15:21:28.053" v="1583" actId="14100"/>
          <ac:picMkLst>
            <pc:docMk/>
            <pc:sldMk cId="3531103525" sldId="293"/>
            <ac:picMk id="6" creationId="{3F791C20-CB61-492B-8109-9E03551AA5CC}"/>
          </ac:picMkLst>
        </pc:picChg>
      </pc:sldChg>
      <pc:sldChg chg="addSp delSp modSp mod">
        <pc:chgData name="Martin Daněk" userId="2d673309-3d36-4e81-bd8d-7a8cbbb213c1" providerId="ADAL" clId="{3FDF88A2-34A0-4AA5-8E7B-4AE5DC7A6374}" dt="2021-12-13T15:27:34.336" v="1620" actId="14100"/>
        <pc:sldMkLst>
          <pc:docMk/>
          <pc:sldMk cId="2095720731" sldId="294"/>
        </pc:sldMkLst>
        <pc:spChg chg="mod">
          <ac:chgData name="Martin Daněk" userId="2d673309-3d36-4e81-bd8d-7a8cbbb213c1" providerId="ADAL" clId="{3FDF88A2-34A0-4AA5-8E7B-4AE5DC7A6374}" dt="2021-12-13T15:21:46.496" v="1585" actId="404"/>
          <ac:spMkLst>
            <pc:docMk/>
            <pc:sldMk cId="2095720731" sldId="294"/>
            <ac:spMk id="3" creationId="{00000000-0000-0000-0000-000000000000}"/>
          </ac:spMkLst>
        </pc:spChg>
        <pc:spChg chg="mod ord">
          <ac:chgData name="Martin Daněk" userId="2d673309-3d36-4e81-bd8d-7a8cbbb213c1" providerId="ADAL" clId="{3FDF88A2-34A0-4AA5-8E7B-4AE5DC7A6374}" dt="2021-12-13T15:27:34.336" v="1620" actId="14100"/>
          <ac:spMkLst>
            <pc:docMk/>
            <pc:sldMk cId="2095720731" sldId="294"/>
            <ac:spMk id="5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5:26:52.329" v="1610" actId="478"/>
          <ac:spMkLst>
            <pc:docMk/>
            <pc:sldMk cId="2095720731" sldId="294"/>
            <ac:spMk id="6" creationId="{00000000-0000-0000-0000-000000000000}"/>
          </ac:spMkLst>
        </pc:spChg>
        <pc:picChg chg="add mod">
          <ac:chgData name="Martin Daněk" userId="2d673309-3d36-4e81-bd8d-7a8cbbb213c1" providerId="ADAL" clId="{3FDF88A2-34A0-4AA5-8E7B-4AE5DC7A6374}" dt="2021-12-13T15:27:03.493" v="1615" actId="14100"/>
          <ac:picMkLst>
            <pc:docMk/>
            <pc:sldMk cId="2095720731" sldId="294"/>
            <ac:picMk id="8" creationId="{D0D66F1D-378E-43E9-A9F8-EFFE767AA800}"/>
          </ac:picMkLst>
        </pc:picChg>
        <pc:picChg chg="del mod">
          <ac:chgData name="Martin Daněk" userId="2d673309-3d36-4e81-bd8d-7a8cbbb213c1" providerId="ADAL" clId="{3FDF88A2-34A0-4AA5-8E7B-4AE5DC7A6374}" dt="2021-12-13T15:26:50.490" v="1608" actId="478"/>
          <ac:picMkLst>
            <pc:docMk/>
            <pc:sldMk cId="2095720731" sldId="294"/>
            <ac:picMk id="9" creationId="{00000000-0000-0000-0000-000000000000}"/>
          </ac:picMkLst>
        </pc:picChg>
        <pc:cxnChg chg="del mod">
          <ac:chgData name="Martin Daněk" userId="2d673309-3d36-4e81-bd8d-7a8cbbb213c1" providerId="ADAL" clId="{3FDF88A2-34A0-4AA5-8E7B-4AE5DC7A6374}" dt="2021-12-13T15:26:49.899" v="1607" actId="478"/>
          <ac:cxnSpMkLst>
            <pc:docMk/>
            <pc:sldMk cId="2095720731" sldId="294"/>
            <ac:cxnSpMk id="7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3:27:25.863" v="1038" actId="1038"/>
        <pc:sldMkLst>
          <pc:docMk/>
          <pc:sldMk cId="769079991" sldId="295"/>
        </pc:sldMkLst>
        <pc:spChg chg="mod">
          <ac:chgData name="Martin Daněk" userId="2d673309-3d36-4e81-bd8d-7a8cbbb213c1" providerId="ADAL" clId="{3FDF88A2-34A0-4AA5-8E7B-4AE5DC7A6374}" dt="2021-12-13T13:17:27.328" v="975" actId="14100"/>
          <ac:spMkLst>
            <pc:docMk/>
            <pc:sldMk cId="769079991" sldId="295"/>
            <ac:spMk id="6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27:25.863" v="1038" actId="1038"/>
          <ac:spMkLst>
            <pc:docMk/>
            <pc:sldMk cId="769079991" sldId="295"/>
            <ac:spMk id="7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26:37.952" v="1023" actId="14100"/>
          <ac:spMkLst>
            <pc:docMk/>
            <pc:sldMk cId="769079991" sldId="295"/>
            <ac:spMk id="8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26:17.248" v="1017" actId="14100"/>
          <ac:spMkLst>
            <pc:docMk/>
            <pc:sldMk cId="769079991" sldId="295"/>
            <ac:spMk id="9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3:26:34.391" v="1022" actId="478"/>
          <ac:spMkLst>
            <pc:docMk/>
            <pc:sldMk cId="769079991" sldId="295"/>
            <ac:spMk id="18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13:49.601" v="947" actId="1076"/>
          <ac:spMkLst>
            <pc:docMk/>
            <pc:sldMk cId="769079991" sldId="295"/>
            <ac:spMk id="19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25:41.153" v="1007" actId="1076"/>
          <ac:spMkLst>
            <pc:docMk/>
            <pc:sldMk cId="769079991" sldId="295"/>
            <ac:spMk id="20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18:03.360" v="981" actId="20577"/>
          <ac:spMkLst>
            <pc:docMk/>
            <pc:sldMk cId="769079991" sldId="295"/>
            <ac:spMk id="21" creationId="{00000000-0000-0000-0000-000000000000}"/>
          </ac:spMkLst>
        </pc:spChg>
        <pc:picChg chg="add mod ord">
          <ac:chgData name="Martin Daněk" userId="2d673309-3d36-4e81-bd8d-7a8cbbb213c1" providerId="ADAL" clId="{3FDF88A2-34A0-4AA5-8E7B-4AE5DC7A6374}" dt="2021-12-13T13:14:06.450" v="952" actId="14100"/>
          <ac:picMkLst>
            <pc:docMk/>
            <pc:sldMk cId="769079991" sldId="295"/>
            <ac:picMk id="4" creationId="{3F9629FA-FDF3-41B8-9B37-7DFA9AF6523B}"/>
          </ac:picMkLst>
        </pc:picChg>
        <pc:picChg chg="del mod">
          <ac:chgData name="Martin Daněk" userId="2d673309-3d36-4e81-bd8d-7a8cbbb213c1" providerId="ADAL" clId="{3FDF88A2-34A0-4AA5-8E7B-4AE5DC7A6374}" dt="2021-12-13T13:16:44.980" v="960" actId="478"/>
          <ac:picMkLst>
            <pc:docMk/>
            <pc:sldMk cId="769079991" sldId="295"/>
            <ac:picMk id="5" creationId="{00000000-0000-0000-0000-000000000000}"/>
          </ac:picMkLst>
        </pc:picChg>
        <pc:picChg chg="add mod ord">
          <ac:chgData name="Martin Daněk" userId="2d673309-3d36-4e81-bd8d-7a8cbbb213c1" providerId="ADAL" clId="{3FDF88A2-34A0-4AA5-8E7B-4AE5DC7A6374}" dt="2021-12-13T13:17:01.371" v="966" actId="167"/>
          <ac:picMkLst>
            <pc:docMk/>
            <pc:sldMk cId="769079991" sldId="295"/>
            <ac:picMk id="13" creationId="{26C96951-9228-462C-AB5C-00F460CA3A7A}"/>
          </ac:picMkLst>
        </pc:picChg>
        <pc:picChg chg="add del mod ord">
          <ac:chgData name="Martin Daněk" userId="2d673309-3d36-4e81-bd8d-7a8cbbb213c1" providerId="ADAL" clId="{3FDF88A2-34A0-4AA5-8E7B-4AE5DC7A6374}" dt="2021-12-13T13:25:40.441" v="1006" actId="1076"/>
          <ac:picMkLst>
            <pc:docMk/>
            <pc:sldMk cId="769079991" sldId="295"/>
            <ac:picMk id="15" creationId="{86617FF3-B20B-450B-A94B-C75678044EF0}"/>
          </ac:picMkLst>
        </pc:picChg>
        <pc:picChg chg="add del mod">
          <ac:chgData name="Martin Daněk" userId="2d673309-3d36-4e81-bd8d-7a8cbbb213c1" providerId="ADAL" clId="{3FDF88A2-34A0-4AA5-8E7B-4AE5DC7A6374}" dt="2021-12-13T13:14:14.599" v="956" actId="478"/>
          <ac:picMkLst>
            <pc:docMk/>
            <pc:sldMk cId="769079991" sldId="295"/>
            <ac:picMk id="22" creationId="{28A265F6-FBE3-4F3F-B180-B36AD082CA8E}"/>
          </ac:picMkLst>
        </pc:picChg>
        <pc:picChg chg="del mod">
          <ac:chgData name="Martin Daněk" userId="2d673309-3d36-4e81-bd8d-7a8cbbb213c1" providerId="ADAL" clId="{3FDF88A2-34A0-4AA5-8E7B-4AE5DC7A6374}" dt="2021-12-13T13:13:06.729" v="941" actId="478"/>
          <ac:picMkLst>
            <pc:docMk/>
            <pc:sldMk cId="769079991" sldId="295"/>
            <ac:picMk id="1026" creationId="{00000000-0000-0000-0000-000000000000}"/>
          </ac:picMkLst>
        </pc:picChg>
        <pc:picChg chg="add del mod">
          <ac:chgData name="Martin Daněk" userId="2d673309-3d36-4e81-bd8d-7a8cbbb213c1" providerId="ADAL" clId="{3FDF88A2-34A0-4AA5-8E7B-4AE5DC7A6374}" dt="2021-12-13T13:25:36.745" v="1000" actId="478"/>
          <ac:picMkLst>
            <pc:docMk/>
            <pc:sldMk cId="769079991" sldId="295"/>
            <ac:picMk id="1027" creationId="{00000000-0000-0000-0000-000000000000}"/>
          </ac:picMkLst>
        </pc:picChg>
        <pc:cxnChg chg="mod">
          <ac:chgData name="Martin Daněk" userId="2d673309-3d36-4e81-bd8d-7a8cbbb213c1" providerId="ADAL" clId="{3FDF88A2-34A0-4AA5-8E7B-4AE5DC7A6374}" dt="2021-12-13T13:27:06.240" v="1032" actId="14100"/>
          <ac:cxnSpMkLst>
            <pc:docMk/>
            <pc:sldMk cId="769079991" sldId="295"/>
            <ac:cxnSpMk id="11" creationId="{00000000-0000-0000-0000-000000000000}"/>
          </ac:cxnSpMkLst>
        </pc:cxnChg>
        <pc:cxnChg chg="mod">
          <ac:chgData name="Martin Daněk" userId="2d673309-3d36-4e81-bd8d-7a8cbbb213c1" providerId="ADAL" clId="{3FDF88A2-34A0-4AA5-8E7B-4AE5DC7A6374}" dt="2021-12-13T13:27:12.774" v="1035" actId="1035"/>
          <ac:cxnSpMkLst>
            <pc:docMk/>
            <pc:sldMk cId="769079991" sldId="295"/>
            <ac:cxnSpMk id="12" creationId="{00000000-0000-0000-0000-000000000000}"/>
          </ac:cxnSpMkLst>
        </pc:cxnChg>
        <pc:cxnChg chg="mod">
          <ac:chgData name="Martin Daněk" userId="2d673309-3d36-4e81-bd8d-7a8cbbb213c1" providerId="ADAL" clId="{3FDF88A2-34A0-4AA5-8E7B-4AE5DC7A6374}" dt="2021-12-13T13:26:52.318" v="1028" actId="1036"/>
          <ac:cxnSpMkLst>
            <pc:docMk/>
            <pc:sldMk cId="769079991" sldId="295"/>
            <ac:cxnSpMk id="16" creationId="{00000000-0000-0000-0000-000000000000}"/>
          </ac:cxnSpMkLst>
        </pc:cxnChg>
      </pc:sldChg>
      <pc:sldChg chg="addSp delSp modSp mod">
        <pc:chgData name="Martin Daněk" userId="2d673309-3d36-4e81-bd8d-7a8cbbb213c1" providerId="ADAL" clId="{3FDF88A2-34A0-4AA5-8E7B-4AE5DC7A6374}" dt="2021-12-13T13:59:42.836" v="1311" actId="6549"/>
        <pc:sldMkLst>
          <pc:docMk/>
          <pc:sldMk cId="1120919253" sldId="296"/>
        </pc:sldMkLst>
        <pc:spChg chg="mod">
          <ac:chgData name="Martin Daněk" userId="2d673309-3d36-4e81-bd8d-7a8cbbb213c1" providerId="ADAL" clId="{3FDF88A2-34A0-4AA5-8E7B-4AE5DC7A6374}" dt="2021-12-13T13:56:46.803" v="1090" actId="1036"/>
          <ac:spMkLst>
            <pc:docMk/>
            <pc:sldMk cId="1120919253" sldId="296"/>
            <ac:spMk id="6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59:42.836" v="1311" actId="6549"/>
          <ac:spMkLst>
            <pc:docMk/>
            <pc:sldMk cId="1120919253" sldId="296"/>
            <ac:spMk id="7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3:56:46.803" v="1090" actId="1036"/>
          <ac:spMkLst>
            <pc:docMk/>
            <pc:sldMk cId="1120919253" sldId="296"/>
            <ac:spMk id="10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3:58:24.041" v="1094" actId="478"/>
          <ac:spMkLst>
            <pc:docMk/>
            <pc:sldMk cId="1120919253" sldId="296"/>
            <ac:spMk id="11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3:58:21.868" v="1092" actId="478"/>
          <ac:spMkLst>
            <pc:docMk/>
            <pc:sldMk cId="1120919253" sldId="296"/>
            <ac:spMk id="14" creationId="{00000000-0000-0000-0000-000000000000}"/>
          </ac:spMkLst>
        </pc:spChg>
        <pc:spChg chg="del mod">
          <ac:chgData name="Martin Daněk" userId="2d673309-3d36-4e81-bd8d-7a8cbbb213c1" providerId="ADAL" clId="{3FDF88A2-34A0-4AA5-8E7B-4AE5DC7A6374}" dt="2021-12-13T13:58:22.806" v="1093" actId="478"/>
          <ac:spMkLst>
            <pc:docMk/>
            <pc:sldMk cId="1120919253" sldId="296"/>
            <ac:spMk id="15" creationId="{00000000-0000-0000-0000-000000000000}"/>
          </ac:spMkLst>
        </pc:spChg>
        <pc:picChg chg="add mod ord">
          <ac:chgData name="Martin Daněk" userId="2d673309-3d36-4e81-bd8d-7a8cbbb213c1" providerId="ADAL" clId="{3FDF88A2-34A0-4AA5-8E7B-4AE5DC7A6374}" dt="2021-12-13T13:56:46.803" v="1090" actId="1036"/>
          <ac:picMkLst>
            <pc:docMk/>
            <pc:sldMk cId="1120919253" sldId="296"/>
            <ac:picMk id="4" creationId="{E6AF4AEF-58B0-48D3-ADF1-0B6216153864}"/>
          </ac:picMkLst>
        </pc:picChg>
        <pc:picChg chg="del mod">
          <ac:chgData name="Martin Daněk" userId="2d673309-3d36-4e81-bd8d-7a8cbbb213c1" providerId="ADAL" clId="{3FDF88A2-34A0-4AA5-8E7B-4AE5DC7A6374}" dt="2021-12-13T13:55:15.127" v="1041" actId="478"/>
          <ac:picMkLst>
            <pc:docMk/>
            <pc:sldMk cId="1120919253" sldId="296"/>
            <ac:picMk id="9" creationId="{00000000-0000-0000-0000-000000000000}"/>
          </ac:picMkLst>
        </pc:picChg>
        <pc:picChg chg="del mod">
          <ac:chgData name="Martin Daněk" userId="2d673309-3d36-4e81-bd8d-7a8cbbb213c1" providerId="ADAL" clId="{3FDF88A2-34A0-4AA5-8E7B-4AE5DC7A6374}" dt="2021-12-13T13:58:20.595" v="1091" actId="478"/>
          <ac:picMkLst>
            <pc:docMk/>
            <pc:sldMk cId="1120919253" sldId="296"/>
            <ac:picMk id="16" creationId="{00000000-0000-0000-0000-000000000000}"/>
          </ac:picMkLst>
        </pc:picChg>
      </pc:sldChg>
      <pc:sldChg chg="addSp modSp mod">
        <pc:chgData name="Martin Daněk" userId="2d673309-3d36-4e81-bd8d-7a8cbbb213c1" providerId="ADAL" clId="{3FDF88A2-34A0-4AA5-8E7B-4AE5DC7A6374}" dt="2021-12-13T12:54:31.867" v="771" actId="1076"/>
        <pc:sldMkLst>
          <pc:docMk/>
          <pc:sldMk cId="1638215417" sldId="297"/>
        </pc:sldMkLst>
        <pc:spChg chg="mod">
          <ac:chgData name="Martin Daněk" userId="2d673309-3d36-4e81-bd8d-7a8cbbb213c1" providerId="ADAL" clId="{3FDF88A2-34A0-4AA5-8E7B-4AE5DC7A6374}" dt="2021-12-13T12:54:03.399" v="761" actId="6549"/>
          <ac:spMkLst>
            <pc:docMk/>
            <pc:sldMk cId="1638215417" sldId="297"/>
            <ac:spMk id="3" creationId="{00000000-0000-0000-0000-000000000000}"/>
          </ac:spMkLst>
        </pc:spChg>
        <pc:picChg chg="add mod">
          <ac:chgData name="Martin Daněk" userId="2d673309-3d36-4e81-bd8d-7a8cbbb213c1" providerId="ADAL" clId="{3FDF88A2-34A0-4AA5-8E7B-4AE5DC7A6374}" dt="2021-12-13T12:54:31.867" v="771" actId="1076"/>
          <ac:picMkLst>
            <pc:docMk/>
            <pc:sldMk cId="1638215417" sldId="297"/>
            <ac:picMk id="5" creationId="{6C64B42E-C695-4CD0-B05F-48E70C847C21}"/>
          </ac:picMkLst>
        </pc:picChg>
        <pc:picChg chg="add mod">
          <ac:chgData name="Martin Daněk" userId="2d673309-3d36-4e81-bd8d-7a8cbbb213c1" providerId="ADAL" clId="{3FDF88A2-34A0-4AA5-8E7B-4AE5DC7A6374}" dt="2021-12-13T12:54:24.316" v="768" actId="1076"/>
          <ac:picMkLst>
            <pc:docMk/>
            <pc:sldMk cId="1638215417" sldId="297"/>
            <ac:picMk id="7" creationId="{91C2C016-CEF2-4032-B04B-207DDC84B416}"/>
          </ac:picMkLst>
        </pc:picChg>
      </pc:sldChg>
      <pc:sldChg chg="modSp del mod">
        <pc:chgData name="Martin Daněk" userId="2d673309-3d36-4e81-bd8d-7a8cbbb213c1" providerId="ADAL" clId="{3FDF88A2-34A0-4AA5-8E7B-4AE5DC7A6374}" dt="2021-12-13T15:33:24.144" v="1621" actId="2696"/>
        <pc:sldMkLst>
          <pc:docMk/>
          <pc:sldMk cId="3052017309" sldId="298"/>
        </pc:sldMkLst>
        <pc:spChg chg="mod">
          <ac:chgData name="Martin Daněk" userId="2d673309-3d36-4e81-bd8d-7a8cbbb213c1" providerId="ADAL" clId="{3FDF88A2-34A0-4AA5-8E7B-4AE5DC7A6374}" dt="2021-12-13T15:22:13.009" v="1589" actId="404"/>
          <ac:spMkLst>
            <pc:docMk/>
            <pc:sldMk cId="3052017309" sldId="298"/>
            <ac:spMk id="3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19:30.428" v="17"/>
          <ac:spMkLst>
            <pc:docMk/>
            <pc:sldMk cId="3052017309" sldId="298"/>
            <ac:spMk id="6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19:30.428" v="17"/>
          <ac:spMkLst>
            <pc:docMk/>
            <pc:sldMk cId="3052017309" sldId="298"/>
            <ac:spMk id="8" creationId="{00000000-0000-0000-0000-000000000000}"/>
          </ac:spMkLst>
        </pc:spChg>
        <pc:spChg chg="mod">
          <ac:chgData name="Martin Daněk" userId="2d673309-3d36-4e81-bd8d-7a8cbbb213c1" providerId="ADAL" clId="{3FDF88A2-34A0-4AA5-8E7B-4AE5DC7A6374}" dt="2021-12-13T12:19:30.428" v="17"/>
          <ac:spMkLst>
            <pc:docMk/>
            <pc:sldMk cId="3052017309" sldId="298"/>
            <ac:spMk id="9" creationId="{00000000-0000-0000-0000-000000000000}"/>
          </ac:spMkLst>
        </pc:spChg>
        <pc:picChg chg="mod">
          <ac:chgData name="Martin Daněk" userId="2d673309-3d36-4e81-bd8d-7a8cbbb213c1" providerId="ADAL" clId="{3FDF88A2-34A0-4AA5-8E7B-4AE5DC7A6374}" dt="2021-12-13T12:19:30.428" v="17"/>
          <ac:picMkLst>
            <pc:docMk/>
            <pc:sldMk cId="3052017309" sldId="298"/>
            <ac:picMk id="4" creationId="{00000000-0000-0000-0000-000000000000}"/>
          </ac:picMkLst>
        </pc:picChg>
        <pc:picChg chg="mod">
          <ac:chgData name="Martin Daněk" userId="2d673309-3d36-4e81-bd8d-7a8cbbb213c1" providerId="ADAL" clId="{3FDF88A2-34A0-4AA5-8E7B-4AE5DC7A6374}" dt="2021-12-13T12:19:30.428" v="17"/>
          <ac:picMkLst>
            <pc:docMk/>
            <pc:sldMk cId="3052017309" sldId="298"/>
            <ac:picMk id="7" creationId="{00000000-0000-0000-0000-000000000000}"/>
          </ac:picMkLst>
        </pc:picChg>
      </pc:sldChg>
      <pc:sldChg chg="modSp mod">
        <pc:chgData name="Martin Daněk" userId="2d673309-3d36-4e81-bd8d-7a8cbbb213c1" providerId="ADAL" clId="{3FDF88A2-34A0-4AA5-8E7B-4AE5DC7A6374}" dt="2021-12-13T12:33:52.007" v="136" actId="404"/>
        <pc:sldMkLst>
          <pc:docMk/>
          <pc:sldMk cId="894140088" sldId="299"/>
        </pc:sldMkLst>
        <pc:spChg chg="mod">
          <ac:chgData name="Martin Daněk" userId="2d673309-3d36-4e81-bd8d-7a8cbbb213c1" providerId="ADAL" clId="{3FDF88A2-34A0-4AA5-8E7B-4AE5DC7A6374}" dt="2021-12-13T12:33:52.007" v="136" actId="404"/>
          <ac:spMkLst>
            <pc:docMk/>
            <pc:sldMk cId="894140088" sldId="299"/>
            <ac:spMk id="3" creationId="{00000000-0000-0000-0000-000000000000}"/>
          </ac:spMkLst>
        </pc:spChg>
      </pc:sldChg>
      <pc:sldChg chg="addSp modSp new del mod">
        <pc:chgData name="Martin Daněk" userId="2d673309-3d36-4e81-bd8d-7a8cbbb213c1" providerId="ADAL" clId="{3FDF88A2-34A0-4AA5-8E7B-4AE5DC7A6374}" dt="2021-12-13T12:49:36.528" v="341" actId="2696"/>
        <pc:sldMkLst>
          <pc:docMk/>
          <pc:sldMk cId="3431428205" sldId="300"/>
        </pc:sldMkLst>
        <pc:spChg chg="mod">
          <ac:chgData name="Martin Daněk" userId="2d673309-3d36-4e81-bd8d-7a8cbbb213c1" providerId="ADAL" clId="{3FDF88A2-34A0-4AA5-8E7B-4AE5DC7A6374}" dt="2021-12-13T12:41:10.293" v="238" actId="20577"/>
          <ac:spMkLst>
            <pc:docMk/>
            <pc:sldMk cId="3431428205" sldId="300"/>
            <ac:spMk id="2" creationId="{844DD91B-6716-41A4-BF12-6CFA7CCA447D}"/>
          </ac:spMkLst>
        </pc:spChg>
        <pc:spChg chg="mod">
          <ac:chgData name="Martin Daněk" userId="2d673309-3d36-4e81-bd8d-7a8cbbb213c1" providerId="ADAL" clId="{3FDF88A2-34A0-4AA5-8E7B-4AE5DC7A6374}" dt="2021-12-13T12:47:08.716" v="340" actId="6549"/>
          <ac:spMkLst>
            <pc:docMk/>
            <pc:sldMk cId="3431428205" sldId="300"/>
            <ac:spMk id="3" creationId="{3AFDC049-5514-41EF-8A5F-9007E5BD412F}"/>
          </ac:spMkLst>
        </pc:spChg>
        <pc:picChg chg="add mod">
          <ac:chgData name="Martin Daněk" userId="2d673309-3d36-4e81-bd8d-7a8cbbb213c1" providerId="ADAL" clId="{3FDF88A2-34A0-4AA5-8E7B-4AE5DC7A6374}" dt="2021-12-13T12:46:54.566" v="333" actId="1076"/>
          <ac:picMkLst>
            <pc:docMk/>
            <pc:sldMk cId="3431428205" sldId="300"/>
            <ac:picMk id="5" creationId="{3C46216B-5794-4C3B-8C25-D3C9BA46EEA9}"/>
          </ac:picMkLst>
        </pc:picChg>
        <pc:picChg chg="add mod">
          <ac:chgData name="Martin Daněk" userId="2d673309-3d36-4e81-bd8d-7a8cbbb213c1" providerId="ADAL" clId="{3FDF88A2-34A0-4AA5-8E7B-4AE5DC7A6374}" dt="2021-12-13T12:46:52.350" v="332" actId="1076"/>
          <ac:picMkLst>
            <pc:docMk/>
            <pc:sldMk cId="3431428205" sldId="300"/>
            <ac:picMk id="1026" creationId="{BB41EBEB-B929-479E-AD6B-C3DE8E54B6C2}"/>
          </ac:picMkLst>
        </pc:picChg>
      </pc:sldChg>
      <pc:sldMasterChg chg="addSp delSp modSp mod addSldLayout delSldLayout modSldLayout">
        <pc:chgData name="Martin Daněk" userId="2d673309-3d36-4e81-bd8d-7a8cbbb213c1" providerId="ADAL" clId="{3FDF88A2-34A0-4AA5-8E7B-4AE5DC7A6374}" dt="2021-12-13T12:28:44.512" v="101" actId="14100"/>
        <pc:sldMasterMkLst>
          <pc:docMk/>
          <pc:sldMasterMk cId="2349828176" sldId="2147483664"/>
        </pc:sldMasterMkLst>
        <pc:spChg chg="add del mod">
          <ac:chgData name="Martin Daněk" userId="2d673309-3d36-4e81-bd8d-7a8cbbb213c1" providerId="ADAL" clId="{3FDF88A2-34A0-4AA5-8E7B-4AE5DC7A6374}" dt="2021-12-13T12:28:02.375" v="100" actId="478"/>
          <ac:spMkLst>
            <pc:docMk/>
            <pc:sldMasterMk cId="2349828176" sldId="2147483664"/>
            <ac:spMk id="2" creationId="{848551F8-A6D9-4852-B55D-D457A7C78782}"/>
          </ac:spMkLst>
        </pc:spChg>
        <pc:spChg chg="add mod ord">
          <ac:chgData name="Martin Daněk" userId="2d673309-3d36-4e81-bd8d-7a8cbbb213c1" providerId="ADAL" clId="{3FDF88A2-34A0-4AA5-8E7B-4AE5DC7A6374}" dt="2021-12-13T12:27:37.530" v="98" actId="167"/>
          <ac:spMkLst>
            <pc:docMk/>
            <pc:sldMasterMk cId="2349828176" sldId="2147483664"/>
            <ac:spMk id="5" creationId="{63B08C71-65D8-4542-AB02-2D9235D07641}"/>
          </ac:spMkLst>
        </pc:spChg>
        <pc:spChg chg="add mod">
          <ac:chgData name="Martin Daněk" userId="2d673309-3d36-4e81-bd8d-7a8cbbb213c1" providerId="ADAL" clId="{3FDF88A2-34A0-4AA5-8E7B-4AE5DC7A6374}" dt="2021-12-13T12:20:31.024" v="23" actId="14100"/>
          <ac:spMkLst>
            <pc:docMk/>
            <pc:sldMasterMk cId="2349828176" sldId="2147483664"/>
            <ac:spMk id="6" creationId="{8AB2E771-8066-4F63-A31A-1F016CFC654D}"/>
          </ac:spMkLst>
        </pc:spChg>
        <pc:spChg chg="del">
          <ac:chgData name="Martin Daněk" userId="2d673309-3d36-4e81-bd8d-7a8cbbb213c1" providerId="ADAL" clId="{3FDF88A2-34A0-4AA5-8E7B-4AE5DC7A6374}" dt="2021-12-13T12:14:06.259" v="11" actId="478"/>
          <ac:spMkLst>
            <pc:docMk/>
            <pc:sldMasterMk cId="2349828176" sldId="2147483664"/>
            <ac:spMk id="9" creationId="{00000000-0000-0000-0000-000000000000}"/>
          </ac:spMkLst>
        </pc:spChg>
        <pc:spChg chg="add del mod">
          <ac:chgData name="Martin Daněk" userId="2d673309-3d36-4e81-bd8d-7a8cbbb213c1" providerId="ADAL" clId="{3FDF88A2-34A0-4AA5-8E7B-4AE5DC7A6374}" dt="2021-12-13T12:26:06.054" v="97" actId="478"/>
          <ac:spMkLst>
            <pc:docMk/>
            <pc:sldMasterMk cId="2349828176" sldId="2147483664"/>
            <ac:spMk id="11" creationId="{103EA629-5C31-40C2-B3E3-C5ACF1C994AA}"/>
          </ac:spMkLst>
        </pc:spChg>
        <pc:picChg chg="add del mod">
          <ac:chgData name="Martin Daněk" userId="2d673309-3d36-4e81-bd8d-7a8cbbb213c1" providerId="ADAL" clId="{3FDF88A2-34A0-4AA5-8E7B-4AE5DC7A6374}" dt="2021-12-13T12:20:08.748" v="18" actId="478"/>
          <ac:picMkLst>
            <pc:docMk/>
            <pc:sldMasterMk cId="2349828176" sldId="2147483664"/>
            <ac:picMk id="7" creationId="{D525CB70-B5DB-48EE-816F-C9871C55DEDE}"/>
          </ac:picMkLst>
        </pc:picChg>
        <pc:picChg chg="add mod">
          <ac:chgData name="Martin Daněk" userId="2d673309-3d36-4e81-bd8d-7a8cbbb213c1" providerId="ADAL" clId="{3FDF88A2-34A0-4AA5-8E7B-4AE5DC7A6374}" dt="2021-12-13T12:20:12.642" v="19"/>
          <ac:picMkLst>
            <pc:docMk/>
            <pc:sldMasterMk cId="2349828176" sldId="2147483664"/>
            <ac:picMk id="8" creationId="{F61C6CB9-06A2-447A-B1EE-D8BFFCC38BEB}"/>
          </ac:picMkLst>
        </pc:picChg>
        <pc:picChg chg="add del mod">
          <ac:chgData name="Martin Daněk" userId="2d673309-3d36-4e81-bd8d-7a8cbbb213c1" providerId="ADAL" clId="{3FDF88A2-34A0-4AA5-8E7B-4AE5DC7A6374}" dt="2021-12-13T12:22:19.569" v="43" actId="478"/>
          <ac:picMkLst>
            <pc:docMk/>
            <pc:sldMasterMk cId="2349828176" sldId="2147483664"/>
            <ac:picMk id="10" creationId="{BB211D3D-2902-4D01-8D71-C6CE28C2D54A}"/>
          </ac:picMkLst>
        </pc:picChg>
        <pc:picChg chg="add del">
          <ac:chgData name="Martin Daněk" userId="2d673309-3d36-4e81-bd8d-7a8cbbb213c1" providerId="ADAL" clId="{3FDF88A2-34A0-4AA5-8E7B-4AE5DC7A6374}" dt="2021-12-13T12:14:15.960" v="12" actId="478"/>
          <ac:picMkLst>
            <pc:docMk/>
            <pc:sldMasterMk cId="2349828176" sldId="2147483664"/>
            <ac:picMk id="1026" creationId="{00000000-0000-0000-0000-000000000000}"/>
          </ac:picMkLst>
        </pc:picChg>
        <pc:picChg chg="add del">
          <ac:chgData name="Martin Daněk" userId="2d673309-3d36-4e81-bd8d-7a8cbbb213c1" providerId="ADAL" clId="{3FDF88A2-34A0-4AA5-8E7B-4AE5DC7A6374}" dt="2021-12-13T12:13:56.787" v="8" actId="478"/>
          <ac:picMkLst>
            <pc:docMk/>
            <pc:sldMasterMk cId="2349828176" sldId="2147483664"/>
            <ac:picMk id="1028" creationId="{00000000-0000-0000-0000-000000000000}"/>
          </ac:picMkLst>
        </pc:picChg>
        <pc:sldLayoutChg chg="addSp delSp modSp mod">
          <pc:chgData name="Martin Daněk" userId="2d673309-3d36-4e81-bd8d-7a8cbbb213c1" providerId="ADAL" clId="{3FDF88A2-34A0-4AA5-8E7B-4AE5DC7A6374}" dt="2021-12-13T12:25:28.312" v="95" actId="404"/>
          <pc:sldLayoutMkLst>
            <pc:docMk/>
            <pc:sldMasterMk cId="2349828176" sldId="2147483664"/>
            <pc:sldLayoutMk cId="1825125877" sldId="2147483667"/>
          </pc:sldLayoutMkLst>
          <pc:spChg chg="mod">
            <ac:chgData name="Martin Daněk" userId="2d673309-3d36-4e81-bd8d-7a8cbbb213c1" providerId="ADAL" clId="{3FDF88A2-34A0-4AA5-8E7B-4AE5DC7A6374}" dt="2021-12-13T12:25:28.312" v="95" actId="404"/>
            <ac:spMkLst>
              <pc:docMk/>
              <pc:sldMasterMk cId="2349828176" sldId="2147483664"/>
              <pc:sldLayoutMk cId="1825125877" sldId="2147483667"/>
              <ac:spMk id="2" creationId="{00000000-0000-0000-0000-000000000000}"/>
            </ac:spMkLst>
          </pc:spChg>
          <pc:spChg chg="mod">
            <ac:chgData name="Martin Daněk" userId="2d673309-3d36-4e81-bd8d-7a8cbbb213c1" providerId="ADAL" clId="{3FDF88A2-34A0-4AA5-8E7B-4AE5DC7A6374}" dt="2021-12-13T12:25:10.880" v="91" actId="14100"/>
            <ac:spMkLst>
              <pc:docMk/>
              <pc:sldMasterMk cId="2349828176" sldId="2147483664"/>
              <pc:sldLayoutMk cId="1825125877" sldId="2147483667"/>
              <ac:spMk id="4" creationId="{00000000-0000-0000-0000-000000000000}"/>
            </ac:spMkLst>
          </pc:spChg>
          <pc:spChg chg="add del mod">
            <ac:chgData name="Martin Daněk" userId="2d673309-3d36-4e81-bd8d-7a8cbbb213c1" providerId="ADAL" clId="{3FDF88A2-34A0-4AA5-8E7B-4AE5DC7A6374}" dt="2021-12-13T12:22:09.053" v="40" actId="478"/>
            <ac:spMkLst>
              <pc:docMk/>
              <pc:sldMasterMk cId="2349828176" sldId="2147483664"/>
              <pc:sldLayoutMk cId="1825125877" sldId="2147483667"/>
              <ac:spMk id="5" creationId="{B13D0F8F-826D-4A50-9C74-BF401565C6FD}"/>
            </ac:spMkLst>
          </pc:spChg>
        </pc:sldLayoutChg>
        <pc:sldLayoutChg chg="addSp delSp modSp mod">
          <pc:chgData name="Martin Daněk" userId="2d673309-3d36-4e81-bd8d-7a8cbbb213c1" providerId="ADAL" clId="{3FDF88A2-34A0-4AA5-8E7B-4AE5DC7A6374}" dt="2021-12-13T12:28:44.512" v="101" actId="14100"/>
          <pc:sldLayoutMkLst>
            <pc:docMk/>
            <pc:sldMasterMk cId="2349828176" sldId="2147483664"/>
            <pc:sldLayoutMk cId="2450501810" sldId="2147483680"/>
          </pc:sldLayoutMkLst>
          <pc:spChg chg="del mod">
            <ac:chgData name="Martin Daněk" userId="2d673309-3d36-4e81-bd8d-7a8cbbb213c1" providerId="ADAL" clId="{3FDF88A2-34A0-4AA5-8E7B-4AE5DC7A6374}" dt="2021-12-13T12:20:58.310" v="25" actId="478"/>
            <ac:spMkLst>
              <pc:docMk/>
              <pc:sldMasterMk cId="2349828176" sldId="2147483664"/>
              <pc:sldLayoutMk cId="2450501810" sldId="2147483680"/>
              <ac:spMk id="2" creationId="{00000000-0000-0000-0000-000000000000}"/>
            </ac:spMkLst>
          </pc:spChg>
          <pc:spChg chg="del mod">
            <ac:chgData name="Martin Daněk" userId="2d673309-3d36-4e81-bd8d-7a8cbbb213c1" providerId="ADAL" clId="{3FDF88A2-34A0-4AA5-8E7B-4AE5DC7A6374}" dt="2021-12-13T12:21:01.813" v="26" actId="478"/>
            <ac:spMkLst>
              <pc:docMk/>
              <pc:sldMasterMk cId="2349828176" sldId="2147483664"/>
              <pc:sldLayoutMk cId="2450501810" sldId="2147483680"/>
              <ac:spMk id="6" creationId="{00000000-0000-0000-0000-000000000000}"/>
            </ac:spMkLst>
          </pc:spChg>
          <pc:spChg chg="add mod">
            <ac:chgData name="Martin Daněk" userId="2d673309-3d36-4e81-bd8d-7a8cbbb213c1" providerId="ADAL" clId="{3FDF88A2-34A0-4AA5-8E7B-4AE5DC7A6374}" dt="2021-12-13T12:28:44.512" v="101" actId="14100"/>
            <ac:spMkLst>
              <pc:docMk/>
              <pc:sldMasterMk cId="2349828176" sldId="2147483664"/>
              <pc:sldLayoutMk cId="2450501810" sldId="2147483680"/>
              <ac:spMk id="7" creationId="{C595AF2F-816C-42B3-B474-4ABA7AD8EACB}"/>
            </ac:spMkLst>
          </pc:spChg>
          <pc:spChg chg="add del mod">
            <ac:chgData name="Martin Daněk" userId="2d673309-3d36-4e81-bd8d-7a8cbbb213c1" providerId="ADAL" clId="{3FDF88A2-34A0-4AA5-8E7B-4AE5DC7A6374}" dt="2021-12-13T12:22:06.467" v="39" actId="478"/>
            <ac:spMkLst>
              <pc:docMk/>
              <pc:sldMasterMk cId="2349828176" sldId="2147483664"/>
              <pc:sldLayoutMk cId="2450501810" sldId="2147483680"/>
              <ac:spMk id="8" creationId="{011D8E9C-3254-4577-8467-C23180164640}"/>
            </ac:spMkLst>
          </pc:spChg>
          <pc:picChg chg="del">
            <ac:chgData name="Martin Daněk" userId="2d673309-3d36-4e81-bd8d-7a8cbbb213c1" providerId="ADAL" clId="{3FDF88A2-34A0-4AA5-8E7B-4AE5DC7A6374}" dt="2021-12-13T12:13:13.905" v="0" actId="478"/>
            <ac:picMkLst>
              <pc:docMk/>
              <pc:sldMasterMk cId="2349828176" sldId="2147483664"/>
              <pc:sldLayoutMk cId="2450501810" sldId="2147483680"/>
              <ac:picMk id="5" creationId="{00000000-0000-0000-0000-000000000000}"/>
            </ac:picMkLst>
          </pc:picChg>
          <pc:picChg chg="add mod">
            <ac:chgData name="Martin Daněk" userId="2d673309-3d36-4e81-bd8d-7a8cbbb213c1" providerId="ADAL" clId="{3FDF88A2-34A0-4AA5-8E7B-4AE5DC7A6374}" dt="2021-12-13T12:22:21.616" v="44"/>
            <ac:picMkLst>
              <pc:docMk/>
              <pc:sldMasterMk cId="2349828176" sldId="2147483664"/>
              <pc:sldLayoutMk cId="2450501810" sldId="2147483680"/>
              <ac:picMk id="9" creationId="{C8E81DD6-910C-451A-B597-1FD2A0481FDA}"/>
            </ac:picMkLst>
          </pc:picChg>
        </pc:sldLayoutChg>
        <pc:sldLayoutChg chg="new del mod">
          <pc:chgData name="Martin Daněk" userId="2d673309-3d36-4e81-bd8d-7a8cbbb213c1" providerId="ADAL" clId="{3FDF88A2-34A0-4AA5-8E7B-4AE5DC7A6374}" dt="2021-12-13T12:18:04.370" v="16" actId="11236"/>
          <pc:sldLayoutMkLst>
            <pc:docMk/>
            <pc:sldMasterMk cId="2349828176" sldId="2147483664"/>
            <pc:sldLayoutMk cId="816907416" sldId="2147483681"/>
          </pc:sldLayoutMkLst>
        </pc:sldLayoutChg>
      </pc:sldMasterChg>
    </pc:docChg>
  </pc:docChgLst>
  <pc:docChgLst>
    <pc:chgData name="Martin Daněk" userId="2d673309-3d36-4e81-bd8d-7a8cbbb213c1" providerId="ADAL" clId="{DAE8E2BB-F730-401A-961D-22974BD6CC77}"/>
    <pc:docChg chg="undo custSel addSld delSld modSld">
      <pc:chgData name="Martin Daněk" userId="2d673309-3d36-4e81-bd8d-7a8cbbb213c1" providerId="ADAL" clId="{DAE8E2BB-F730-401A-961D-22974BD6CC77}" dt="2021-12-13T15:48:02.056" v="203" actId="47"/>
      <pc:docMkLst>
        <pc:docMk/>
      </pc:docMkLst>
      <pc:sldChg chg="modSp mod">
        <pc:chgData name="Martin Daněk" userId="2d673309-3d36-4e81-bd8d-7a8cbbb213c1" providerId="ADAL" clId="{DAE8E2BB-F730-401A-961D-22974BD6CC77}" dt="2021-12-13T15:37:18.991" v="39" actId="20577"/>
        <pc:sldMkLst>
          <pc:docMk/>
          <pc:sldMk cId="160204975" sldId="257"/>
        </pc:sldMkLst>
        <pc:spChg chg="mod">
          <ac:chgData name="Martin Daněk" userId="2d673309-3d36-4e81-bd8d-7a8cbbb213c1" providerId="ADAL" clId="{DAE8E2BB-F730-401A-961D-22974BD6CC77}" dt="2021-12-13T15:37:18.991" v="39" actId="20577"/>
          <ac:spMkLst>
            <pc:docMk/>
            <pc:sldMk cId="160204975" sldId="257"/>
            <ac:spMk id="2" creationId="{0B5A5811-A021-457C-938B-CBEA97EA1AA1}"/>
          </ac:spMkLst>
        </pc:spChg>
      </pc:sldChg>
      <pc:sldChg chg="del">
        <pc:chgData name="Martin Daněk" userId="2d673309-3d36-4e81-bd8d-7a8cbbb213c1" providerId="ADAL" clId="{DAE8E2BB-F730-401A-961D-22974BD6CC77}" dt="2021-12-13T15:37:31.698" v="40" actId="47"/>
        <pc:sldMkLst>
          <pc:docMk/>
          <pc:sldMk cId="2652699770" sldId="258"/>
        </pc:sldMkLst>
      </pc:sldChg>
      <pc:sldChg chg="modSp mod">
        <pc:chgData name="Martin Daněk" userId="2d673309-3d36-4e81-bd8d-7a8cbbb213c1" providerId="ADAL" clId="{DAE8E2BB-F730-401A-961D-22974BD6CC77}" dt="2021-12-13T15:37:56.694" v="47" actId="6549"/>
        <pc:sldMkLst>
          <pc:docMk/>
          <pc:sldMk cId="1261544923" sldId="259"/>
        </pc:sldMkLst>
        <pc:spChg chg="mod">
          <ac:chgData name="Martin Daněk" userId="2d673309-3d36-4e81-bd8d-7a8cbbb213c1" providerId="ADAL" clId="{DAE8E2BB-F730-401A-961D-22974BD6CC77}" dt="2021-12-13T15:37:38.567" v="43"/>
          <ac:spMkLst>
            <pc:docMk/>
            <pc:sldMk cId="1261544923" sldId="259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37:56.694" v="47" actId="6549"/>
          <ac:spMkLst>
            <pc:docMk/>
            <pc:sldMk cId="1261544923" sldId="259"/>
            <ac:spMk id="3" creationId="{00000000-0000-0000-0000-000000000000}"/>
          </ac:spMkLst>
        </pc:spChg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1354974920" sldId="260"/>
        </pc:sldMkLst>
      </pc:sldChg>
      <pc:sldChg chg="modSp add mod">
        <pc:chgData name="Martin Daněk" userId="2d673309-3d36-4e81-bd8d-7a8cbbb213c1" providerId="ADAL" clId="{DAE8E2BB-F730-401A-961D-22974BD6CC77}" dt="2021-12-13T15:39:13.553" v="129" actId="20577"/>
        <pc:sldMkLst>
          <pc:docMk/>
          <pc:sldMk cId="3137027779" sldId="260"/>
        </pc:sldMkLst>
        <pc:spChg chg="mod">
          <ac:chgData name="Martin Daněk" userId="2d673309-3d36-4e81-bd8d-7a8cbbb213c1" providerId="ADAL" clId="{DAE8E2BB-F730-401A-961D-22974BD6CC77}" dt="2021-12-13T15:38:22.269" v="68" actId="6549"/>
          <ac:spMkLst>
            <pc:docMk/>
            <pc:sldMk cId="3137027779" sldId="260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39:13.553" v="129" actId="20577"/>
          <ac:spMkLst>
            <pc:docMk/>
            <pc:sldMk cId="3137027779" sldId="260"/>
            <ac:spMk id="3" creationId="{00000000-0000-0000-0000-000000000000}"/>
          </ac:spMkLst>
        </pc:spChg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565047714" sldId="261"/>
        </pc:sldMkLst>
      </pc:sldChg>
      <pc:sldChg chg="modSp add mod">
        <pc:chgData name="Martin Daněk" userId="2d673309-3d36-4e81-bd8d-7a8cbbb213c1" providerId="ADAL" clId="{DAE8E2BB-F730-401A-961D-22974BD6CC77}" dt="2021-12-13T15:40:19.253" v="146" actId="6549"/>
        <pc:sldMkLst>
          <pc:docMk/>
          <pc:sldMk cId="1454906242" sldId="261"/>
        </pc:sldMkLst>
        <pc:spChg chg="mod">
          <ac:chgData name="Martin Daněk" userId="2d673309-3d36-4e81-bd8d-7a8cbbb213c1" providerId="ADAL" clId="{DAE8E2BB-F730-401A-961D-22974BD6CC77}" dt="2021-12-13T15:39:33.900" v="135"/>
          <ac:spMkLst>
            <pc:docMk/>
            <pc:sldMk cId="1454906242" sldId="261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0:19.253" v="146" actId="6549"/>
          <ac:spMkLst>
            <pc:docMk/>
            <pc:sldMk cId="1454906242" sldId="261"/>
            <ac:spMk id="3" creationId="{00000000-0000-0000-0000-000000000000}"/>
          </ac:spMkLst>
        </pc:spChg>
      </pc:sldChg>
      <pc:sldChg chg="modSp add mod">
        <pc:chgData name="Martin Daněk" userId="2d673309-3d36-4e81-bd8d-7a8cbbb213c1" providerId="ADAL" clId="{DAE8E2BB-F730-401A-961D-22974BD6CC77}" dt="2021-12-13T15:40:44.221" v="150" actId="404"/>
        <pc:sldMkLst>
          <pc:docMk/>
          <pc:sldMk cId="2382342626" sldId="262"/>
        </pc:sldMkLst>
        <pc:spChg chg="mod">
          <ac:chgData name="Martin Daněk" userId="2d673309-3d36-4e81-bd8d-7a8cbbb213c1" providerId="ADAL" clId="{DAE8E2BB-F730-401A-961D-22974BD6CC77}" dt="2021-12-13T15:40:32.674" v="147"/>
          <ac:spMkLst>
            <pc:docMk/>
            <pc:sldMk cId="2382342626" sldId="262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0:44.221" v="150" actId="404"/>
          <ac:spMkLst>
            <pc:docMk/>
            <pc:sldMk cId="2382342626" sldId="262"/>
            <ac:spMk id="3" creationId="{00000000-0000-0000-0000-000000000000}"/>
          </ac:spMkLst>
        </pc:spChg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3845256312" sldId="262"/>
        </pc:sldMkLst>
      </pc:sldChg>
      <pc:sldChg chg="modSp add mod">
        <pc:chgData name="Martin Daněk" userId="2d673309-3d36-4e81-bd8d-7a8cbbb213c1" providerId="ADAL" clId="{DAE8E2BB-F730-401A-961D-22974BD6CC77}" dt="2021-12-13T15:42:00.704" v="156" actId="6549"/>
        <pc:sldMkLst>
          <pc:docMk/>
          <pc:sldMk cId="3767732066" sldId="263"/>
        </pc:sldMkLst>
        <pc:spChg chg="mod">
          <ac:chgData name="Martin Daněk" userId="2d673309-3d36-4e81-bd8d-7a8cbbb213c1" providerId="ADAL" clId="{DAE8E2BB-F730-401A-961D-22974BD6CC77}" dt="2021-12-13T15:41:20.309" v="151"/>
          <ac:spMkLst>
            <pc:docMk/>
            <pc:sldMk cId="3767732066" sldId="263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2:00.704" v="156" actId="6549"/>
          <ac:spMkLst>
            <pc:docMk/>
            <pc:sldMk cId="3767732066" sldId="263"/>
            <ac:spMk id="3" creationId="{00000000-0000-0000-0000-000000000000}"/>
          </ac:spMkLst>
        </pc:spChg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1977576747" sldId="264"/>
        </pc:sldMkLst>
      </pc:sldChg>
      <pc:sldChg chg="modSp add mod">
        <pc:chgData name="Martin Daněk" userId="2d673309-3d36-4e81-bd8d-7a8cbbb213c1" providerId="ADAL" clId="{DAE8E2BB-F730-401A-961D-22974BD6CC77}" dt="2021-12-13T15:42:21.970" v="159" actId="404"/>
        <pc:sldMkLst>
          <pc:docMk/>
          <pc:sldMk cId="3022227418" sldId="264"/>
        </pc:sldMkLst>
        <pc:spChg chg="mod">
          <ac:chgData name="Martin Daněk" userId="2d673309-3d36-4e81-bd8d-7a8cbbb213c1" providerId="ADAL" clId="{DAE8E2BB-F730-401A-961D-22974BD6CC77}" dt="2021-12-13T15:42:13.539" v="157"/>
          <ac:spMkLst>
            <pc:docMk/>
            <pc:sldMk cId="3022227418" sldId="264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2:21.970" v="159" actId="404"/>
          <ac:spMkLst>
            <pc:docMk/>
            <pc:sldMk cId="3022227418" sldId="264"/>
            <ac:spMk id="3" creationId="{00000000-0000-0000-0000-000000000000}"/>
          </ac:spMkLst>
        </pc:spChg>
      </pc:sldChg>
      <pc:sldChg chg="addSp modSp add mod">
        <pc:chgData name="Martin Daněk" userId="2d673309-3d36-4e81-bd8d-7a8cbbb213c1" providerId="ADAL" clId="{DAE8E2BB-F730-401A-961D-22974BD6CC77}" dt="2021-12-13T15:43:42.960" v="165" actId="1076"/>
        <pc:sldMkLst>
          <pc:docMk/>
          <pc:sldMk cId="1503125779" sldId="265"/>
        </pc:sldMkLst>
        <pc:spChg chg="mod">
          <ac:chgData name="Martin Daněk" userId="2d673309-3d36-4e81-bd8d-7a8cbbb213c1" providerId="ADAL" clId="{DAE8E2BB-F730-401A-961D-22974BD6CC77}" dt="2021-12-13T15:42:48.921" v="160"/>
          <ac:spMkLst>
            <pc:docMk/>
            <pc:sldMk cId="1503125779" sldId="265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2:58.901" v="163" actId="404"/>
          <ac:spMkLst>
            <pc:docMk/>
            <pc:sldMk cId="1503125779" sldId="265"/>
            <ac:spMk id="3" creationId="{00000000-0000-0000-0000-000000000000}"/>
          </ac:spMkLst>
        </pc:spChg>
        <pc:spChg chg="add mod">
          <ac:chgData name="Martin Daněk" userId="2d673309-3d36-4e81-bd8d-7a8cbbb213c1" providerId="ADAL" clId="{DAE8E2BB-F730-401A-961D-22974BD6CC77}" dt="2021-12-13T15:43:42.960" v="165" actId="1076"/>
          <ac:spMkLst>
            <pc:docMk/>
            <pc:sldMk cId="1503125779" sldId="265"/>
            <ac:spMk id="5" creationId="{BB2729F5-900C-443A-A932-479A6591B46F}"/>
          </ac:spMkLst>
        </pc:spChg>
        <pc:spChg chg="add mod">
          <ac:chgData name="Martin Daněk" userId="2d673309-3d36-4e81-bd8d-7a8cbbb213c1" providerId="ADAL" clId="{DAE8E2BB-F730-401A-961D-22974BD6CC77}" dt="2021-12-13T15:43:42.960" v="165" actId="1076"/>
          <ac:spMkLst>
            <pc:docMk/>
            <pc:sldMk cId="1503125779" sldId="265"/>
            <ac:spMk id="6" creationId="{88978581-E9F5-4906-855E-C1AB5645FD31}"/>
          </ac:spMkLst>
        </pc:spChg>
        <pc:picChg chg="add mod">
          <ac:chgData name="Martin Daněk" userId="2d673309-3d36-4e81-bd8d-7a8cbbb213c1" providerId="ADAL" clId="{DAE8E2BB-F730-401A-961D-22974BD6CC77}" dt="2021-12-13T15:43:42.960" v="165" actId="1076"/>
          <ac:picMkLst>
            <pc:docMk/>
            <pc:sldMk cId="1503125779" sldId="265"/>
            <ac:picMk id="4" creationId="{FF434E11-D982-42A1-A9F1-2527E63A7B54}"/>
          </ac:picMkLst>
        </pc:picChg>
        <pc:cxnChg chg="add mod">
          <ac:chgData name="Martin Daněk" userId="2d673309-3d36-4e81-bd8d-7a8cbbb213c1" providerId="ADAL" clId="{DAE8E2BB-F730-401A-961D-22974BD6CC77}" dt="2021-12-13T15:43:42.960" v="165" actId="1076"/>
          <ac:cxnSpMkLst>
            <pc:docMk/>
            <pc:sldMk cId="1503125779" sldId="265"/>
            <ac:cxnSpMk id="7" creationId="{E1ACC8A2-18F0-4188-B73D-59428D6F29FD}"/>
          </ac:cxnSpMkLst>
        </pc:cxnChg>
        <pc:cxnChg chg="add mod">
          <ac:chgData name="Martin Daněk" userId="2d673309-3d36-4e81-bd8d-7a8cbbb213c1" providerId="ADAL" clId="{DAE8E2BB-F730-401A-961D-22974BD6CC77}" dt="2021-12-13T15:43:42.960" v="165" actId="1076"/>
          <ac:cxnSpMkLst>
            <pc:docMk/>
            <pc:sldMk cId="1503125779" sldId="265"/>
            <ac:cxnSpMk id="8" creationId="{B82BCD89-0803-49DD-B8FE-65E585BF3992}"/>
          </ac:cxnSpMkLst>
        </pc:cxnChg>
        <pc:cxnChg chg="add mod">
          <ac:chgData name="Martin Daněk" userId="2d673309-3d36-4e81-bd8d-7a8cbbb213c1" providerId="ADAL" clId="{DAE8E2BB-F730-401A-961D-22974BD6CC77}" dt="2021-12-13T15:43:42.960" v="165" actId="1076"/>
          <ac:cxnSpMkLst>
            <pc:docMk/>
            <pc:sldMk cId="1503125779" sldId="265"/>
            <ac:cxnSpMk id="9" creationId="{006E4C34-AAAA-444F-9FE6-3070BA19B1D3}"/>
          </ac:cxnSpMkLst>
        </pc:cxnChg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3707371330" sldId="265"/>
        </pc:sldMkLst>
      </pc:sldChg>
      <pc:sldChg chg="modSp add mod">
        <pc:chgData name="Martin Daněk" userId="2d673309-3d36-4e81-bd8d-7a8cbbb213c1" providerId="ADAL" clId="{DAE8E2BB-F730-401A-961D-22974BD6CC77}" dt="2021-12-13T15:45:16.471" v="173" actId="6549"/>
        <pc:sldMkLst>
          <pc:docMk/>
          <pc:sldMk cId="2036928264" sldId="266"/>
        </pc:sldMkLst>
        <pc:spChg chg="mod">
          <ac:chgData name="Martin Daněk" userId="2d673309-3d36-4e81-bd8d-7a8cbbb213c1" providerId="ADAL" clId="{DAE8E2BB-F730-401A-961D-22974BD6CC77}" dt="2021-12-13T15:44:06.713" v="166"/>
          <ac:spMkLst>
            <pc:docMk/>
            <pc:sldMk cId="2036928264" sldId="266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5:16.471" v="173" actId="6549"/>
          <ac:spMkLst>
            <pc:docMk/>
            <pc:sldMk cId="2036928264" sldId="266"/>
            <ac:spMk id="3" creationId="{00000000-0000-0000-0000-000000000000}"/>
          </ac:spMkLst>
        </pc:spChg>
      </pc:sldChg>
      <pc:sldChg chg="modSp add mod">
        <pc:chgData name="Martin Daněk" userId="2d673309-3d36-4e81-bd8d-7a8cbbb213c1" providerId="ADAL" clId="{DAE8E2BB-F730-401A-961D-22974BD6CC77}" dt="2021-12-13T15:45:55.312" v="186" actId="404"/>
        <pc:sldMkLst>
          <pc:docMk/>
          <pc:sldMk cId="900264956" sldId="267"/>
        </pc:sldMkLst>
        <pc:spChg chg="mod">
          <ac:chgData name="Martin Daněk" userId="2d673309-3d36-4e81-bd8d-7a8cbbb213c1" providerId="ADAL" clId="{DAE8E2BB-F730-401A-961D-22974BD6CC77}" dt="2021-12-13T15:45:44.272" v="183"/>
          <ac:spMkLst>
            <pc:docMk/>
            <pc:sldMk cId="900264956" sldId="267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5:55.312" v="186" actId="404"/>
          <ac:spMkLst>
            <pc:docMk/>
            <pc:sldMk cId="900264956" sldId="267"/>
            <ac:spMk id="3" creationId="{00000000-0000-0000-0000-000000000000}"/>
          </ac:spMkLst>
        </pc:spChg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2909408043" sldId="267"/>
        </pc:sldMkLst>
      </pc:sldChg>
      <pc:sldChg chg="modSp add mod">
        <pc:chgData name="Martin Daněk" userId="2d673309-3d36-4e81-bd8d-7a8cbbb213c1" providerId="ADAL" clId="{DAE8E2BB-F730-401A-961D-22974BD6CC77}" dt="2021-12-13T15:46:51.280" v="194" actId="6549"/>
        <pc:sldMkLst>
          <pc:docMk/>
          <pc:sldMk cId="783886935" sldId="268"/>
        </pc:sldMkLst>
        <pc:spChg chg="mod">
          <ac:chgData name="Martin Daněk" userId="2d673309-3d36-4e81-bd8d-7a8cbbb213c1" providerId="ADAL" clId="{DAE8E2BB-F730-401A-961D-22974BD6CC77}" dt="2021-12-13T15:46:24.019" v="187"/>
          <ac:spMkLst>
            <pc:docMk/>
            <pc:sldMk cId="783886935" sldId="268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6:51.280" v="194" actId="6549"/>
          <ac:spMkLst>
            <pc:docMk/>
            <pc:sldMk cId="783886935" sldId="268"/>
            <ac:spMk id="3" creationId="{00000000-0000-0000-0000-000000000000}"/>
          </ac:spMkLst>
        </pc:spChg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2265425800" sldId="268"/>
        </pc:sldMkLst>
      </pc:sldChg>
      <pc:sldChg chg="modSp add mod">
        <pc:chgData name="Martin Daněk" userId="2d673309-3d36-4e81-bd8d-7a8cbbb213c1" providerId="ADAL" clId="{DAE8E2BB-F730-401A-961D-22974BD6CC77}" dt="2021-12-13T15:47:11.497" v="198" actId="404"/>
        <pc:sldMkLst>
          <pc:docMk/>
          <pc:sldMk cId="52495866" sldId="269"/>
        </pc:sldMkLst>
        <pc:spChg chg="mod">
          <ac:chgData name="Martin Daněk" userId="2d673309-3d36-4e81-bd8d-7a8cbbb213c1" providerId="ADAL" clId="{DAE8E2BB-F730-401A-961D-22974BD6CC77}" dt="2021-12-13T15:47:04.257" v="195"/>
          <ac:spMkLst>
            <pc:docMk/>
            <pc:sldMk cId="52495866" sldId="269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7:11.497" v="198" actId="404"/>
          <ac:spMkLst>
            <pc:docMk/>
            <pc:sldMk cId="52495866" sldId="269"/>
            <ac:spMk id="3" creationId="{00000000-0000-0000-0000-000000000000}"/>
          </ac:spMkLst>
        </pc:spChg>
      </pc:sldChg>
      <pc:sldChg chg="modSp add mod">
        <pc:chgData name="Martin Daněk" userId="2d673309-3d36-4e81-bd8d-7a8cbbb213c1" providerId="ADAL" clId="{DAE8E2BB-F730-401A-961D-22974BD6CC77}" dt="2021-12-13T15:47:42.226" v="202" actId="404"/>
        <pc:sldMkLst>
          <pc:docMk/>
          <pc:sldMk cId="2484163700" sldId="270"/>
        </pc:sldMkLst>
        <pc:spChg chg="mod">
          <ac:chgData name="Martin Daněk" userId="2d673309-3d36-4e81-bd8d-7a8cbbb213c1" providerId="ADAL" clId="{DAE8E2BB-F730-401A-961D-22974BD6CC77}" dt="2021-12-13T15:47:34.404" v="199"/>
          <ac:spMkLst>
            <pc:docMk/>
            <pc:sldMk cId="2484163700" sldId="270"/>
            <ac:spMk id="2" creationId="{00000000-0000-0000-0000-000000000000}"/>
          </ac:spMkLst>
        </pc:spChg>
        <pc:spChg chg="mod">
          <ac:chgData name="Martin Daněk" userId="2d673309-3d36-4e81-bd8d-7a8cbbb213c1" providerId="ADAL" clId="{DAE8E2BB-F730-401A-961D-22974BD6CC77}" dt="2021-12-13T15:47:42.226" v="202" actId="404"/>
          <ac:spMkLst>
            <pc:docMk/>
            <pc:sldMk cId="2484163700" sldId="270"/>
            <ac:spMk id="3" creationId="{00000000-0000-0000-0000-000000000000}"/>
          </ac:spMkLst>
        </pc:spChg>
      </pc:sldChg>
      <pc:sldChg chg="del">
        <pc:chgData name="Martin Daněk" userId="2d673309-3d36-4e81-bd8d-7a8cbbb213c1" providerId="ADAL" clId="{DAE8E2BB-F730-401A-961D-22974BD6CC77}" dt="2021-12-13T15:37:33.115" v="41" actId="47"/>
        <pc:sldMkLst>
          <pc:docMk/>
          <pc:sldMk cId="3308346542" sldId="270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331052482" sldId="271"/>
        </pc:sldMkLst>
      </pc:sldChg>
      <pc:sldChg chg="add del">
        <pc:chgData name="Martin Daněk" userId="2d673309-3d36-4e81-bd8d-7a8cbbb213c1" providerId="ADAL" clId="{DAE8E2BB-F730-401A-961D-22974BD6CC77}" dt="2021-12-13T15:48:02.056" v="203" actId="47"/>
        <pc:sldMkLst>
          <pc:docMk/>
          <pc:sldMk cId="3091273125" sldId="271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312802968" sldId="272"/>
        </pc:sldMkLst>
      </pc:sldChg>
      <pc:sldChg chg="add del">
        <pc:chgData name="Martin Daněk" userId="2d673309-3d36-4e81-bd8d-7a8cbbb213c1" providerId="ADAL" clId="{DAE8E2BB-F730-401A-961D-22974BD6CC77}" dt="2021-12-13T15:48:02.056" v="203" actId="47"/>
        <pc:sldMkLst>
          <pc:docMk/>
          <pc:sldMk cId="3604543601" sldId="272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1155277665" sldId="273"/>
        </pc:sldMkLst>
      </pc:sldChg>
      <pc:sldChg chg="add del">
        <pc:chgData name="Martin Daněk" userId="2d673309-3d36-4e81-bd8d-7a8cbbb213c1" providerId="ADAL" clId="{DAE8E2BB-F730-401A-961D-22974BD6CC77}" dt="2021-12-13T15:48:02.056" v="203" actId="47"/>
        <pc:sldMkLst>
          <pc:docMk/>
          <pc:sldMk cId="2440147983" sldId="273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977990410" sldId="279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3992869252" sldId="280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4152056911" sldId="281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2237573072" sldId="283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1523913743" sldId="284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3990021670" sldId="285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4271134144" sldId="288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2100242379" sldId="290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642217498" sldId="291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3021231821" sldId="292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3531103525" sldId="293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2095720731" sldId="294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769079991" sldId="295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1120919253" sldId="296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1638215417" sldId="297"/>
        </pc:sldMkLst>
      </pc:sldChg>
      <pc:sldChg chg="del">
        <pc:chgData name="Martin Daněk" userId="2d673309-3d36-4e81-bd8d-7a8cbbb213c1" providerId="ADAL" clId="{DAE8E2BB-F730-401A-961D-22974BD6CC77}" dt="2021-12-13T15:37:43.613" v="44" actId="47"/>
        <pc:sldMkLst>
          <pc:docMk/>
          <pc:sldMk cId="894140088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D8B23-ADB3-417C-BA46-8DAA7D8591DC}" type="datetimeFigureOut">
              <a:rPr lang="cs-CZ" smtClean="0"/>
              <a:pPr/>
              <a:t>13.12.2021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5815-B5D9-482F-B331-8B6BC7DACA8C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775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69C7B-D815-49A8-8EE0-978A59B95AD7}" type="datetimeFigureOut">
              <a:rPr lang="cs-CZ" smtClean="0"/>
              <a:pPr/>
              <a:t>13.12.2021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E7DC-4F7E-4998-BF73-FDB1ED51515E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8511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text 2">
            <a:extLst>
              <a:ext uri="{FF2B5EF4-FFF2-40B4-BE49-F238E27FC236}">
                <a16:creationId xmlns:a16="http://schemas.microsoft.com/office/drawing/2014/main" id="{C595AF2F-816C-42B3-B474-4ABA7AD8EAC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740727" y="2548858"/>
            <a:ext cx="6243705" cy="85936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b="1"/>
            </a:lvl1pPr>
          </a:lstStyle>
          <a:p>
            <a:pPr lvl="0"/>
            <a:r>
              <a:rPr lang="cs-CZ" dirty="0"/>
              <a:t>Po kliknutí můžete upravovat …</a:t>
            </a:r>
          </a:p>
        </p:txBody>
      </p:sp>
      <p:pic>
        <p:nvPicPr>
          <p:cNvPr id="9" name="Obrázek 8" descr="Obsah obrázku text, exteriér, obloha, podepsat&#10;&#10;Popis byl vytvořen automaticky">
            <a:extLst>
              <a:ext uri="{FF2B5EF4-FFF2-40B4-BE49-F238E27FC236}">
                <a16:creationId xmlns:a16="http://schemas.microsoft.com/office/drawing/2014/main" id="{C8E81DD6-910C-451A-B597-1FD2A0481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8" t="27413" r="49399" b="15853"/>
          <a:stretch/>
        </p:blipFill>
        <p:spPr>
          <a:xfrm>
            <a:off x="1" y="0"/>
            <a:ext cx="3168166" cy="65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zen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9481053" cy="72008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4" name="Zástupný symbol pro obsah 2"/>
          <p:cNvSpPr>
            <a:spLocks noGrp="1"/>
          </p:cNvSpPr>
          <p:nvPr>
            <p:ph idx="1"/>
          </p:nvPr>
        </p:nvSpPr>
        <p:spPr>
          <a:xfrm>
            <a:off x="143339" y="980728"/>
            <a:ext cx="11905323" cy="5544616"/>
          </a:xfrm>
          <a:prstGeom prst="rect">
            <a:avLst/>
          </a:prstGeom>
        </p:spPr>
        <p:txBody>
          <a:bodyPr/>
          <a:lstStyle>
            <a:lvl1pPr marL="180975" indent="-180975">
              <a:buFont typeface="Wingdings" pitchFamily="2" charset="2"/>
              <a:buChar char="§"/>
              <a:tabLst/>
              <a:defRPr sz="2000" b="1"/>
            </a:lvl1pPr>
            <a:lvl2pPr marL="361950" indent="-180975">
              <a:buFont typeface="Arial" pitchFamily="34" charset="0"/>
              <a:buChar char="•"/>
              <a:defRPr sz="1800" b="0"/>
            </a:lvl2pPr>
            <a:lvl3pPr marL="542925" indent="-180975">
              <a:buSzPct val="70000"/>
              <a:buFont typeface="Courier New" pitchFamily="49" charset="0"/>
              <a:buChar char="o"/>
              <a:defRPr sz="1600" b="0"/>
            </a:lvl3pPr>
            <a:lvl4pPr marL="714375" indent="-171450">
              <a:buFont typeface="Wingdings" pitchFamily="2" charset="2"/>
              <a:buChar char="§"/>
              <a:defRPr sz="1400" b="0"/>
            </a:lvl4pPr>
            <a:lvl5pPr marL="895350" indent="-180975">
              <a:tabLst/>
              <a:defRPr sz="1200" b="0"/>
            </a:lvl5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512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63B08C71-65D8-4542-AB02-2D9235D07641}"/>
              </a:ext>
            </a:extLst>
          </p:cNvPr>
          <p:cNvSpPr/>
          <p:nvPr userDrawn="1"/>
        </p:nvSpPr>
        <p:spPr>
          <a:xfrm>
            <a:off x="3168167" y="6597352"/>
            <a:ext cx="9023833" cy="2606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AB2E771-8066-4F63-A31A-1F016CFC654D}"/>
              </a:ext>
            </a:extLst>
          </p:cNvPr>
          <p:cNvSpPr/>
          <p:nvPr userDrawn="1"/>
        </p:nvSpPr>
        <p:spPr>
          <a:xfrm>
            <a:off x="1" y="6597352"/>
            <a:ext cx="3168166" cy="2606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61C6CB9-06A2-447A-B1EE-D8BFFCC38B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025" y="231759"/>
            <a:ext cx="2099539" cy="42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7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B5A5811-A021-457C-938B-CBEA97EA1AA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cs-CZ" dirty="0"/>
              <a:t>Kontrolní otázky k dennímu výkazu</a:t>
            </a:r>
          </a:p>
          <a:p>
            <a:r>
              <a:rPr lang="cs-CZ" sz="1400" b="0" dirty="0"/>
              <a:t>Ing. Martin Daněk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20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Realizace vratek a </a:t>
            </a:r>
            <a:r>
              <a:rPr lang="cs-CZ" dirty="0" err="1"/>
              <a:t>plánogramů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Proč je nutné tyto aktivity evidovat odděleně od návštěvy zákazníka?</a:t>
            </a:r>
          </a:p>
          <a:p>
            <a:pPr lvl="1"/>
            <a:r>
              <a:rPr lang="cs-CZ" sz="1400" dirty="0"/>
              <a:t>Protože potřebujeme vyčíslit náklady na tyto aktivity odděleně.</a:t>
            </a:r>
          </a:p>
          <a:p>
            <a:pPr lvl="1"/>
            <a:r>
              <a:rPr lang="cs-CZ" sz="1400" dirty="0"/>
              <a:t>Vykážou se pouze centrálně nařízené vratky nebo významné změny </a:t>
            </a:r>
            <a:r>
              <a:rPr lang="cs-CZ" sz="1400" dirty="0" err="1"/>
              <a:t>plánogramů</a:t>
            </a:r>
            <a:r>
              <a:rPr lang="cs-CZ" sz="1400" dirty="0"/>
              <a:t>.</a:t>
            </a:r>
          </a:p>
          <a:p>
            <a:pPr lvl="1"/>
            <a:r>
              <a:rPr lang="cs-CZ" sz="1400" dirty="0"/>
              <a:t>Řešení drobných reklamací (cca do 10-ti minut) se vykážou jako návštěva.</a:t>
            </a:r>
          </a:p>
          <a:p>
            <a:endParaRPr lang="cs-CZ" sz="1600" dirty="0"/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0026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Pracovní nepřítomnost (dovolená, nemoc)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Evidují se v denním výkazu?</a:t>
            </a:r>
          </a:p>
          <a:p>
            <a:pPr lvl="1"/>
            <a:r>
              <a:rPr lang="cs-CZ" sz="1400" dirty="0"/>
              <a:t>Celodenní dovolená ani nemoc se neevidují, protože se řeší v rámci personální agendy.</a:t>
            </a:r>
          </a:p>
          <a:p>
            <a:pPr lvl="1"/>
            <a:r>
              <a:rPr lang="cs-CZ" sz="1400" dirty="0"/>
              <a:t>Pokud došlo k částečné nepřítomnosti (např. půl dne práce a půl dne nemoc), zaeviduje se jako soukromá jízda.</a:t>
            </a:r>
          </a:p>
          <a:p>
            <a:endParaRPr lang="cs-CZ" sz="1600" dirty="0"/>
          </a:p>
          <a:p>
            <a:r>
              <a:rPr lang="cs-CZ" sz="1600" dirty="0"/>
              <a:t>Kdy se odesílá formulář denní výkaz?</a:t>
            </a:r>
          </a:p>
          <a:p>
            <a:pPr lvl="1"/>
            <a:r>
              <a:rPr lang="cs-CZ" sz="1400" dirty="0"/>
              <a:t>Pokud došlo k částečné nepřítomnosti z důvodu nemoci, neprodleně poté, co to bude možné.</a:t>
            </a:r>
          </a:p>
          <a:p>
            <a:pPr lvl="1"/>
            <a:r>
              <a:rPr lang="cs-CZ" sz="1400" dirty="0"/>
              <a:t>Pokud došlo k částečné nepřítomnosti z důvodu dovolené, nejpozději následující pracovní den.</a:t>
            </a:r>
          </a:p>
          <a:p>
            <a:pPr lvl="1"/>
            <a:r>
              <a:rPr lang="cs-CZ" sz="1400" dirty="0"/>
              <a:t>Pokud k žádné činnosti nedošlo, ani soukromé jízdě, formulář se nevyplňuje </a:t>
            </a:r>
            <a:br>
              <a:rPr lang="cs-CZ" sz="1400" dirty="0"/>
            </a:br>
            <a:r>
              <a:rPr lang="cs-CZ" sz="1400" dirty="0"/>
              <a:t>(např. celodenní dovolená bez použití služebního či náhradního vozidla).</a:t>
            </a:r>
          </a:p>
          <a:p>
            <a:endParaRPr lang="cs-CZ" sz="1600" dirty="0"/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388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Soukromá jízda v tuzemsku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Kdy si mohu vykázat soukromou jízdu služebním vozem?</a:t>
            </a:r>
          </a:p>
          <a:p>
            <a:pPr lvl="1"/>
            <a:r>
              <a:rPr lang="cs-CZ" sz="1400" dirty="0"/>
              <a:t>Pokud mám povolení užívat služební vozidlo k soukromým účelům!</a:t>
            </a:r>
          </a:p>
          <a:p>
            <a:pPr lvl="1"/>
            <a:r>
              <a:rPr lang="cs-CZ" sz="1400" dirty="0"/>
              <a:t>Před zahájením práce, při přerušení práce během dne, po ukončení práce.</a:t>
            </a:r>
          </a:p>
          <a:p>
            <a:pPr lvl="1"/>
            <a:r>
              <a:rPr lang="cs-CZ" sz="1400" dirty="0"/>
              <a:t>Celý den o víkendu, statním svátku nebo dovolené.</a:t>
            </a:r>
          </a:p>
          <a:p>
            <a:endParaRPr lang="cs-CZ" sz="1600" dirty="0"/>
          </a:p>
          <a:p>
            <a:r>
              <a:rPr lang="cs-CZ" sz="1600" dirty="0"/>
              <a:t>Co všechno se při soukromé jízdě eviduje?</a:t>
            </a:r>
          </a:p>
          <a:p>
            <a:pPr lvl="1"/>
            <a:r>
              <a:rPr lang="cs-CZ" sz="1400" dirty="0"/>
              <a:t>Pouze zahájení a ukončení (účel a adresa soukromé aktivity se neeviduje).</a:t>
            </a:r>
          </a:p>
          <a:p>
            <a:pPr lvl="1"/>
            <a:r>
              <a:rPr lang="cs-CZ" sz="1400" dirty="0"/>
              <a:t>V případě potřeby je možné ještě vykázat čerpání PHM nebo ostatní výdaje PHM karta.</a:t>
            </a:r>
          </a:p>
          <a:p>
            <a:pPr lvl="1"/>
            <a:r>
              <a:rPr lang="cs-CZ" sz="1400" dirty="0"/>
              <a:t>Ostatní činnosti vybrat nejde.</a:t>
            </a:r>
          </a:p>
          <a:p>
            <a:endParaRPr lang="cs-CZ" sz="1600" dirty="0"/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49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Soukromá jízda v zahraničí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Kdy mohu realizovat soukromou jízdu do zahraničí?</a:t>
            </a:r>
          </a:p>
          <a:p>
            <a:pPr lvl="1"/>
            <a:r>
              <a:rPr lang="cs-CZ" sz="1400" dirty="0"/>
              <a:t>Pokud mám písemné povolení opuštění území registrace služebního vozidla od řídícího pracovníka!</a:t>
            </a:r>
          </a:p>
          <a:p>
            <a:endParaRPr lang="cs-CZ" sz="1600" dirty="0"/>
          </a:p>
          <a:p>
            <a:r>
              <a:rPr lang="cs-CZ" sz="1600" dirty="0"/>
              <a:t>Jak se postupuje při čerpání PHM?</a:t>
            </a:r>
          </a:p>
          <a:p>
            <a:pPr lvl="1"/>
            <a:r>
              <a:rPr lang="cs-CZ" sz="1400" dirty="0"/>
              <a:t>Před zahájením soukromé jízdy do zahraničí natankovat do plna na firemní kartu.</a:t>
            </a:r>
          </a:p>
          <a:p>
            <a:pPr lvl="1"/>
            <a:r>
              <a:rPr lang="cs-CZ" sz="1400" dirty="0"/>
              <a:t>Během zahraniční jízdy si čerpání PHM hradím ze svého.</a:t>
            </a:r>
          </a:p>
          <a:p>
            <a:pPr lvl="1"/>
            <a:r>
              <a:rPr lang="cs-CZ" sz="1400" dirty="0"/>
              <a:t>Před ukončením soukromé jízdy ze zahraničí natankuji do plna ze svého.</a:t>
            </a:r>
          </a:p>
          <a:p>
            <a:pPr lvl="1"/>
            <a:r>
              <a:rPr lang="cs-CZ" sz="1400" dirty="0"/>
              <a:t>Jinými slovy půjčuji si auto s plnou nádrží a vracím ho s plnou nádrží.</a:t>
            </a:r>
          </a:p>
          <a:p>
            <a:pPr lvl="1"/>
            <a:endParaRPr lang="cs-CZ" sz="1400" dirty="0"/>
          </a:p>
          <a:p>
            <a:r>
              <a:rPr lang="cs-CZ" sz="1600" dirty="0"/>
              <a:t>Eviduji v denním výkazu čerpání PHM, které si platím ze svého?</a:t>
            </a:r>
          </a:p>
          <a:p>
            <a:pPr lvl="1"/>
            <a:r>
              <a:rPr lang="cs-CZ" sz="1400" dirty="0"/>
              <a:t>Neeviduji!</a:t>
            </a:r>
          </a:p>
          <a:p>
            <a:endParaRPr lang="cs-CZ" sz="1600" dirty="0"/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416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všechno se eviduje?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Činnosti související s výkonem práce při použití služebního vozidla nebo náhradního vozu.</a:t>
            </a:r>
          </a:p>
          <a:p>
            <a:endParaRPr lang="cs-CZ" sz="1600" dirty="0"/>
          </a:p>
          <a:p>
            <a:r>
              <a:rPr lang="cs-CZ" sz="1600" dirty="0"/>
              <a:t>Použití služebního vozidla pro soukromé účely.</a:t>
            </a:r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154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Uzavření formuláře Denní výkaz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Do kdy je povinnost uzavřít formulář denního výkazu?</a:t>
            </a:r>
          </a:p>
          <a:p>
            <a:pPr lvl="1"/>
            <a:r>
              <a:rPr lang="cs-CZ" sz="1400" dirty="0"/>
              <a:t>Ihned po ukončení práce/soukromé jízdy (neočekávám další jízdu).</a:t>
            </a:r>
          </a:p>
          <a:p>
            <a:pPr lvl="1"/>
            <a:r>
              <a:rPr lang="cs-CZ" sz="1400" dirty="0"/>
              <a:t>Nejpozději následující pracovní den ráno před zahájením nového denního výkazu.</a:t>
            </a:r>
          </a:p>
          <a:p>
            <a:pPr lvl="1"/>
            <a:endParaRPr lang="cs-CZ" sz="1400" dirty="0"/>
          </a:p>
          <a:p>
            <a:r>
              <a:rPr lang="cs-CZ" sz="1600" dirty="0"/>
              <a:t>Jak mám postupovat, když jsem formulář uzavřel a potřebuji ho opravit?</a:t>
            </a:r>
          </a:p>
          <a:p>
            <a:pPr lvl="1"/>
            <a:r>
              <a:rPr lang="cs-CZ" sz="1400" dirty="0"/>
              <a:t>Kontaktuji svého </a:t>
            </a:r>
            <a:r>
              <a:rPr lang="cs-CZ" sz="1400" dirty="0" err="1"/>
              <a:t>VOT</a:t>
            </a:r>
            <a:r>
              <a:rPr lang="cs-CZ" sz="1400" dirty="0"/>
              <a:t> a požádám ho o doplnění/opravu v denním výkazu.</a:t>
            </a:r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702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Kontrola údajů v denním výkazu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Když zahajuji práci, co musím kontrolovat?</a:t>
            </a:r>
          </a:p>
          <a:p>
            <a:pPr lvl="1"/>
            <a:r>
              <a:rPr lang="cs-CZ" sz="1400" dirty="0"/>
              <a:t>Výchozí nabízenou SPZ.</a:t>
            </a:r>
          </a:p>
          <a:p>
            <a:pPr lvl="1"/>
            <a:r>
              <a:rPr lang="cs-CZ" sz="1400" dirty="0"/>
              <a:t>Adresu (umístění vozidla).</a:t>
            </a:r>
          </a:p>
          <a:p>
            <a:endParaRPr lang="cs-CZ" sz="1600" dirty="0"/>
          </a:p>
          <a:p>
            <a:r>
              <a:rPr lang="cs-CZ" sz="1600" dirty="0"/>
              <a:t>Jak mám postupovat, když jsou výše uvedené hodnoty chybné?</a:t>
            </a:r>
          </a:p>
          <a:p>
            <a:pPr lvl="1"/>
            <a:r>
              <a:rPr lang="cs-CZ" sz="1400" dirty="0"/>
              <a:t>Neprodleně skutečnost nahlásím </a:t>
            </a:r>
            <a:r>
              <a:rPr lang="cs-CZ" sz="1400" dirty="0" err="1"/>
              <a:t>VOT</a:t>
            </a:r>
            <a:r>
              <a:rPr lang="cs-CZ" sz="1400" dirty="0"/>
              <a:t>, který zajistí opravu v IS.</a:t>
            </a:r>
          </a:p>
          <a:p>
            <a:endParaRPr lang="cs-CZ" sz="1600" dirty="0"/>
          </a:p>
          <a:p>
            <a:r>
              <a:rPr lang="cs-CZ" sz="1600" dirty="0"/>
              <a:t>Jaké další údaje je nutné kontrolovat?</a:t>
            </a:r>
          </a:p>
          <a:p>
            <a:pPr lvl="1"/>
            <a:r>
              <a:rPr lang="cs-CZ" sz="1400" dirty="0"/>
              <a:t>Musím mít zaevidované všechny činnosti, které jsem v ten den realizoval.</a:t>
            </a:r>
          </a:p>
          <a:p>
            <a:pPr lvl="1"/>
            <a:r>
              <a:rPr lang="cs-CZ" sz="1400" dirty="0"/>
              <a:t>Pouze ty, na které mně upozorní formulář, a které musím opravit.</a:t>
            </a:r>
          </a:p>
          <a:p>
            <a:pPr lvl="1"/>
            <a:r>
              <a:rPr lang="cs-CZ" sz="1400" dirty="0"/>
              <a:t>Formulář s chybou nelze uzavřít.</a:t>
            </a:r>
          </a:p>
          <a:p>
            <a:pPr lvl="1"/>
            <a:r>
              <a:rPr lang="cs-CZ" sz="1400" dirty="0"/>
              <a:t>Pořadí činností nemusí být dodrženo, důležitá je návaznost časů zahájení, ukončení a stav kilometrů.</a:t>
            </a:r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490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Čerpání PHM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Jaké jsou povinnosti při čerpání PHM?</a:t>
            </a:r>
          </a:p>
          <a:p>
            <a:pPr lvl="1"/>
            <a:r>
              <a:rPr lang="cs-CZ" sz="1400" dirty="0"/>
              <a:t>Vždy tankovat do plna!</a:t>
            </a:r>
          </a:p>
          <a:p>
            <a:pPr lvl="1"/>
            <a:r>
              <a:rPr lang="cs-CZ" sz="1400" dirty="0"/>
              <a:t>Poslední jízda v roce musí být na Slovensku natankováno do plna (31.12.).</a:t>
            </a:r>
          </a:p>
          <a:p>
            <a:pPr lvl="1"/>
            <a:r>
              <a:rPr lang="cs-CZ" sz="1400" dirty="0"/>
              <a:t>Před služební jízdou do zahraničí natankovat do plna (cílem je vyhnout se čerpání v zahraničí).</a:t>
            </a:r>
          </a:p>
          <a:p>
            <a:endParaRPr lang="cs-CZ" sz="1200" dirty="0"/>
          </a:p>
          <a:p>
            <a:r>
              <a:rPr lang="cs-CZ" sz="1600" dirty="0"/>
              <a:t>Jaké jsou pravidla pro použití PHM karty?</a:t>
            </a:r>
          </a:p>
          <a:p>
            <a:pPr lvl="1"/>
            <a:r>
              <a:rPr lang="cs-CZ" sz="1400" dirty="0"/>
              <a:t>Lze čerpat pouze na kartu, která je v CZ k SPZ vozidla v SK k OZ přiřazena (výjimka je náhradní vůz).</a:t>
            </a:r>
          </a:p>
          <a:p>
            <a:pPr lvl="1"/>
            <a:r>
              <a:rPr lang="cs-CZ" sz="1400" dirty="0"/>
              <a:t>Před potvrzením platby naťukat stav kilometrů do platebního terminálu!</a:t>
            </a:r>
          </a:p>
          <a:p>
            <a:pPr lvl="1"/>
            <a:r>
              <a:rPr lang="cs-CZ" sz="1400" dirty="0"/>
              <a:t>Nelze čerpat na </a:t>
            </a:r>
            <a:r>
              <a:rPr lang="cs-CZ" sz="1400" dirty="0" err="1"/>
              <a:t>ČS</a:t>
            </a:r>
            <a:r>
              <a:rPr lang="cs-CZ" sz="1400" dirty="0"/>
              <a:t>, která není pro kartu schválená (seznam povolených </a:t>
            </a:r>
            <a:r>
              <a:rPr lang="cs-CZ" sz="1400" dirty="0" err="1"/>
              <a:t>ČS</a:t>
            </a:r>
            <a:r>
              <a:rPr lang="cs-CZ" sz="1400" dirty="0"/>
              <a:t> k dispozici na vyžádání na účtárně).</a:t>
            </a:r>
          </a:p>
          <a:p>
            <a:endParaRPr lang="cs-CZ" sz="1200" dirty="0"/>
          </a:p>
          <a:p>
            <a:r>
              <a:rPr lang="cs-CZ" sz="1600" dirty="0"/>
              <a:t>Co mám dělat, když mně PHM karta nevyhovuje kvůli dostupnosti nejbližší schválené </a:t>
            </a:r>
            <a:r>
              <a:rPr lang="cs-CZ" sz="1600" dirty="0" err="1"/>
              <a:t>ČS</a:t>
            </a:r>
            <a:r>
              <a:rPr lang="cs-CZ" sz="1600" dirty="0"/>
              <a:t>?</a:t>
            </a:r>
          </a:p>
          <a:p>
            <a:pPr lvl="1"/>
            <a:r>
              <a:rPr lang="cs-CZ" sz="1400" dirty="0"/>
              <a:t>Požádám účtárnu o vystavení nové karty.</a:t>
            </a:r>
          </a:p>
          <a:p>
            <a:endParaRPr lang="cs-CZ" sz="1100" dirty="0"/>
          </a:p>
          <a:p>
            <a:r>
              <a:rPr lang="cs-CZ" sz="1600" dirty="0"/>
              <a:t>Které údaje na účtence se evidují v denním výkazu?</a:t>
            </a:r>
          </a:p>
          <a:p>
            <a:pPr lvl="1"/>
            <a:r>
              <a:rPr lang="cs-CZ" sz="1400" dirty="0"/>
              <a:t>Čerpání PHM:</a:t>
            </a:r>
          </a:p>
          <a:p>
            <a:pPr lvl="2"/>
            <a:r>
              <a:rPr lang="cs-CZ" sz="1200" dirty="0"/>
              <a:t>Adresa </a:t>
            </a:r>
            <a:r>
              <a:rPr lang="cs-CZ" sz="1200" dirty="0" err="1"/>
              <a:t>ČS</a:t>
            </a:r>
            <a:endParaRPr lang="cs-CZ" sz="1200" dirty="0"/>
          </a:p>
          <a:p>
            <a:pPr lvl="2"/>
            <a:r>
              <a:rPr lang="cs-CZ" sz="1200" dirty="0"/>
              <a:t>Čerpání litrů (včetně desetinných míst)</a:t>
            </a:r>
          </a:p>
          <a:p>
            <a:pPr lvl="2"/>
            <a:r>
              <a:rPr lang="cs-CZ" sz="1200" dirty="0"/>
              <a:t>Částka (včetně desetinných míst, DPH a spotřební daně)</a:t>
            </a:r>
          </a:p>
          <a:p>
            <a:pPr lvl="2"/>
            <a:r>
              <a:rPr lang="cs-CZ" sz="1200" dirty="0"/>
              <a:t>Stav tachometru</a:t>
            </a:r>
          </a:p>
          <a:p>
            <a:pPr lvl="1"/>
            <a:r>
              <a:rPr lang="cs-CZ" sz="1400" dirty="0"/>
              <a:t>Ostatní výdaje PHM karta: </a:t>
            </a:r>
          </a:p>
          <a:p>
            <a:pPr lvl="2"/>
            <a:r>
              <a:rPr lang="cs-CZ" sz="1200" dirty="0"/>
              <a:t>Pokud je na účtence kromě čerpání další výdaj (např. myčka), eviduje se hodnota s DPH odděleně od čerpání PHM.</a:t>
            </a:r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234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Účtenky čerpání PHM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Do jakého termínu se předávají?</a:t>
            </a:r>
          </a:p>
          <a:p>
            <a:pPr lvl="1"/>
            <a:r>
              <a:rPr lang="cs-CZ" sz="1400" dirty="0"/>
              <a:t>Všichni mimo Neubuz (OZ) nejpozději na prvním mítinku od ukončeného měsíce.</a:t>
            </a:r>
          </a:p>
          <a:p>
            <a:pPr lvl="1"/>
            <a:r>
              <a:rPr lang="cs-CZ" sz="1400" dirty="0"/>
              <a:t>Všichni v </a:t>
            </a:r>
            <a:r>
              <a:rPr lang="cs-CZ" sz="1400" dirty="0" err="1"/>
              <a:t>Neubuzi</a:t>
            </a:r>
            <a:r>
              <a:rPr lang="cs-CZ" sz="1400" dirty="0"/>
              <a:t> nejpozději do 5. kalendářního dne po ukončení měsíce.</a:t>
            </a:r>
          </a:p>
          <a:p>
            <a:endParaRPr lang="cs-CZ" sz="1600" dirty="0"/>
          </a:p>
          <a:p>
            <a:r>
              <a:rPr lang="cs-CZ" sz="1600" dirty="0"/>
              <a:t>Komu se předávají?</a:t>
            </a:r>
          </a:p>
          <a:p>
            <a:pPr lvl="1"/>
            <a:r>
              <a:rPr lang="cs-CZ" sz="1400" dirty="0"/>
              <a:t>Na účtárnu příslušné organizační jednotky DF Partner.</a:t>
            </a:r>
          </a:p>
          <a:p>
            <a:pPr lvl="1"/>
            <a:r>
              <a:rPr lang="cs-CZ" sz="1400" dirty="0"/>
              <a:t>Na </a:t>
            </a:r>
            <a:r>
              <a:rPr lang="cs-CZ" sz="1400" dirty="0" err="1"/>
              <a:t>VOT</a:t>
            </a:r>
            <a:r>
              <a:rPr lang="cs-CZ" sz="1400" dirty="0"/>
              <a:t>, pokud je to v týmu takto sjednané, který to předá na účtárnu.</a:t>
            </a:r>
          </a:p>
          <a:p>
            <a:endParaRPr lang="cs-CZ" sz="1600" dirty="0"/>
          </a:p>
          <a:p>
            <a:r>
              <a:rPr lang="cs-CZ" sz="1600" dirty="0"/>
              <a:t>V jaké podobě se předávají?</a:t>
            </a:r>
          </a:p>
          <a:p>
            <a:pPr lvl="1"/>
            <a:r>
              <a:rPr lang="cs-CZ" sz="1400" dirty="0"/>
              <a:t>Zvlášť za každý měsíc a vozidlo.</a:t>
            </a:r>
          </a:p>
          <a:p>
            <a:pPr lvl="1"/>
            <a:r>
              <a:rPr lang="cs-CZ" sz="1400" dirty="0"/>
              <a:t>„Čerpání PHM“ na </a:t>
            </a:r>
            <a:r>
              <a:rPr lang="cs-CZ" sz="1400" dirty="0" err="1"/>
              <a:t>InfoPoint</a:t>
            </a:r>
            <a:r>
              <a:rPr lang="cs-CZ" sz="1400" dirty="0"/>
              <a:t>:</a:t>
            </a:r>
          </a:p>
          <a:p>
            <a:pPr lvl="2"/>
            <a:r>
              <a:rPr lang="cs-CZ" sz="1200" dirty="0"/>
              <a:t>Nejdříve zkontrolovat, zda zobrazované údaje souhlasí s účtenkami.</a:t>
            </a:r>
          </a:p>
          <a:p>
            <a:pPr lvl="2"/>
            <a:r>
              <a:rPr lang="cs-CZ" sz="1200" dirty="0"/>
              <a:t>Pokud nesedí, kontaktovat </a:t>
            </a:r>
            <a:r>
              <a:rPr lang="cs-CZ" sz="1200" dirty="0" err="1"/>
              <a:t>VOT</a:t>
            </a:r>
            <a:r>
              <a:rPr lang="cs-CZ" sz="1200" dirty="0"/>
              <a:t> a požádat ho o opravu.</a:t>
            </a:r>
          </a:p>
          <a:p>
            <a:pPr lvl="1"/>
            <a:r>
              <a:rPr lang="cs-CZ" sz="1400" dirty="0"/>
              <a:t>Zkontrolovanou průvodku vytisknout a ze zadní strany nalepit účtenky podle termínu čerpání od nejstarších po nejnovější.</a:t>
            </a:r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773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Účtenky s ostatními výdaji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Do jakého termínu se předávají?</a:t>
            </a:r>
          </a:p>
          <a:p>
            <a:pPr lvl="1"/>
            <a:r>
              <a:rPr lang="cs-CZ" sz="1400" dirty="0"/>
              <a:t>Všichni mimo Neubuz (OZ) nejpozději na prvním mítinku od ukončeného měsíce.</a:t>
            </a:r>
          </a:p>
          <a:p>
            <a:pPr lvl="1"/>
            <a:r>
              <a:rPr lang="cs-CZ" sz="1400" dirty="0"/>
              <a:t>Všichni v </a:t>
            </a:r>
            <a:r>
              <a:rPr lang="cs-CZ" sz="1400" dirty="0" err="1"/>
              <a:t>Neubuzi</a:t>
            </a:r>
            <a:r>
              <a:rPr lang="cs-CZ" sz="1400" dirty="0"/>
              <a:t> nejpozději do 5. kalendářního dne po ukončení měsíce.</a:t>
            </a:r>
          </a:p>
          <a:p>
            <a:pPr lvl="1"/>
            <a:endParaRPr lang="cs-CZ" sz="1400" dirty="0"/>
          </a:p>
          <a:p>
            <a:r>
              <a:rPr lang="cs-CZ" sz="1600" dirty="0"/>
              <a:t>Komu se předávají?</a:t>
            </a:r>
          </a:p>
          <a:p>
            <a:pPr lvl="1"/>
            <a:r>
              <a:rPr lang="cs-CZ" sz="1400" dirty="0"/>
              <a:t>Na účtárnu příslušné organizační jednotky DF Partner.</a:t>
            </a:r>
          </a:p>
          <a:p>
            <a:endParaRPr lang="cs-CZ" sz="1600" dirty="0"/>
          </a:p>
          <a:p>
            <a:r>
              <a:rPr lang="cs-CZ" sz="1600" dirty="0"/>
              <a:t>Co je podmínkou pro proplacení ostatních výdajů?</a:t>
            </a:r>
          </a:p>
          <a:p>
            <a:pPr lvl="1"/>
            <a:r>
              <a:rPr lang="cs-CZ" sz="1400" dirty="0"/>
              <a:t>Musí být schváleny řídícím pracovníkem a mít souvislosti s výkonem práce.</a:t>
            </a:r>
          </a:p>
          <a:p>
            <a:pPr lvl="1"/>
            <a:r>
              <a:rPr lang="cs-CZ" sz="1400" dirty="0"/>
              <a:t>Nejsou součástí účtenky s čerpáním PHM.</a:t>
            </a:r>
          </a:p>
          <a:p>
            <a:endParaRPr lang="cs-CZ" sz="1600" dirty="0"/>
          </a:p>
          <a:p>
            <a:r>
              <a:rPr lang="cs-CZ" sz="1600" dirty="0"/>
              <a:t>Kde se evidují?</a:t>
            </a:r>
          </a:p>
          <a:p>
            <a:pPr lvl="1"/>
            <a:r>
              <a:rPr lang="cs-CZ" sz="1400" dirty="0"/>
              <a:t>Ostatní výdaje se nikde neevidují.</a:t>
            </a:r>
          </a:p>
          <a:p>
            <a:pPr lvl="1"/>
            <a:r>
              <a:rPr lang="cs-CZ" sz="1400" dirty="0"/>
              <a:t>Předkládají se na formuláři </a:t>
            </a:r>
            <a:r>
              <a:rPr lang="cs-CZ" sz="1400" dirty="0" err="1"/>
              <a:t>V16</a:t>
            </a:r>
            <a:r>
              <a:rPr lang="cs-CZ" sz="1400" dirty="0"/>
              <a:t> Vyúčtování výdajů za hotové: </a:t>
            </a:r>
          </a:p>
          <a:p>
            <a:pPr lvl="2"/>
            <a:r>
              <a:rPr lang="cs-CZ" sz="1200" dirty="0"/>
              <a:t>Účtenky nelepit, pouze připnout sponkou.</a:t>
            </a:r>
          </a:p>
          <a:p>
            <a:pPr lvl="2"/>
            <a:r>
              <a:rPr lang="cs-CZ" sz="1200" dirty="0"/>
              <a:t>Formulář musí být podepsán pracovníkem a jeho nadřízeným pracovníkem.</a:t>
            </a:r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222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Náhradní vozidlo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Ve kterých případech je možné vykázat jízdu náhradním vozem?</a:t>
            </a:r>
          </a:p>
          <a:p>
            <a:pPr lvl="1"/>
            <a:r>
              <a:rPr lang="cs-CZ" sz="1400" dirty="0"/>
              <a:t>Při jízdě vozidlem, které není v majetku DF Partner (např. zapůjčený vůz v servisu).</a:t>
            </a:r>
          </a:p>
          <a:p>
            <a:pPr lvl="1"/>
            <a:r>
              <a:rPr lang="cs-CZ" sz="1400" dirty="0"/>
              <a:t>Pokud OZ nevidí v denním výkazu SPZ svého vozidla – neprodleně informuje </a:t>
            </a:r>
            <a:r>
              <a:rPr lang="cs-CZ" sz="1400" dirty="0" err="1"/>
              <a:t>VOT</a:t>
            </a:r>
            <a:r>
              <a:rPr lang="cs-CZ" sz="1400" dirty="0"/>
              <a:t>.</a:t>
            </a:r>
          </a:p>
          <a:p>
            <a:endParaRPr lang="cs-CZ" sz="1600" dirty="0"/>
          </a:p>
          <a:p>
            <a:r>
              <a:rPr lang="cs-CZ" sz="1600" dirty="0"/>
              <a:t>Jak se postupuje v případě potřeby čerpat PHM?</a:t>
            </a:r>
          </a:p>
          <a:p>
            <a:pPr lvl="1"/>
            <a:r>
              <a:rPr lang="cs-CZ" sz="1400" dirty="0"/>
              <a:t>Použije se firemní karta/hotovost a čerpání se zaeviduje vůči „</a:t>
            </a:r>
            <a:r>
              <a:rPr lang="cs-CZ" sz="1400" dirty="0" err="1"/>
              <a:t>Náhr.vůz</a:t>
            </a:r>
            <a:r>
              <a:rPr lang="cs-CZ" sz="1400" dirty="0"/>
              <a:t>“.</a:t>
            </a:r>
          </a:p>
          <a:p>
            <a:pPr lvl="1"/>
            <a:endParaRPr lang="cs-CZ" sz="1400" dirty="0"/>
          </a:p>
          <a:p>
            <a:r>
              <a:rPr lang="cs-CZ" sz="1600" dirty="0"/>
              <a:t>Jak se zaeviduje jízda náhradním vozem pouze v určitou část dne?</a:t>
            </a:r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F434E11-D982-42A1-A9F1-2527E63A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573016"/>
            <a:ext cx="5256374" cy="1872208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BB2729F5-900C-443A-A932-479A6591B46F}"/>
              </a:ext>
            </a:extLst>
          </p:cNvPr>
          <p:cNvSpPr/>
          <p:nvPr/>
        </p:nvSpPr>
        <p:spPr>
          <a:xfrm>
            <a:off x="386148" y="3969621"/>
            <a:ext cx="5277593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8978581-E9F5-4906-855E-C1AB5645FD31}"/>
              </a:ext>
            </a:extLst>
          </p:cNvPr>
          <p:cNvSpPr/>
          <p:nvPr/>
        </p:nvSpPr>
        <p:spPr>
          <a:xfrm>
            <a:off x="386148" y="4833338"/>
            <a:ext cx="5298814" cy="390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E1ACC8A2-18F0-4188-B73D-59428D6F29FD}"/>
              </a:ext>
            </a:extLst>
          </p:cNvPr>
          <p:cNvCxnSpPr>
            <a:cxnSpLocks/>
          </p:cNvCxnSpPr>
          <p:nvPr/>
        </p:nvCxnSpPr>
        <p:spPr>
          <a:xfrm flipV="1">
            <a:off x="5663741" y="4272982"/>
            <a:ext cx="183347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82BCD89-0803-49DD-B8FE-65E585BF3992}"/>
              </a:ext>
            </a:extLst>
          </p:cNvPr>
          <p:cNvCxnSpPr>
            <a:cxnSpLocks/>
          </p:cNvCxnSpPr>
          <p:nvPr/>
        </p:nvCxnSpPr>
        <p:spPr>
          <a:xfrm>
            <a:off x="5847088" y="4258969"/>
            <a:ext cx="0" cy="7200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006E4C34-AAAA-444F-9FE6-3070BA19B1D3}"/>
              </a:ext>
            </a:extLst>
          </p:cNvPr>
          <p:cNvCxnSpPr/>
          <p:nvPr/>
        </p:nvCxnSpPr>
        <p:spPr>
          <a:xfrm flipH="1">
            <a:off x="5684962" y="4979049"/>
            <a:ext cx="1505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2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vozidla (SPZ)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600" dirty="0"/>
              <a:t>Přes jaké činnosti se vykáže změna SPZ?</a:t>
            </a:r>
          </a:p>
          <a:p>
            <a:pPr lvl="1"/>
            <a:r>
              <a:rPr lang="cs-CZ" sz="1400" dirty="0"/>
              <a:t>Servis vozu příjezd (původní SPZ).</a:t>
            </a:r>
          </a:p>
          <a:p>
            <a:pPr lvl="1"/>
            <a:r>
              <a:rPr lang="cs-CZ" sz="1400" dirty="0"/>
              <a:t>Servis vozu odjezd (nová SPZ).</a:t>
            </a:r>
          </a:p>
          <a:p>
            <a:endParaRPr lang="cs-CZ" sz="1600" dirty="0"/>
          </a:p>
          <a:p>
            <a:r>
              <a:rPr lang="cs-CZ" sz="1600" dirty="0"/>
              <a:t>Co se musí udělat před příjezdem a ihned po odjezdu?</a:t>
            </a:r>
          </a:p>
          <a:p>
            <a:pPr lvl="1"/>
            <a:r>
              <a:rPr lang="cs-CZ" sz="1400" dirty="0"/>
              <a:t>Ve vzdálenosti do 20-ti kilometrů od místa servisu:</a:t>
            </a:r>
          </a:p>
          <a:p>
            <a:pPr lvl="2"/>
            <a:r>
              <a:rPr lang="cs-CZ" sz="1200" dirty="0"/>
              <a:t>Před příjezdem natankovat do plna.</a:t>
            </a:r>
          </a:p>
          <a:p>
            <a:pPr lvl="2"/>
            <a:r>
              <a:rPr lang="cs-CZ" sz="1200" dirty="0"/>
              <a:t>Po odjezdu natankovat do plna.</a:t>
            </a:r>
          </a:p>
          <a:p>
            <a:pPr lvl="1"/>
            <a:r>
              <a:rPr lang="cs-CZ" sz="1400" dirty="0"/>
              <a:t>Před odjezdem si vzít PHM kartu přiřazenou k SPZ vozidla.</a:t>
            </a:r>
          </a:p>
          <a:p>
            <a:endParaRPr lang="cs-CZ" sz="1600" dirty="0"/>
          </a:p>
          <a:p>
            <a:endParaRPr lang="cs-CZ" sz="18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6928264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EE60EA16429D438D9C9524067E5771" ma:contentTypeVersion="7" ma:contentTypeDescription="Vytvoří nový dokument" ma:contentTypeScope="" ma:versionID="b8670d881dcf070038099f8f9d87f8c4">
  <xsd:schema xmlns:xsd="http://www.w3.org/2001/XMLSchema" xmlns:xs="http://www.w3.org/2001/XMLSchema" xmlns:p="http://schemas.microsoft.com/office/2006/metadata/properties" xmlns:ns2="5daf5c6b-a4dc-4100-805d-f16668f26792" targetNamespace="http://schemas.microsoft.com/office/2006/metadata/properties" ma:root="true" ma:fieldsID="f311edb0c8e2fcd050b012ebae01e216" ns2:_="">
    <xsd:import namespace="5daf5c6b-a4dc-4100-805d-f16668f267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af5c6b-a4dc-4100-805d-f16668f26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D00EECE9CBB644A96A421C68352C3B5" ma:contentTypeVersion="14" ma:contentTypeDescription="Vytvoří nový dokument" ma:contentTypeScope="" ma:versionID="b8a7060a691382a4f0d6ac4de685f6f2">
  <xsd:schema xmlns:xsd="http://www.w3.org/2001/XMLSchema" xmlns:xs="http://www.w3.org/2001/XMLSchema" xmlns:p="http://schemas.microsoft.com/office/2006/metadata/properties" xmlns:ns2="3e956e39-323f-4672-a46f-abd508fc895e" xmlns:ns3="b0efdb03-eed6-443a-b706-e74adb33ed15" xmlns:ns4="027236e1-82e2-4b17-8cfb-ac41f906a8ab" targetNamespace="http://schemas.microsoft.com/office/2006/metadata/properties" ma:root="true" ma:fieldsID="4f882db2e9aaf681bc867b8db53a88b1" ns2:_="" ns3:_="" ns4:_="">
    <xsd:import namespace="3e956e39-323f-4672-a46f-abd508fc895e"/>
    <xsd:import namespace="b0efdb03-eed6-443a-b706-e74adb33ed15"/>
    <xsd:import namespace="027236e1-82e2-4b17-8cfb-ac41f906a8ab"/>
    <xsd:element name="properties">
      <xsd:complexType>
        <xsd:sequence>
          <xsd:element name="documentManagement">
            <xsd:complexType>
              <xsd:all>
                <xsd:element ref="ns2:PD" minOccurs="0"/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56e39-323f-4672-a46f-abd508fc895e" elementFormDefault="qualified">
    <xsd:import namespace="http://schemas.microsoft.com/office/2006/documentManagement/types"/>
    <xsd:import namespace="http://schemas.microsoft.com/office/infopath/2007/PartnerControls"/>
    <xsd:element name="PD" ma:index="8" nillable="true" ma:displayName="Popis dokumentu" ma:internalName="PD">
      <xsd:simpleType>
        <xsd:restriction base="dms:Note"/>
      </xsd:simpleType>
    </xsd:element>
    <xsd:element name="_dlc_DocId" ma:index="9" nillable="true" ma:displayName="Hodnota ID dokumentu" ma:description="Hodnota ID dokumentu přiřazená této položce" ma:internalName="_dlc_DocId" ma:readOnly="true">
      <xsd:simpleType>
        <xsd:restriction base="dms:Text"/>
      </xsd:simpleType>
    </xsd:element>
    <xsd:element name="_dlc_DocIdUrl" ma:index="10" nillable="true" ma:displayName="ID dokumentu" ma:description="Trvalý odkaz na tento dokument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3" nillable="true" ma:displayName="Taxonomy Catch All Column" ma:hidden="true" ma:list="{992c067d-2db4-434e-a15c-761294fba6c3}" ma:internalName="TaxCatchAll" ma:showField="CatchAllData" ma:web="3e956e39-323f-4672-a46f-abd508fc89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fdb03-eed6-443a-b706-e74adb33e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Značky obrázků" ma:readOnly="false" ma:fieldId="{5cf76f15-5ced-4ddc-b409-7134ff3c332f}" ma:taxonomyMulti="true" ma:sspId="96d10bda-6fd3-4521-a69a-da439a410b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236e1-82e2-4b17-8cfb-ac41f906a8a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4E093C-D868-464F-997E-10BB938F7729}"/>
</file>

<file path=customXml/itemProps2.xml><?xml version="1.0" encoding="utf-8"?>
<ds:datastoreItem xmlns:ds="http://schemas.openxmlformats.org/officeDocument/2006/customXml" ds:itemID="{A926FAC0-EAD8-4333-A86E-967BC9914B02}">
  <ds:schemaRefs>
    <ds:schemaRef ds:uri="b0efdb03-eed6-443a-b706-e74adb33ed15"/>
    <ds:schemaRef ds:uri="http://purl.org/dc/elements/1.1/"/>
    <ds:schemaRef ds:uri="027236e1-82e2-4b17-8cfb-ac41f906a8ab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e956e39-323f-4672-a46f-abd508fc895e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EC7F6F-1E4D-46B1-B4FF-72889765D50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26B95120-E3D8-43B1-AB6A-067805C5E51C}"/>
</file>

<file path=docProps/app.xml><?xml version="1.0" encoding="utf-8"?>
<Properties xmlns="http://schemas.openxmlformats.org/officeDocument/2006/extended-properties" xmlns:vt="http://schemas.openxmlformats.org/officeDocument/2006/docPropsVTypes">
  <Template>Prezentace DF Partner</Template>
  <TotalTime>2784</TotalTime>
  <Words>1126</Words>
  <Application>Microsoft Office PowerPoint</Application>
  <PresentationFormat>Širokoúhlá obrazovka</PresentationFormat>
  <Paragraphs>188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Vlastní návrh</vt:lpstr>
      <vt:lpstr>Prezentace aplikace PowerPoint</vt:lpstr>
      <vt:lpstr>Co všechno se eviduje?</vt:lpstr>
      <vt:lpstr>Uzavření formuláře Denní výkaz</vt:lpstr>
      <vt:lpstr>Kontrola údajů v denním výkazu</vt:lpstr>
      <vt:lpstr>Čerpání PHM</vt:lpstr>
      <vt:lpstr>Účtenky čerpání PHM</vt:lpstr>
      <vt:lpstr>Účtenky s ostatními výdaji</vt:lpstr>
      <vt:lpstr>Náhradní vozidlo</vt:lpstr>
      <vt:lpstr>Změna vozidla (SPZ)</vt:lpstr>
      <vt:lpstr>Realizace vratek a plánogramů</vt:lpstr>
      <vt:lpstr>Pracovní nepřítomnost (dovolená, nemoc)</vt:lpstr>
      <vt:lpstr>Soukromá jízda v tuzemsku</vt:lpstr>
      <vt:lpstr>Soukromá jízda v zahraničí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InfoPath Formulář Denní výkaz</dc:title>
  <dc:subject/>
  <dc:creator>Martin Daněk</dc:creator>
  <cp:keywords/>
  <cp:lastModifiedBy>Martin Daněk</cp:lastModifiedBy>
  <cp:revision>141</cp:revision>
  <dcterms:created xsi:type="dcterms:W3CDTF">2017-01-16T13:43:35Z</dcterms:created>
  <dcterms:modified xsi:type="dcterms:W3CDTF">2021-12-13T15:48:05Z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0x01010091EE60EA16429D438D9C9524067E5771</vt:lpwstr>
  </property>
  <property fmtid="{D5CDD505-2E9C-101B-9397-08002B2CF9AE}" pid="3" name="_dlc_DocIdItemGuid">
    <vt:lpwstr>a20b9784-5a42-4bee-9e30-f77e1879c37a</vt:lpwstr>
  </property>
  <property fmtid="{D5CDD505-2E9C-101B-9397-08002B2CF9AE}" pid="4" name="MediaServiceImageTags">
    <vt:lpwstr/>
  </property>
</Properties>
</file>