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4C4FE-DDD5-4A77-A27F-E9C94926E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C22DCB-C4BB-479F-BD36-3B3403A72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B5897-E3C8-49A9-8224-165172B5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B608-AE4D-45B8-A3B2-37AE598228B1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0EF724-FAEC-4A49-B9C5-0D1709B3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0D5CB-E23A-423A-B976-A427E6C6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9366-9767-4695-B5E3-B8C8C295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49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B4954-059F-4118-9167-1E27A4D0A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D55A2C-846C-4E0E-8C37-85A202E7B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2E61FE-C6CB-4451-A92B-F23042EE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B608-AE4D-45B8-A3B2-37AE598228B1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14E449-0766-4A89-B5CF-B55B18B8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33042-51A9-4603-944E-1ABB777F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9366-9767-4695-B5E3-B8C8C295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72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26A06D-4630-41B5-BA36-B6C51334C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6DBCA2-DA20-46DF-AB4E-7DD2B888A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E54729-7CF8-4867-B888-048B8794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B608-AE4D-45B8-A3B2-37AE598228B1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5D73E-5057-420A-A810-17BC590B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56076E-672C-428C-B884-4A45F992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9366-9767-4695-B5E3-B8C8C295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63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2A382-D64A-4594-B235-45058303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71B30-554E-4C89-B271-3AF4EF6D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DDCA46-E9B5-4D4E-9604-8AB38F81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B608-AE4D-45B8-A3B2-37AE598228B1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42A90-3024-4A4C-AE8C-6140A271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C3DBAA-6BFD-42AD-B1F1-F0E376B7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9366-9767-4695-B5E3-B8C8C295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05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A0066-07C8-4B28-B99D-93333C03D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A16675-EE0A-4C43-AA04-DC2934349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62596E-C111-48B3-997D-2F237D0B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B608-AE4D-45B8-A3B2-37AE598228B1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C14F3C-BD3D-4133-BE7F-979BC5CC5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4B28C4-367B-42E2-8F55-FCCA9C3E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9366-9767-4695-B5E3-B8C8C295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03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0D1B6-8F70-4239-A67F-8C0536F7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6C365-A603-4E0A-8A43-877DDBB73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0314A7-F0E3-4E80-B7EE-F6F70648B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592B60-EBC0-47B7-A40D-06C70B8B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B608-AE4D-45B8-A3B2-37AE598228B1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83F69F-9ED0-49D0-A9B3-5DCAA7AA2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8A791C-034D-4DF1-AF5C-383205B3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9366-9767-4695-B5E3-B8C8C295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76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9A39C-C434-4282-BDD3-9EBA1533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1C21CD-AA0B-4CA3-97A5-2A0DE1660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DF35E0-53D9-4D83-99C3-D9C9CD5D7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8C69CF-FF3F-4C8F-A110-9FAC543AF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ED0123-02D3-4FD2-9BAA-F9119E17E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342DE9-7FD7-4C30-91B2-5A5919D56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B608-AE4D-45B8-A3B2-37AE598228B1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6D5D14-5A73-4BD2-A765-8775B4165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423322-1E1B-4C78-A259-EAEEB89D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9366-9767-4695-B5E3-B8C8C295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71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ED390-167E-4A7B-A96F-FC9473D9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3D3E7F-21AE-4BC1-A261-649578FD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B608-AE4D-45B8-A3B2-37AE598228B1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BD52B3-C787-4011-AA53-566FA714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75BDF7-0E62-48F9-8AF2-232A9EC2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9366-9767-4695-B5E3-B8C8C295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44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458D52-8F73-4CAE-9CDB-608BDAAC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B608-AE4D-45B8-A3B2-37AE598228B1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0EC6C5-F2A5-4D9D-B2A6-31A6BBDE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7CDD91-BD82-4131-BC5C-A4DE4B54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9366-9767-4695-B5E3-B8C8C295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78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104E9-D801-4F67-8614-71EF5C1B7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4B3B0D-1815-402F-99ED-717CB110A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4B4E0D-B11C-496E-861F-618C9FEDC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7151A-CB90-4E1E-8137-40C30329A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B608-AE4D-45B8-A3B2-37AE598228B1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0B8877-0AC2-4467-BD39-93803B3B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3C15C-3468-4053-8147-FC1D767B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9366-9767-4695-B5E3-B8C8C295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54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3734E-DC78-40E2-A1A6-93661956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199A03-F574-41CC-847D-8A97C465D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0B09C6-CD57-46A8-A7DF-F11242EFE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3C6D0-AEA0-4CCD-9FC8-7A01F02D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B608-AE4D-45B8-A3B2-37AE598228B1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9FEC17-C7D2-4B39-B38D-3E0F5B594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7A6BDA-D0B2-46C5-90F6-405F5881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9366-9767-4695-B5E3-B8C8C295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0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6E6582-EF5B-4ABE-B951-2B16E509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C39977-5B7D-4416-BCF4-2A1463AE3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EBE6A-F49F-4C7A-8E7B-AC8E56C90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BB608-AE4D-45B8-A3B2-37AE598228B1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29143-3494-472E-9594-D594D314D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B7F82-C467-4895-A1F2-00E704B01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19366-9767-4695-B5E3-B8C8C295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10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F591BA0-1008-425A-BA66-8DC048A5AAE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51" y="2559252"/>
            <a:ext cx="6335302" cy="33305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7D46743-D0F7-41BF-BA88-E77A101D199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348" y="602705"/>
            <a:ext cx="6335301" cy="333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2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E8B6E50-E880-400F-85A1-68A50362DE3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74" y="329454"/>
            <a:ext cx="10026390" cy="45568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D68D0B-8E46-4F83-8905-F535BD4B07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192" y="1539689"/>
            <a:ext cx="10026389" cy="45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8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zhaofa zeng</dc:creator>
  <cp:lastModifiedBy>mark</cp:lastModifiedBy>
  <cp:revision>6</cp:revision>
  <dcterms:created xsi:type="dcterms:W3CDTF">2021-11-29T14:41:57Z</dcterms:created>
  <dcterms:modified xsi:type="dcterms:W3CDTF">2021-12-14T05:00:44Z</dcterms:modified>
</cp:coreProperties>
</file>