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5"/>
  </p:handoutMasterIdLst>
  <p:sldIdLst>
    <p:sldId id="388" r:id="rId3"/>
    <p:sldId id="318" r:id="rId5"/>
    <p:sldId id="326" r:id="rId6"/>
    <p:sldId id="319" r:id="rId7"/>
    <p:sldId id="320" r:id="rId8"/>
    <p:sldId id="257" r:id="rId9"/>
    <p:sldId id="258" r:id="rId10"/>
    <p:sldId id="259" r:id="rId11"/>
    <p:sldId id="329" r:id="rId12"/>
    <p:sldId id="327" r:id="rId13"/>
    <p:sldId id="264" r:id="rId14"/>
    <p:sldId id="321" r:id="rId15"/>
    <p:sldId id="263" r:id="rId16"/>
    <p:sldId id="266" r:id="rId17"/>
    <p:sldId id="330" r:id="rId18"/>
    <p:sldId id="331" r:id="rId19"/>
    <p:sldId id="332" r:id="rId20"/>
    <p:sldId id="333" r:id="rId21"/>
    <p:sldId id="268" r:id="rId22"/>
    <p:sldId id="334" r:id="rId23"/>
    <p:sldId id="269" r:id="rId24"/>
    <p:sldId id="270" r:id="rId25"/>
    <p:sldId id="271" r:id="rId26"/>
    <p:sldId id="322" r:id="rId27"/>
    <p:sldId id="337" r:id="rId28"/>
    <p:sldId id="371" r:id="rId29"/>
    <p:sldId id="372" r:id="rId30"/>
    <p:sldId id="373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82" r:id="rId39"/>
    <p:sldId id="283" r:id="rId40"/>
    <p:sldId id="284" r:id="rId41"/>
    <p:sldId id="281" r:id="rId42"/>
    <p:sldId id="285" r:id="rId43"/>
    <p:sldId id="280" r:id="rId44"/>
    <p:sldId id="286" r:id="rId45"/>
    <p:sldId id="335" r:id="rId46"/>
    <p:sldId id="336" r:id="rId47"/>
    <p:sldId id="338" r:id="rId48"/>
    <p:sldId id="339" r:id="rId49"/>
    <p:sldId id="374" r:id="rId50"/>
    <p:sldId id="340" r:id="rId51"/>
    <p:sldId id="288" r:id="rId52"/>
    <p:sldId id="323" r:id="rId53"/>
    <p:sldId id="349" r:id="rId54"/>
    <p:sldId id="357" r:id="rId55"/>
    <p:sldId id="289" r:id="rId56"/>
    <p:sldId id="290" r:id="rId57"/>
    <p:sldId id="341" r:id="rId58"/>
    <p:sldId id="344" r:id="rId59"/>
    <p:sldId id="358" r:id="rId60"/>
    <p:sldId id="359" r:id="rId61"/>
    <p:sldId id="291" r:id="rId62"/>
    <p:sldId id="350" r:id="rId63"/>
    <p:sldId id="292" r:id="rId64"/>
    <p:sldId id="293" r:id="rId65"/>
    <p:sldId id="375" r:id="rId66"/>
    <p:sldId id="346" r:id="rId67"/>
    <p:sldId id="347" r:id="rId68"/>
    <p:sldId id="348" r:id="rId69"/>
    <p:sldId id="342" r:id="rId70"/>
    <p:sldId id="324" r:id="rId71"/>
    <p:sldId id="325" r:id="rId72"/>
    <p:sldId id="296" r:id="rId73"/>
    <p:sldId id="376" r:id="rId74"/>
    <p:sldId id="343" r:id="rId75"/>
    <p:sldId id="298" r:id="rId76"/>
    <p:sldId id="299" r:id="rId77"/>
    <p:sldId id="351" r:id="rId78"/>
    <p:sldId id="354" r:id="rId79"/>
    <p:sldId id="355" r:id="rId80"/>
    <p:sldId id="353" r:id="rId81"/>
    <p:sldId id="356" r:id="rId82"/>
    <p:sldId id="377" r:id="rId83"/>
    <p:sldId id="395" r:id="rId84"/>
  </p:sldIdLst>
  <p:sldSz cx="12192000" cy="6858000"/>
  <p:notesSz cx="6858000" cy="9144000"/>
  <p:custDataLst>
    <p:tags r:id="rId89"/>
  </p:custDataLst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429"/>
    <p:restoredTop sz="91324"/>
  </p:normalViewPr>
  <p:slideViewPr>
    <p:cSldViewPr snapToGrid="0" snapToObjects="1" showGuides="1">
      <p:cViewPr varScale="1">
        <p:scale>
          <a:sx n="149" d="100"/>
          <a:sy n="149" d="100"/>
        </p:scale>
        <p:origin x="248" y="92"/>
      </p:cViewPr>
      <p:guideLst>
        <p:guide orient="horz" pos="2159"/>
        <p:guide pos="3841"/>
      </p:guideLst>
    </p:cSldViewPr>
  </p:slideViewPr>
  <p:outlineViewPr>
    <p:cViewPr>
      <p:scale>
        <a:sx n="33" d="100"/>
        <a:sy n="33" d="100"/>
      </p:scale>
      <p:origin x="0" y="1645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80" d="100"/>
        <a:sy n="80" d="100"/>
      </p:scale>
      <p:origin x="0" y="8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gs" Target="tags/tag340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handoutMaster" Target="handoutMasters/handoutMaster1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F9A4E1-7901-47C5-9387-1105BD3B59DC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6D3D11-2D32-4DC9-8BF5-4CF96EF2856C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8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90116" name="幻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EF15DB-E124-4807-95D0-F276E555AF9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50000"/>
              </a:lnSpc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EF15DB-E124-4807-95D0-F276E555AF9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50000"/>
              </a:lnSpc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EF15DB-E124-4807-95D0-F276E555AF9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50000"/>
              </a:lnSpc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EF15DB-E124-4807-95D0-F276E555AF9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ct val="150000"/>
              </a:lnSpc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showMasterSp="0" userDrawn="1">
  <p:cSld name="1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5" descr="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68188" cy="163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127"/>
          <p:cNvSpPr/>
          <p:nvPr userDrawn="1"/>
        </p:nvSpPr>
        <p:spPr>
          <a:xfrm>
            <a:off x="0" y="0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29999"/>
                </a:srgbClr>
              </a:gs>
              <a:gs pos="100000">
                <a:schemeClr val="bg1">
                  <a:alpha val="78998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 hangingPunct="1"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052" name="Group 15"/>
          <p:cNvGrpSpPr/>
          <p:nvPr/>
        </p:nvGrpSpPr>
        <p:grpSpPr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2055" name="Freeform 16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65" y="145"/>
                </a:cxn>
                <a:cxn ang="0">
                  <a:pos x="180" y="118"/>
                </a:cxn>
                <a:cxn ang="0">
                  <a:pos x="243" y="135"/>
                </a:cxn>
                <a:cxn ang="0">
                  <a:pos x="234" y="250"/>
                </a:cxn>
                <a:cxn ang="0">
                  <a:pos x="153" y="327"/>
                </a:cxn>
                <a:cxn ang="0">
                  <a:pos x="122" y="401"/>
                </a:cxn>
                <a:cxn ang="0">
                  <a:pos x="159" y="541"/>
                </a:cxn>
                <a:cxn ang="0">
                  <a:pos x="177" y="539"/>
                </a:cxn>
                <a:cxn ang="0">
                  <a:pos x="184" y="509"/>
                </a:cxn>
                <a:cxn ang="0">
                  <a:pos x="268" y="648"/>
                </a:cxn>
                <a:cxn ang="0">
                  <a:pos x="365" y="674"/>
                </a:cxn>
                <a:cxn ang="0">
                  <a:pos x="446" y="758"/>
                </a:cxn>
                <a:cxn ang="0">
                  <a:pos x="478" y="799"/>
                </a:cxn>
                <a:cxn ang="0">
                  <a:pos x="432" y="903"/>
                </a:cxn>
                <a:cxn ang="0">
                  <a:pos x="514" y="1000"/>
                </a:cxn>
                <a:cxn ang="0">
                  <a:pos x="580" y="1135"/>
                </a:cxn>
                <a:cxn ang="0">
                  <a:pos x="613" y="1297"/>
                </a:cxn>
                <a:cxn ang="0">
                  <a:pos x="669" y="1427"/>
                </a:cxn>
                <a:cxn ang="0">
                  <a:pos x="717" y="1416"/>
                </a:cxn>
                <a:cxn ang="0">
                  <a:pos x="698" y="1344"/>
                </a:cxn>
                <a:cxn ang="0">
                  <a:pos x="722" y="1295"/>
                </a:cxn>
                <a:cxn ang="0">
                  <a:pos x="767" y="1252"/>
                </a:cxn>
                <a:cxn ang="0">
                  <a:pos x="812" y="1166"/>
                </a:cxn>
                <a:cxn ang="0">
                  <a:pos x="879" y="1095"/>
                </a:cxn>
                <a:cxn ang="0">
                  <a:pos x="910" y="980"/>
                </a:cxn>
                <a:cxn ang="0">
                  <a:pos x="870" y="864"/>
                </a:cxn>
                <a:cxn ang="0">
                  <a:pos x="771" y="792"/>
                </a:cxn>
                <a:cxn ang="0">
                  <a:pos x="619" y="719"/>
                </a:cxn>
                <a:cxn ang="0">
                  <a:pos x="546" y="707"/>
                </a:cxn>
                <a:cxn ang="0">
                  <a:pos x="507" y="712"/>
                </a:cxn>
                <a:cxn ang="0">
                  <a:pos x="446" y="734"/>
                </a:cxn>
                <a:cxn ang="0">
                  <a:pos x="425" y="659"/>
                </a:cxn>
                <a:cxn ang="0">
                  <a:pos x="413" y="597"/>
                </a:cxn>
                <a:cxn ang="0">
                  <a:pos x="354" y="620"/>
                </a:cxn>
                <a:cxn ang="0">
                  <a:pos x="318" y="534"/>
                </a:cxn>
                <a:cxn ang="0">
                  <a:pos x="415" y="512"/>
                </a:cxn>
                <a:cxn ang="0">
                  <a:pos x="473" y="509"/>
                </a:cxn>
                <a:cxn ang="0">
                  <a:pos x="502" y="505"/>
                </a:cxn>
                <a:cxn ang="0">
                  <a:pos x="593" y="421"/>
                </a:cxn>
                <a:cxn ang="0">
                  <a:pos x="664" y="381"/>
                </a:cxn>
                <a:cxn ang="0">
                  <a:pos x="717" y="357"/>
                </a:cxn>
                <a:cxn ang="0">
                  <a:pos x="751" y="302"/>
                </a:cxn>
                <a:cxn ang="0">
                  <a:pos x="722" y="288"/>
                </a:cxn>
                <a:cxn ang="0">
                  <a:pos x="856" y="256"/>
                </a:cxn>
                <a:cxn ang="0">
                  <a:pos x="789" y="192"/>
                </a:cxn>
                <a:cxn ang="0">
                  <a:pos x="744" y="148"/>
                </a:cxn>
                <a:cxn ang="0">
                  <a:pos x="685" y="205"/>
                </a:cxn>
                <a:cxn ang="0">
                  <a:pos x="622" y="250"/>
                </a:cxn>
                <a:cxn ang="0">
                  <a:pos x="573" y="171"/>
                </a:cxn>
                <a:cxn ang="0">
                  <a:pos x="680" y="135"/>
                </a:cxn>
                <a:cxn ang="0">
                  <a:pos x="710" y="111"/>
                </a:cxn>
                <a:cxn ang="0">
                  <a:pos x="744" y="97"/>
                </a:cxn>
                <a:cxn ang="0">
                  <a:pos x="721" y="81"/>
                </a:cxn>
                <a:cxn ang="0">
                  <a:pos x="708" y="67"/>
                </a:cxn>
                <a:cxn ang="0">
                  <a:pos x="674" y="57"/>
                </a:cxn>
                <a:cxn ang="0">
                  <a:pos x="620" y="76"/>
                </a:cxn>
                <a:cxn ang="0">
                  <a:pos x="532" y="67"/>
                </a:cxn>
                <a:cxn ang="0">
                  <a:pos x="309" y="0"/>
                </a:cxn>
                <a:cxn ang="0">
                  <a:pos x="193" y="18"/>
                </a:cxn>
                <a:cxn ang="0">
                  <a:pos x="162" y="57"/>
                </a:cxn>
                <a:cxn ang="0">
                  <a:pos x="72" y="97"/>
                </a:cxn>
                <a:cxn ang="0">
                  <a:pos x="72" y="121"/>
                </a:cxn>
                <a:cxn ang="0">
                  <a:pos x="1" y="142"/>
                </a:cxn>
              </a:cxnLst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6" name="Freeform 17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2"/>
                </a:cxn>
                <a:cxn ang="0">
                  <a:pos x="12" y="21"/>
                </a:cxn>
                <a:cxn ang="0">
                  <a:pos x="25" y="14"/>
                </a:cxn>
                <a:cxn ang="0">
                  <a:pos x="16" y="0"/>
                </a:cxn>
                <a:cxn ang="0">
                  <a:pos x="9" y="2"/>
                </a:cxn>
              </a:cxnLst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Freeform 18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23"/>
                </a:cxn>
                <a:cxn ang="0">
                  <a:pos x="24" y="23"/>
                </a:cxn>
                <a:cxn ang="0">
                  <a:pos x="22" y="9"/>
                </a:cxn>
                <a:cxn ang="0">
                  <a:pos x="15" y="1"/>
                </a:cxn>
                <a:cxn ang="0">
                  <a:pos x="7" y="0"/>
                </a:cxn>
              </a:cxnLst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8" name="Freeform 19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4" y="5"/>
                </a:cxn>
                <a:cxn ang="0">
                  <a:pos x="30" y="14"/>
                </a:cxn>
                <a:cxn ang="0">
                  <a:pos x="22" y="23"/>
                </a:cxn>
                <a:cxn ang="0">
                  <a:pos x="12" y="29"/>
                </a:cxn>
                <a:cxn ang="0">
                  <a:pos x="35" y="47"/>
                </a:cxn>
                <a:cxn ang="0">
                  <a:pos x="44" y="54"/>
                </a:cxn>
                <a:cxn ang="0">
                  <a:pos x="48" y="52"/>
                </a:cxn>
                <a:cxn ang="0">
                  <a:pos x="50" y="49"/>
                </a:cxn>
                <a:cxn ang="0">
                  <a:pos x="55" y="56"/>
                </a:cxn>
                <a:cxn ang="0">
                  <a:pos x="69" y="49"/>
                </a:cxn>
                <a:cxn ang="0">
                  <a:pos x="73" y="42"/>
                </a:cxn>
                <a:cxn ang="0">
                  <a:pos x="57" y="23"/>
                </a:cxn>
                <a:cxn ang="0">
                  <a:pos x="64" y="14"/>
                </a:cxn>
                <a:cxn ang="0">
                  <a:pos x="62" y="2"/>
                </a:cxn>
                <a:cxn ang="0">
                  <a:pos x="55" y="0"/>
                </a:cxn>
              </a:cxnLst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9" name="Freeform 20"/>
            <p:cNvSpPr/>
            <p:nvPr/>
          </p:nvSpPr>
          <p:spPr>
            <a:xfrm>
              <a:off x="1318" y="2793"/>
              <a:ext cx="159" cy="84"/>
            </a:xfrm>
            <a:custGeom>
              <a:avLst/>
              <a:gdLst/>
              <a:ahLst/>
              <a:cxnLst>
                <a:cxn ang="0">
                  <a:pos x="26" y="7"/>
                </a:cxn>
                <a:cxn ang="0">
                  <a:pos x="10" y="7"/>
                </a:cxn>
                <a:cxn ang="0">
                  <a:pos x="3" y="9"/>
                </a:cxn>
                <a:cxn ang="0">
                  <a:pos x="14" y="29"/>
                </a:cxn>
                <a:cxn ang="0">
                  <a:pos x="29" y="25"/>
                </a:cxn>
                <a:cxn ang="0">
                  <a:pos x="53" y="31"/>
                </a:cxn>
                <a:cxn ang="0">
                  <a:pos x="62" y="34"/>
                </a:cxn>
                <a:cxn ang="0">
                  <a:pos x="75" y="50"/>
                </a:cxn>
                <a:cxn ang="0">
                  <a:pos x="80" y="63"/>
                </a:cxn>
                <a:cxn ang="0">
                  <a:pos x="89" y="56"/>
                </a:cxn>
                <a:cxn ang="0">
                  <a:pos x="95" y="54"/>
                </a:cxn>
                <a:cxn ang="0">
                  <a:pos x="105" y="58"/>
                </a:cxn>
                <a:cxn ang="0">
                  <a:pos x="110" y="45"/>
                </a:cxn>
                <a:cxn ang="0">
                  <a:pos x="86" y="31"/>
                </a:cxn>
                <a:cxn ang="0">
                  <a:pos x="59" y="11"/>
                </a:cxn>
                <a:cxn ang="0">
                  <a:pos x="30" y="15"/>
                </a:cxn>
                <a:cxn ang="0">
                  <a:pos x="26" y="7"/>
                </a:cxn>
              </a:cxnLst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Freeform 21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4" y="4"/>
                </a:cxn>
                <a:cxn ang="0">
                  <a:pos x="17" y="17"/>
                </a:cxn>
                <a:cxn ang="0">
                  <a:pos x="8" y="20"/>
                </a:cxn>
                <a:cxn ang="0">
                  <a:pos x="1" y="24"/>
                </a:cxn>
                <a:cxn ang="0">
                  <a:pos x="7" y="31"/>
                </a:cxn>
                <a:cxn ang="0">
                  <a:pos x="74" y="20"/>
                </a:cxn>
                <a:cxn ang="0">
                  <a:pos x="68" y="9"/>
                </a:cxn>
                <a:cxn ang="0">
                  <a:pos x="58" y="5"/>
                </a:cxn>
                <a:cxn ang="0">
                  <a:pos x="56" y="14"/>
                </a:cxn>
                <a:cxn ang="0">
                  <a:pos x="49" y="11"/>
                </a:cxn>
                <a:cxn ang="0">
                  <a:pos x="37" y="8"/>
                </a:cxn>
                <a:cxn ang="0">
                  <a:pos x="31" y="0"/>
                </a:cxn>
              </a:cxnLst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Freeform 22"/>
            <p:cNvSpPr/>
            <p:nvPr/>
          </p:nvSpPr>
          <p:spPr>
            <a:xfrm>
              <a:off x="1553" y="2883"/>
              <a:ext cx="37" cy="1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11"/>
                </a:cxn>
                <a:cxn ang="0">
                  <a:pos x="15" y="14"/>
                </a:cxn>
                <a:cxn ang="0">
                  <a:pos x="17" y="2"/>
                </a:cxn>
                <a:cxn ang="0">
                  <a:pos x="7" y="0"/>
                </a:cxn>
              </a:cxnLst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Freeform 23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7"/>
                </a:cxn>
                <a:cxn ang="0">
                  <a:pos x="9" y="18"/>
                </a:cxn>
                <a:cxn ang="0">
                  <a:pos x="7" y="10"/>
                </a:cxn>
                <a:cxn ang="0">
                  <a:pos x="9" y="3"/>
                </a:cxn>
                <a:cxn ang="0">
                  <a:pos x="8" y="0"/>
                </a:cxn>
              </a:cxnLst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Freeform 24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36" y="1"/>
                </a:cxn>
                <a:cxn ang="0">
                  <a:pos x="14" y="17"/>
                </a:cxn>
                <a:cxn ang="0">
                  <a:pos x="4" y="21"/>
                </a:cxn>
                <a:cxn ang="0">
                  <a:pos x="0" y="22"/>
                </a:cxn>
                <a:cxn ang="0">
                  <a:pos x="15" y="33"/>
                </a:cxn>
                <a:cxn ang="0">
                  <a:pos x="22" y="35"/>
                </a:cxn>
                <a:cxn ang="0">
                  <a:pos x="38" y="26"/>
                </a:cxn>
                <a:cxn ang="0">
                  <a:pos x="45" y="24"/>
                </a:cxn>
                <a:cxn ang="0">
                  <a:pos x="47" y="31"/>
                </a:cxn>
                <a:cxn ang="0">
                  <a:pos x="36" y="35"/>
                </a:cxn>
                <a:cxn ang="0">
                  <a:pos x="41" y="41"/>
                </a:cxn>
                <a:cxn ang="0">
                  <a:pos x="23" y="49"/>
                </a:cxn>
                <a:cxn ang="0">
                  <a:pos x="40" y="62"/>
                </a:cxn>
                <a:cxn ang="0">
                  <a:pos x="47" y="64"/>
                </a:cxn>
                <a:cxn ang="0">
                  <a:pos x="67" y="58"/>
                </a:cxn>
                <a:cxn ang="0">
                  <a:pos x="85" y="59"/>
                </a:cxn>
                <a:cxn ang="0">
                  <a:pos x="95" y="66"/>
                </a:cxn>
                <a:cxn ang="0">
                  <a:pos x="115" y="62"/>
                </a:cxn>
                <a:cxn ang="0">
                  <a:pos x="126" y="58"/>
                </a:cxn>
                <a:cxn ang="0">
                  <a:pos x="125" y="44"/>
                </a:cxn>
                <a:cxn ang="0">
                  <a:pos x="132" y="39"/>
                </a:cxn>
                <a:cxn ang="0">
                  <a:pos x="134" y="26"/>
                </a:cxn>
                <a:cxn ang="0">
                  <a:pos x="119" y="32"/>
                </a:cxn>
                <a:cxn ang="0">
                  <a:pos x="113" y="24"/>
                </a:cxn>
                <a:cxn ang="0">
                  <a:pos x="97" y="26"/>
                </a:cxn>
                <a:cxn ang="0">
                  <a:pos x="76" y="5"/>
                </a:cxn>
                <a:cxn ang="0">
                  <a:pos x="53" y="6"/>
                </a:cxn>
                <a:cxn ang="0">
                  <a:pos x="47" y="1"/>
                </a:cxn>
                <a:cxn ang="0">
                  <a:pos x="36" y="1"/>
                </a:cxn>
              </a:cxnLst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Freeform 25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55" y="6"/>
                </a:cxn>
                <a:cxn ang="0">
                  <a:pos x="8" y="14"/>
                </a:cxn>
                <a:cxn ang="0">
                  <a:pos x="5" y="20"/>
                </a:cxn>
                <a:cxn ang="0">
                  <a:pos x="32" y="29"/>
                </a:cxn>
                <a:cxn ang="0">
                  <a:pos x="77" y="42"/>
                </a:cxn>
                <a:cxn ang="0">
                  <a:pos x="99" y="38"/>
                </a:cxn>
                <a:cxn ang="0">
                  <a:pos x="106" y="36"/>
                </a:cxn>
                <a:cxn ang="0">
                  <a:pos x="99" y="25"/>
                </a:cxn>
                <a:cxn ang="0">
                  <a:pos x="93" y="20"/>
                </a:cxn>
                <a:cxn ang="0">
                  <a:pos x="73" y="15"/>
                </a:cxn>
                <a:cxn ang="0">
                  <a:pos x="55" y="6"/>
                </a:cxn>
              </a:cxnLst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Freeform 26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38" y="5"/>
                </a:cxn>
                <a:cxn ang="0">
                  <a:pos x="29" y="13"/>
                </a:cxn>
                <a:cxn ang="0">
                  <a:pos x="12" y="22"/>
                </a:cxn>
                <a:cxn ang="0">
                  <a:pos x="30" y="43"/>
                </a:cxn>
                <a:cxn ang="0">
                  <a:pos x="44" y="48"/>
                </a:cxn>
                <a:cxn ang="0">
                  <a:pos x="58" y="55"/>
                </a:cxn>
                <a:cxn ang="0">
                  <a:pos x="71" y="48"/>
                </a:cxn>
                <a:cxn ang="0">
                  <a:pos x="80" y="57"/>
                </a:cxn>
                <a:cxn ang="0">
                  <a:pos x="84" y="71"/>
                </a:cxn>
                <a:cxn ang="0">
                  <a:pos x="65" y="85"/>
                </a:cxn>
                <a:cxn ang="0">
                  <a:pos x="50" y="96"/>
                </a:cxn>
                <a:cxn ang="0">
                  <a:pos x="39" y="94"/>
                </a:cxn>
                <a:cxn ang="0">
                  <a:pos x="32" y="92"/>
                </a:cxn>
                <a:cxn ang="0">
                  <a:pos x="24" y="105"/>
                </a:cxn>
                <a:cxn ang="0">
                  <a:pos x="22" y="111"/>
                </a:cxn>
                <a:cxn ang="0">
                  <a:pos x="41" y="114"/>
                </a:cxn>
                <a:cxn ang="0">
                  <a:pos x="53" y="114"/>
                </a:cxn>
                <a:cxn ang="0">
                  <a:pos x="65" y="129"/>
                </a:cxn>
                <a:cxn ang="0">
                  <a:pos x="71" y="132"/>
                </a:cxn>
                <a:cxn ang="0">
                  <a:pos x="78" y="134"/>
                </a:cxn>
                <a:cxn ang="0">
                  <a:pos x="88" y="141"/>
                </a:cxn>
                <a:cxn ang="0">
                  <a:pos x="102" y="132"/>
                </a:cxn>
                <a:cxn ang="0">
                  <a:pos x="115" y="132"/>
                </a:cxn>
                <a:cxn ang="0">
                  <a:pos x="129" y="119"/>
                </a:cxn>
                <a:cxn ang="0">
                  <a:pos x="127" y="103"/>
                </a:cxn>
                <a:cxn ang="0">
                  <a:pos x="123" y="96"/>
                </a:cxn>
                <a:cxn ang="0">
                  <a:pos x="132" y="94"/>
                </a:cxn>
                <a:cxn ang="0">
                  <a:pos x="138" y="102"/>
                </a:cxn>
                <a:cxn ang="0">
                  <a:pos x="140" y="110"/>
                </a:cxn>
                <a:cxn ang="0">
                  <a:pos x="147" y="108"/>
                </a:cxn>
                <a:cxn ang="0">
                  <a:pos x="171" y="94"/>
                </a:cxn>
                <a:cxn ang="0">
                  <a:pos x="165" y="82"/>
                </a:cxn>
                <a:cxn ang="0">
                  <a:pos x="147" y="69"/>
                </a:cxn>
                <a:cxn ang="0">
                  <a:pos x="150" y="60"/>
                </a:cxn>
                <a:cxn ang="0">
                  <a:pos x="156" y="58"/>
                </a:cxn>
                <a:cxn ang="0">
                  <a:pos x="143" y="35"/>
                </a:cxn>
                <a:cxn ang="0">
                  <a:pos x="132" y="33"/>
                </a:cxn>
                <a:cxn ang="0">
                  <a:pos x="125" y="31"/>
                </a:cxn>
                <a:cxn ang="0">
                  <a:pos x="113" y="19"/>
                </a:cxn>
                <a:cxn ang="0">
                  <a:pos x="88" y="25"/>
                </a:cxn>
                <a:cxn ang="0">
                  <a:pos x="95" y="14"/>
                </a:cxn>
                <a:cxn ang="0">
                  <a:pos x="78" y="10"/>
                </a:cxn>
                <a:cxn ang="0">
                  <a:pos x="67" y="10"/>
                </a:cxn>
                <a:cxn ang="0">
                  <a:pos x="38" y="5"/>
                </a:cxn>
              </a:cxnLst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Freeform 27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5"/>
                </a:cxn>
                <a:cxn ang="0">
                  <a:pos x="16" y="22"/>
                </a:cxn>
                <a:cxn ang="0">
                  <a:pos x="27" y="27"/>
                </a:cxn>
                <a:cxn ang="0">
                  <a:pos x="32" y="16"/>
                </a:cxn>
                <a:cxn ang="0">
                  <a:pos x="25" y="4"/>
                </a:cxn>
                <a:cxn ang="0">
                  <a:pos x="14" y="0"/>
                </a:cxn>
              </a:cxnLst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Freeform 28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14" y="13"/>
                </a:cxn>
                <a:cxn ang="0">
                  <a:pos x="2" y="15"/>
                </a:cxn>
                <a:cxn ang="0">
                  <a:pos x="9" y="31"/>
                </a:cxn>
                <a:cxn ang="0">
                  <a:pos x="42" y="19"/>
                </a:cxn>
                <a:cxn ang="0">
                  <a:pos x="49" y="10"/>
                </a:cxn>
                <a:cxn ang="0">
                  <a:pos x="32" y="4"/>
                </a:cxn>
                <a:cxn ang="0">
                  <a:pos x="25" y="4"/>
                </a:cxn>
              </a:cxnLst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Freeform 29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" y="9"/>
                </a:cxn>
                <a:cxn ang="0">
                  <a:pos x="13" y="18"/>
                </a:cxn>
                <a:cxn ang="0">
                  <a:pos x="28" y="15"/>
                </a:cxn>
                <a:cxn ang="0">
                  <a:pos x="35" y="11"/>
                </a:cxn>
                <a:cxn ang="0">
                  <a:pos x="22" y="0"/>
                </a:cxn>
              </a:cxnLst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Freeform 30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33" y="6"/>
                </a:cxn>
                <a:cxn ang="0">
                  <a:pos x="16" y="2"/>
                </a:cxn>
                <a:cxn ang="0">
                  <a:pos x="0" y="11"/>
                </a:cxn>
                <a:cxn ang="0">
                  <a:pos x="23" y="18"/>
                </a:cxn>
                <a:cxn ang="0">
                  <a:pos x="36" y="23"/>
                </a:cxn>
                <a:cxn ang="0">
                  <a:pos x="47" y="11"/>
                </a:cxn>
                <a:cxn ang="0">
                  <a:pos x="47" y="4"/>
                </a:cxn>
                <a:cxn ang="0">
                  <a:pos x="36" y="0"/>
                </a:cxn>
                <a:cxn ang="0">
                  <a:pos x="33" y="6"/>
                </a:cxn>
              </a:cxnLst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Freeform 31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0" y="11"/>
                </a:cxn>
                <a:cxn ang="0">
                  <a:pos x="11" y="17"/>
                </a:cxn>
                <a:cxn ang="0">
                  <a:pos x="16" y="12"/>
                </a:cxn>
                <a:cxn ang="0">
                  <a:pos x="30" y="7"/>
                </a:cxn>
                <a:cxn ang="0">
                  <a:pos x="25" y="0"/>
                </a:cxn>
                <a:cxn ang="0">
                  <a:pos x="9" y="2"/>
                </a:cxn>
              </a:cxnLst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Freeform 32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8" y="4"/>
                </a:cxn>
                <a:cxn ang="0">
                  <a:pos x="2" y="22"/>
                </a:cxn>
                <a:cxn ang="0">
                  <a:pos x="7" y="32"/>
                </a:cxn>
                <a:cxn ang="0">
                  <a:pos x="0" y="41"/>
                </a:cxn>
                <a:cxn ang="0">
                  <a:pos x="32" y="49"/>
                </a:cxn>
                <a:cxn ang="0">
                  <a:pos x="47" y="52"/>
                </a:cxn>
                <a:cxn ang="0">
                  <a:pos x="86" y="49"/>
                </a:cxn>
                <a:cxn ang="0">
                  <a:pos x="43" y="40"/>
                </a:cxn>
                <a:cxn ang="0">
                  <a:pos x="31" y="35"/>
                </a:cxn>
                <a:cxn ang="0">
                  <a:pos x="25" y="29"/>
                </a:cxn>
                <a:cxn ang="0">
                  <a:pos x="29" y="20"/>
                </a:cxn>
                <a:cxn ang="0">
                  <a:pos x="22" y="0"/>
                </a:cxn>
              </a:cxnLst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2" name="Freeform 33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3" y="11"/>
                </a:cxn>
                <a:cxn ang="0">
                  <a:pos x="2" y="11"/>
                </a:cxn>
                <a:cxn ang="0">
                  <a:pos x="2" y="4"/>
                </a:cxn>
                <a:cxn ang="0">
                  <a:pos x="18" y="0"/>
                </a:cxn>
              </a:cxnLst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3" name="Freeform 34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9"/>
                </a:cxn>
                <a:cxn ang="0">
                  <a:pos x="2" y="0"/>
                </a:cxn>
              </a:cxnLst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Freeform 35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9"/>
                </a:cxn>
                <a:cxn ang="0">
                  <a:pos x="2" y="0"/>
                </a:cxn>
              </a:cxnLst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Freeform 36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9"/>
                </a:cxn>
                <a:cxn ang="0">
                  <a:pos x="1" y="0"/>
                </a:cxn>
              </a:cxnLst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Freeform 37"/>
            <p:cNvSpPr/>
            <p:nvPr/>
          </p:nvSpPr>
          <p:spPr>
            <a:xfrm>
              <a:off x="1752" y="2429"/>
              <a:ext cx="38" cy="1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11"/>
                </a:cxn>
                <a:cxn ang="0">
                  <a:pos x="15" y="15"/>
                </a:cxn>
                <a:cxn ang="0">
                  <a:pos x="19" y="2"/>
                </a:cxn>
                <a:cxn ang="0">
                  <a:pos x="7" y="0"/>
                </a:cxn>
              </a:cxnLst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Freeform 38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11"/>
                </a:cxn>
                <a:cxn ang="0">
                  <a:pos x="15" y="14"/>
                </a:cxn>
                <a:cxn ang="0">
                  <a:pos x="19" y="2"/>
                </a:cxn>
                <a:cxn ang="0">
                  <a:pos x="7" y="0"/>
                </a:cxn>
              </a:cxnLst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Freeform 39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4" y="11"/>
                </a:cxn>
                <a:cxn ang="0">
                  <a:pos x="16" y="14"/>
                </a:cxn>
                <a:cxn ang="0">
                  <a:pos x="19" y="2"/>
                </a:cxn>
                <a:cxn ang="0">
                  <a:pos x="8" y="0"/>
                </a:cxn>
              </a:cxnLst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Freeform 40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4" y="11"/>
                </a:cxn>
                <a:cxn ang="0">
                  <a:pos x="15" y="14"/>
                </a:cxn>
                <a:cxn ang="0">
                  <a:pos x="19" y="2"/>
                </a:cxn>
                <a:cxn ang="0">
                  <a:pos x="7" y="0"/>
                </a:cxn>
              </a:cxnLst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Freeform 41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16" y="31"/>
                </a:cxn>
                <a:cxn ang="0">
                  <a:pos x="3" y="52"/>
                </a:cxn>
                <a:cxn ang="0">
                  <a:pos x="20" y="56"/>
                </a:cxn>
                <a:cxn ang="0">
                  <a:pos x="9" y="65"/>
                </a:cxn>
                <a:cxn ang="0">
                  <a:pos x="58" y="76"/>
                </a:cxn>
                <a:cxn ang="0">
                  <a:pos x="79" y="73"/>
                </a:cxn>
                <a:cxn ang="0">
                  <a:pos x="140" y="43"/>
                </a:cxn>
                <a:cxn ang="0">
                  <a:pos x="169" y="37"/>
                </a:cxn>
                <a:cxn ang="0">
                  <a:pos x="182" y="45"/>
                </a:cxn>
                <a:cxn ang="0">
                  <a:pos x="153" y="49"/>
                </a:cxn>
                <a:cxn ang="0">
                  <a:pos x="136" y="63"/>
                </a:cxn>
                <a:cxn ang="0">
                  <a:pos x="142" y="67"/>
                </a:cxn>
                <a:cxn ang="0">
                  <a:pos x="146" y="88"/>
                </a:cxn>
                <a:cxn ang="0">
                  <a:pos x="196" y="108"/>
                </a:cxn>
                <a:cxn ang="0">
                  <a:pos x="189" y="118"/>
                </a:cxn>
                <a:cxn ang="0">
                  <a:pos x="207" y="138"/>
                </a:cxn>
                <a:cxn ang="0">
                  <a:pos x="196" y="149"/>
                </a:cxn>
                <a:cxn ang="0">
                  <a:pos x="182" y="165"/>
                </a:cxn>
                <a:cxn ang="0">
                  <a:pos x="165" y="182"/>
                </a:cxn>
                <a:cxn ang="0">
                  <a:pos x="164" y="236"/>
                </a:cxn>
                <a:cxn ang="0">
                  <a:pos x="187" y="250"/>
                </a:cxn>
                <a:cxn ang="0">
                  <a:pos x="218" y="252"/>
                </a:cxn>
                <a:cxn ang="0">
                  <a:pos x="232" y="237"/>
                </a:cxn>
                <a:cxn ang="0">
                  <a:pos x="284" y="200"/>
                </a:cxn>
                <a:cxn ang="0">
                  <a:pos x="321" y="187"/>
                </a:cxn>
                <a:cxn ang="0">
                  <a:pos x="363" y="173"/>
                </a:cxn>
                <a:cxn ang="0">
                  <a:pos x="404" y="163"/>
                </a:cxn>
                <a:cxn ang="0">
                  <a:pos x="428" y="146"/>
                </a:cxn>
                <a:cxn ang="0">
                  <a:pos x="449" y="112"/>
                </a:cxn>
                <a:cxn ang="0">
                  <a:pos x="450" y="86"/>
                </a:cxn>
                <a:cxn ang="0">
                  <a:pos x="450" y="70"/>
                </a:cxn>
                <a:cxn ang="0">
                  <a:pos x="467" y="50"/>
                </a:cxn>
                <a:cxn ang="0">
                  <a:pos x="491" y="52"/>
                </a:cxn>
                <a:cxn ang="0">
                  <a:pos x="518" y="29"/>
                </a:cxn>
                <a:cxn ang="0">
                  <a:pos x="498" y="31"/>
                </a:cxn>
                <a:cxn ang="0">
                  <a:pos x="476" y="25"/>
                </a:cxn>
                <a:cxn ang="0">
                  <a:pos x="446" y="12"/>
                </a:cxn>
                <a:cxn ang="0">
                  <a:pos x="360" y="14"/>
                </a:cxn>
                <a:cxn ang="0">
                  <a:pos x="328" y="21"/>
                </a:cxn>
                <a:cxn ang="0">
                  <a:pos x="312" y="21"/>
                </a:cxn>
                <a:cxn ang="0">
                  <a:pos x="290" y="30"/>
                </a:cxn>
                <a:cxn ang="0">
                  <a:pos x="268" y="16"/>
                </a:cxn>
                <a:cxn ang="0">
                  <a:pos x="243" y="22"/>
                </a:cxn>
                <a:cxn ang="0">
                  <a:pos x="205" y="29"/>
                </a:cxn>
                <a:cxn ang="0">
                  <a:pos x="230" y="21"/>
                </a:cxn>
                <a:cxn ang="0">
                  <a:pos x="198" y="4"/>
                </a:cxn>
                <a:cxn ang="0">
                  <a:pos x="187" y="1"/>
                </a:cxn>
                <a:cxn ang="0">
                  <a:pos x="176" y="4"/>
                </a:cxn>
                <a:cxn ang="0">
                  <a:pos x="135" y="9"/>
                </a:cxn>
                <a:cxn ang="0">
                  <a:pos x="90" y="16"/>
                </a:cxn>
                <a:cxn ang="0">
                  <a:pos x="61" y="14"/>
                </a:cxn>
                <a:cxn ang="0">
                  <a:pos x="64" y="38"/>
                </a:cxn>
                <a:cxn ang="0">
                  <a:pos x="58" y="29"/>
                </a:cxn>
                <a:cxn ang="0">
                  <a:pos x="34" y="23"/>
                </a:cxn>
              </a:cxnLst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1" name="Freeform 42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5" y="11"/>
                </a:cxn>
                <a:cxn ang="0">
                  <a:pos x="14" y="18"/>
                </a:cxn>
                <a:cxn ang="0">
                  <a:pos x="24" y="17"/>
                </a:cxn>
                <a:cxn ang="0">
                  <a:pos x="20" y="0"/>
                </a:cxn>
              </a:cxnLst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2" name="Freeform 43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57" y="5"/>
                </a:cxn>
                <a:cxn ang="0">
                  <a:pos x="36" y="2"/>
                </a:cxn>
                <a:cxn ang="0">
                  <a:pos x="30" y="0"/>
                </a:cxn>
                <a:cxn ang="0">
                  <a:pos x="0" y="16"/>
                </a:cxn>
                <a:cxn ang="0">
                  <a:pos x="16" y="23"/>
                </a:cxn>
                <a:cxn ang="0">
                  <a:pos x="23" y="34"/>
                </a:cxn>
                <a:cxn ang="0">
                  <a:pos x="36" y="38"/>
                </a:cxn>
                <a:cxn ang="0">
                  <a:pos x="43" y="41"/>
                </a:cxn>
                <a:cxn ang="0">
                  <a:pos x="72" y="34"/>
                </a:cxn>
                <a:cxn ang="0">
                  <a:pos x="95" y="25"/>
                </a:cxn>
                <a:cxn ang="0">
                  <a:pos x="82" y="11"/>
                </a:cxn>
                <a:cxn ang="0">
                  <a:pos x="75" y="2"/>
                </a:cxn>
                <a:cxn ang="0">
                  <a:pos x="57" y="5"/>
                </a:cxn>
              </a:cxnLst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3" name="Freeform 44"/>
            <p:cNvSpPr/>
            <p:nvPr/>
          </p:nvSpPr>
          <p:spPr>
            <a:xfrm>
              <a:off x="2393" y="2038"/>
              <a:ext cx="39" cy="2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5" y="10"/>
                </a:cxn>
                <a:cxn ang="0">
                  <a:pos x="14" y="17"/>
                </a:cxn>
                <a:cxn ang="0">
                  <a:pos x="24" y="16"/>
                </a:cxn>
                <a:cxn ang="0">
                  <a:pos x="20" y="0"/>
                </a:cxn>
              </a:cxnLst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4" name="Freeform 45"/>
            <p:cNvSpPr/>
            <p:nvPr/>
          </p:nvSpPr>
          <p:spPr>
            <a:xfrm>
              <a:off x="2662" y="2006"/>
              <a:ext cx="156" cy="63"/>
            </a:xfrm>
            <a:custGeom>
              <a:avLst/>
              <a:gdLst/>
              <a:ahLst/>
              <a:cxnLst>
                <a:cxn ang="0">
                  <a:pos x="110" y="4"/>
                </a:cxn>
                <a:cxn ang="0">
                  <a:pos x="59" y="5"/>
                </a:cxn>
                <a:cxn ang="0">
                  <a:pos x="63" y="14"/>
                </a:cxn>
                <a:cxn ang="0">
                  <a:pos x="61" y="18"/>
                </a:cxn>
                <a:cxn ang="0">
                  <a:pos x="51" y="15"/>
                </a:cxn>
                <a:cxn ang="0">
                  <a:pos x="44" y="10"/>
                </a:cxn>
                <a:cxn ang="0">
                  <a:pos x="13" y="15"/>
                </a:cxn>
                <a:cxn ang="0">
                  <a:pos x="17" y="27"/>
                </a:cxn>
                <a:cxn ang="0">
                  <a:pos x="32" y="29"/>
                </a:cxn>
                <a:cxn ang="0">
                  <a:pos x="43" y="40"/>
                </a:cxn>
                <a:cxn ang="0">
                  <a:pos x="51" y="47"/>
                </a:cxn>
                <a:cxn ang="0">
                  <a:pos x="63" y="37"/>
                </a:cxn>
                <a:cxn ang="0">
                  <a:pos x="70" y="33"/>
                </a:cxn>
                <a:cxn ang="0">
                  <a:pos x="73" y="26"/>
                </a:cxn>
                <a:cxn ang="0">
                  <a:pos x="95" y="19"/>
                </a:cxn>
                <a:cxn ang="0">
                  <a:pos x="108" y="17"/>
                </a:cxn>
                <a:cxn ang="0">
                  <a:pos x="114" y="15"/>
                </a:cxn>
                <a:cxn ang="0">
                  <a:pos x="110" y="4"/>
                </a:cxn>
              </a:cxnLst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5" name="Freeform 46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5" y="2"/>
                </a:cxn>
                <a:cxn ang="0">
                  <a:pos x="14" y="16"/>
                </a:cxn>
                <a:cxn ang="0">
                  <a:pos x="31" y="8"/>
                </a:cxn>
                <a:cxn ang="0">
                  <a:pos x="20" y="4"/>
                </a:cxn>
              </a:cxnLst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Freeform 47"/>
            <p:cNvSpPr/>
            <p:nvPr/>
          </p:nvSpPr>
          <p:spPr>
            <a:xfrm>
              <a:off x="2467" y="2311"/>
              <a:ext cx="108" cy="132"/>
            </a:xfrm>
            <a:custGeom>
              <a:avLst/>
              <a:gdLst/>
              <a:ahLst/>
              <a:cxnLst>
                <a:cxn ang="0">
                  <a:pos x="13" y="11"/>
                </a:cxn>
                <a:cxn ang="0">
                  <a:pos x="0" y="14"/>
                </a:cxn>
                <a:cxn ang="0">
                  <a:pos x="7" y="24"/>
                </a:cxn>
                <a:cxn ang="0">
                  <a:pos x="18" y="49"/>
                </a:cxn>
                <a:cxn ang="0">
                  <a:pos x="28" y="51"/>
                </a:cxn>
                <a:cxn ang="0">
                  <a:pos x="27" y="60"/>
                </a:cxn>
                <a:cxn ang="0">
                  <a:pos x="16" y="64"/>
                </a:cxn>
                <a:cxn ang="0">
                  <a:pos x="9" y="74"/>
                </a:cxn>
                <a:cxn ang="0">
                  <a:pos x="10" y="77"/>
                </a:cxn>
                <a:cxn ang="0">
                  <a:pos x="16" y="80"/>
                </a:cxn>
                <a:cxn ang="0">
                  <a:pos x="10" y="95"/>
                </a:cxn>
                <a:cxn ang="0">
                  <a:pos x="11" y="98"/>
                </a:cxn>
                <a:cxn ang="0">
                  <a:pos x="18" y="96"/>
                </a:cxn>
                <a:cxn ang="0">
                  <a:pos x="32" y="95"/>
                </a:cxn>
                <a:cxn ang="0">
                  <a:pos x="50" y="96"/>
                </a:cxn>
                <a:cxn ang="0">
                  <a:pos x="60" y="95"/>
                </a:cxn>
                <a:cxn ang="0">
                  <a:pos x="67" y="93"/>
                </a:cxn>
                <a:cxn ang="0">
                  <a:pos x="70" y="80"/>
                </a:cxn>
                <a:cxn ang="0">
                  <a:pos x="80" y="75"/>
                </a:cxn>
                <a:cxn ang="0">
                  <a:pos x="60" y="62"/>
                </a:cxn>
                <a:cxn ang="0">
                  <a:pos x="48" y="47"/>
                </a:cxn>
                <a:cxn ang="0">
                  <a:pos x="45" y="39"/>
                </a:cxn>
                <a:cxn ang="0">
                  <a:pos x="35" y="35"/>
                </a:cxn>
                <a:cxn ang="0">
                  <a:pos x="47" y="26"/>
                </a:cxn>
                <a:cxn ang="0">
                  <a:pos x="35" y="17"/>
                </a:cxn>
                <a:cxn ang="0">
                  <a:pos x="38" y="8"/>
                </a:cxn>
                <a:cxn ang="0">
                  <a:pos x="25" y="1"/>
                </a:cxn>
                <a:cxn ang="0">
                  <a:pos x="16" y="5"/>
                </a:cxn>
                <a:cxn ang="0">
                  <a:pos x="13" y="11"/>
                </a:cxn>
              </a:cxnLst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Freeform 48"/>
            <p:cNvSpPr/>
            <p:nvPr/>
          </p:nvSpPr>
          <p:spPr>
            <a:xfrm>
              <a:off x="2413" y="2359"/>
              <a:ext cx="70" cy="67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47" y="4"/>
                </a:cxn>
                <a:cxn ang="0">
                  <a:pos x="53" y="14"/>
                </a:cxn>
                <a:cxn ang="0">
                  <a:pos x="45" y="25"/>
                </a:cxn>
                <a:cxn ang="0">
                  <a:pos x="27" y="40"/>
                </a:cxn>
                <a:cxn ang="0">
                  <a:pos x="11" y="49"/>
                </a:cxn>
                <a:cxn ang="0">
                  <a:pos x="5" y="38"/>
                </a:cxn>
                <a:cxn ang="0">
                  <a:pos x="11" y="34"/>
                </a:cxn>
                <a:cxn ang="0">
                  <a:pos x="8" y="25"/>
                </a:cxn>
                <a:cxn ang="0">
                  <a:pos x="23" y="15"/>
                </a:cxn>
                <a:cxn ang="0">
                  <a:pos x="33" y="3"/>
                </a:cxn>
              </a:cxnLst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Freeform 49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119" y="6"/>
                </a:cxn>
                <a:cxn ang="0">
                  <a:pos x="99" y="11"/>
                </a:cxn>
                <a:cxn ang="0">
                  <a:pos x="81" y="29"/>
                </a:cxn>
                <a:cxn ang="0">
                  <a:pos x="58" y="33"/>
                </a:cxn>
                <a:cxn ang="0">
                  <a:pos x="47" y="42"/>
                </a:cxn>
                <a:cxn ang="0">
                  <a:pos x="38" y="65"/>
                </a:cxn>
                <a:cxn ang="0">
                  <a:pos x="20" y="94"/>
                </a:cxn>
                <a:cxn ang="0">
                  <a:pos x="0" y="101"/>
                </a:cxn>
                <a:cxn ang="0">
                  <a:pos x="40" y="182"/>
                </a:cxn>
                <a:cxn ang="0">
                  <a:pos x="67" y="240"/>
                </a:cxn>
                <a:cxn ang="0">
                  <a:pos x="81" y="249"/>
                </a:cxn>
                <a:cxn ang="0">
                  <a:pos x="94" y="254"/>
                </a:cxn>
                <a:cxn ang="0">
                  <a:pos x="128" y="242"/>
                </a:cxn>
                <a:cxn ang="0">
                  <a:pos x="142" y="238"/>
                </a:cxn>
                <a:cxn ang="0">
                  <a:pos x="168" y="254"/>
                </a:cxn>
                <a:cxn ang="0">
                  <a:pos x="182" y="296"/>
                </a:cxn>
                <a:cxn ang="0">
                  <a:pos x="189" y="294"/>
                </a:cxn>
                <a:cxn ang="0">
                  <a:pos x="193" y="287"/>
                </a:cxn>
                <a:cxn ang="0">
                  <a:pos x="207" y="308"/>
                </a:cxn>
                <a:cxn ang="0">
                  <a:pos x="227" y="321"/>
                </a:cxn>
                <a:cxn ang="0">
                  <a:pos x="244" y="339"/>
                </a:cxn>
                <a:cxn ang="0">
                  <a:pos x="249" y="346"/>
                </a:cxn>
                <a:cxn ang="0">
                  <a:pos x="255" y="350"/>
                </a:cxn>
                <a:cxn ang="0">
                  <a:pos x="271" y="368"/>
                </a:cxn>
                <a:cxn ang="0">
                  <a:pos x="276" y="355"/>
                </a:cxn>
                <a:cxn ang="0">
                  <a:pos x="303" y="371"/>
                </a:cxn>
                <a:cxn ang="0">
                  <a:pos x="329" y="368"/>
                </a:cxn>
                <a:cxn ang="0">
                  <a:pos x="345" y="299"/>
                </a:cxn>
                <a:cxn ang="0">
                  <a:pos x="354" y="260"/>
                </a:cxn>
                <a:cxn ang="0">
                  <a:pos x="347" y="206"/>
                </a:cxn>
                <a:cxn ang="0">
                  <a:pos x="300" y="152"/>
                </a:cxn>
                <a:cxn ang="0">
                  <a:pos x="296" y="132"/>
                </a:cxn>
                <a:cxn ang="0">
                  <a:pos x="258" y="101"/>
                </a:cxn>
                <a:cxn ang="0">
                  <a:pos x="264" y="87"/>
                </a:cxn>
                <a:cxn ang="0">
                  <a:pos x="255" y="74"/>
                </a:cxn>
                <a:cxn ang="0">
                  <a:pos x="234" y="44"/>
                </a:cxn>
                <a:cxn ang="0">
                  <a:pos x="220" y="17"/>
                </a:cxn>
                <a:cxn ang="0">
                  <a:pos x="218" y="11"/>
                </a:cxn>
                <a:cxn ang="0">
                  <a:pos x="204" y="85"/>
                </a:cxn>
                <a:cxn ang="0">
                  <a:pos x="182" y="65"/>
                </a:cxn>
                <a:cxn ang="0">
                  <a:pos x="164" y="62"/>
                </a:cxn>
                <a:cxn ang="0">
                  <a:pos x="153" y="49"/>
                </a:cxn>
                <a:cxn ang="0">
                  <a:pos x="148" y="35"/>
                </a:cxn>
                <a:cxn ang="0">
                  <a:pos x="155" y="31"/>
                </a:cxn>
                <a:cxn ang="0">
                  <a:pos x="135" y="11"/>
                </a:cxn>
                <a:cxn ang="0">
                  <a:pos x="121" y="6"/>
                </a:cxn>
                <a:cxn ang="0">
                  <a:pos x="115" y="4"/>
                </a:cxn>
                <a:cxn ang="0">
                  <a:pos x="119" y="6"/>
                </a:cxn>
              </a:cxnLst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Freeform 50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63" y="45"/>
                </a:cxn>
                <a:cxn ang="0">
                  <a:pos x="51" y="27"/>
                </a:cxn>
                <a:cxn ang="0">
                  <a:pos x="48" y="12"/>
                </a:cxn>
                <a:cxn ang="0">
                  <a:pos x="39" y="9"/>
                </a:cxn>
                <a:cxn ang="0">
                  <a:pos x="12" y="12"/>
                </a:cxn>
                <a:cxn ang="0">
                  <a:pos x="33" y="30"/>
                </a:cxn>
                <a:cxn ang="0">
                  <a:pos x="36" y="39"/>
                </a:cxn>
                <a:cxn ang="0">
                  <a:pos x="18" y="51"/>
                </a:cxn>
                <a:cxn ang="0">
                  <a:pos x="66" y="69"/>
                </a:cxn>
                <a:cxn ang="0">
                  <a:pos x="93" y="84"/>
                </a:cxn>
                <a:cxn ang="0">
                  <a:pos x="96" y="93"/>
                </a:cxn>
                <a:cxn ang="0">
                  <a:pos x="105" y="99"/>
                </a:cxn>
                <a:cxn ang="0">
                  <a:pos x="111" y="117"/>
                </a:cxn>
                <a:cxn ang="0">
                  <a:pos x="99" y="147"/>
                </a:cxn>
                <a:cxn ang="0">
                  <a:pos x="135" y="141"/>
                </a:cxn>
                <a:cxn ang="0">
                  <a:pos x="144" y="162"/>
                </a:cxn>
                <a:cxn ang="0">
                  <a:pos x="162" y="168"/>
                </a:cxn>
                <a:cxn ang="0">
                  <a:pos x="171" y="171"/>
                </a:cxn>
                <a:cxn ang="0">
                  <a:pos x="189" y="168"/>
                </a:cxn>
                <a:cxn ang="0">
                  <a:pos x="207" y="147"/>
                </a:cxn>
                <a:cxn ang="0">
                  <a:pos x="252" y="189"/>
                </a:cxn>
                <a:cxn ang="0">
                  <a:pos x="273" y="210"/>
                </a:cxn>
                <a:cxn ang="0">
                  <a:pos x="270" y="168"/>
                </a:cxn>
                <a:cxn ang="0">
                  <a:pos x="252" y="150"/>
                </a:cxn>
                <a:cxn ang="0">
                  <a:pos x="279" y="126"/>
                </a:cxn>
                <a:cxn ang="0">
                  <a:pos x="306" y="117"/>
                </a:cxn>
                <a:cxn ang="0">
                  <a:pos x="315" y="114"/>
                </a:cxn>
                <a:cxn ang="0">
                  <a:pos x="318" y="105"/>
                </a:cxn>
                <a:cxn ang="0">
                  <a:pos x="267" y="111"/>
                </a:cxn>
                <a:cxn ang="0">
                  <a:pos x="228" y="105"/>
                </a:cxn>
                <a:cxn ang="0">
                  <a:pos x="225" y="96"/>
                </a:cxn>
                <a:cxn ang="0">
                  <a:pos x="219" y="87"/>
                </a:cxn>
                <a:cxn ang="0">
                  <a:pos x="165" y="60"/>
                </a:cxn>
                <a:cxn ang="0">
                  <a:pos x="120" y="45"/>
                </a:cxn>
                <a:cxn ang="0">
                  <a:pos x="102" y="39"/>
                </a:cxn>
                <a:cxn ang="0">
                  <a:pos x="60" y="39"/>
                </a:cxn>
                <a:cxn ang="0">
                  <a:pos x="51" y="24"/>
                </a:cxn>
                <a:cxn ang="0">
                  <a:pos x="51" y="0"/>
                </a:cxn>
              </a:cxnLst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Freeform 51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21"/>
                </a:cxn>
                <a:cxn ang="0">
                  <a:pos x="16" y="28"/>
                </a:cxn>
                <a:cxn ang="0">
                  <a:pos x="47" y="50"/>
                </a:cxn>
                <a:cxn ang="0">
                  <a:pos x="67" y="64"/>
                </a:cxn>
                <a:cxn ang="0">
                  <a:pos x="74" y="68"/>
                </a:cxn>
                <a:cxn ang="0">
                  <a:pos x="76" y="94"/>
                </a:cxn>
                <a:cxn ang="0">
                  <a:pos x="65" y="112"/>
                </a:cxn>
                <a:cxn ang="0">
                  <a:pos x="76" y="110"/>
                </a:cxn>
                <a:cxn ang="0">
                  <a:pos x="83" y="106"/>
                </a:cxn>
                <a:cxn ang="0">
                  <a:pos x="90" y="112"/>
                </a:cxn>
                <a:cxn ang="0">
                  <a:pos x="103" y="121"/>
                </a:cxn>
                <a:cxn ang="0">
                  <a:pos x="117" y="130"/>
                </a:cxn>
                <a:cxn ang="0">
                  <a:pos x="134" y="123"/>
                </a:cxn>
                <a:cxn ang="0">
                  <a:pos x="138" y="110"/>
                </a:cxn>
                <a:cxn ang="0">
                  <a:pos x="150" y="112"/>
                </a:cxn>
                <a:cxn ang="0">
                  <a:pos x="163" y="117"/>
                </a:cxn>
                <a:cxn ang="0">
                  <a:pos x="190" y="157"/>
                </a:cxn>
                <a:cxn ang="0">
                  <a:pos x="199" y="155"/>
                </a:cxn>
                <a:cxn ang="0">
                  <a:pos x="197" y="141"/>
                </a:cxn>
                <a:cxn ang="0">
                  <a:pos x="176" y="110"/>
                </a:cxn>
                <a:cxn ang="0">
                  <a:pos x="201" y="97"/>
                </a:cxn>
                <a:cxn ang="0">
                  <a:pos x="228" y="81"/>
                </a:cxn>
                <a:cxn ang="0">
                  <a:pos x="229" y="67"/>
                </a:cxn>
                <a:cxn ang="0">
                  <a:pos x="205" y="77"/>
                </a:cxn>
                <a:cxn ang="0">
                  <a:pos x="172" y="77"/>
                </a:cxn>
                <a:cxn ang="0">
                  <a:pos x="147" y="55"/>
                </a:cxn>
                <a:cxn ang="0">
                  <a:pos x="101" y="34"/>
                </a:cxn>
                <a:cxn ang="0">
                  <a:pos x="74" y="19"/>
                </a:cxn>
                <a:cxn ang="0">
                  <a:pos x="52" y="23"/>
                </a:cxn>
                <a:cxn ang="0">
                  <a:pos x="43" y="32"/>
                </a:cxn>
                <a:cxn ang="0">
                  <a:pos x="31" y="10"/>
                </a:cxn>
                <a:cxn ang="0">
                  <a:pos x="0" y="1"/>
                </a:cxn>
              </a:cxnLst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Freeform 52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18" y="10"/>
                </a:cxn>
                <a:cxn ang="0">
                  <a:pos x="0" y="10"/>
                </a:cxn>
                <a:cxn ang="0">
                  <a:pos x="11" y="23"/>
                </a:cxn>
                <a:cxn ang="0">
                  <a:pos x="16" y="36"/>
                </a:cxn>
                <a:cxn ang="0">
                  <a:pos x="18" y="43"/>
                </a:cxn>
                <a:cxn ang="0">
                  <a:pos x="34" y="28"/>
                </a:cxn>
                <a:cxn ang="0">
                  <a:pos x="18" y="10"/>
                </a:cxn>
              </a:cxnLst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2" name="Freeform 53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26" y="41"/>
                </a:cxn>
                <a:cxn ang="0">
                  <a:pos x="22" y="35"/>
                </a:cxn>
                <a:cxn ang="0">
                  <a:pos x="8" y="39"/>
                </a:cxn>
                <a:cxn ang="0">
                  <a:pos x="22" y="64"/>
                </a:cxn>
                <a:cxn ang="0">
                  <a:pos x="69" y="50"/>
                </a:cxn>
                <a:cxn ang="0">
                  <a:pos x="82" y="41"/>
                </a:cxn>
                <a:cxn ang="0">
                  <a:pos x="96" y="37"/>
                </a:cxn>
                <a:cxn ang="0">
                  <a:pos x="123" y="11"/>
                </a:cxn>
                <a:cxn ang="0">
                  <a:pos x="118" y="0"/>
                </a:cxn>
                <a:cxn ang="0">
                  <a:pos x="100" y="10"/>
                </a:cxn>
                <a:cxn ang="0">
                  <a:pos x="60" y="23"/>
                </a:cxn>
                <a:cxn ang="0">
                  <a:pos x="46" y="26"/>
                </a:cxn>
                <a:cxn ang="0">
                  <a:pos x="33" y="30"/>
                </a:cxn>
                <a:cxn ang="0">
                  <a:pos x="26" y="41"/>
                </a:cxn>
              </a:cxnLst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3" name="Freeform 54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7" y="34"/>
                </a:cxn>
                <a:cxn ang="0">
                  <a:pos x="4" y="48"/>
                </a:cxn>
                <a:cxn ang="0">
                  <a:pos x="0" y="61"/>
                </a:cxn>
                <a:cxn ang="0">
                  <a:pos x="20" y="66"/>
                </a:cxn>
                <a:cxn ang="0">
                  <a:pos x="29" y="54"/>
                </a:cxn>
                <a:cxn ang="0">
                  <a:pos x="70" y="38"/>
                </a:cxn>
                <a:cxn ang="0">
                  <a:pos x="76" y="25"/>
                </a:cxn>
                <a:cxn ang="0">
                  <a:pos x="63" y="16"/>
                </a:cxn>
                <a:cxn ang="0">
                  <a:pos x="56" y="11"/>
                </a:cxn>
                <a:cxn ang="0">
                  <a:pos x="36" y="7"/>
                </a:cxn>
                <a:cxn ang="0">
                  <a:pos x="29" y="20"/>
                </a:cxn>
                <a:cxn ang="0">
                  <a:pos x="7" y="34"/>
                </a:cxn>
              </a:cxnLst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4" name="Freeform 55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5" y="6"/>
                </a:cxn>
                <a:cxn ang="0">
                  <a:pos x="14" y="19"/>
                </a:cxn>
                <a:cxn ang="0">
                  <a:pos x="22" y="14"/>
                </a:cxn>
                <a:cxn ang="0">
                  <a:pos x="17" y="0"/>
                </a:cxn>
              </a:cxnLst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5" name="Freeform 56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59" y="16"/>
                </a:cxn>
                <a:cxn ang="0">
                  <a:pos x="50" y="36"/>
                </a:cxn>
                <a:cxn ang="0">
                  <a:pos x="20" y="47"/>
                </a:cxn>
                <a:cxn ang="0">
                  <a:pos x="16" y="54"/>
                </a:cxn>
                <a:cxn ang="0">
                  <a:pos x="9" y="56"/>
                </a:cxn>
                <a:cxn ang="0">
                  <a:pos x="11" y="74"/>
                </a:cxn>
                <a:cxn ang="0">
                  <a:pos x="16" y="88"/>
                </a:cxn>
                <a:cxn ang="0">
                  <a:pos x="0" y="113"/>
                </a:cxn>
                <a:cxn ang="0">
                  <a:pos x="16" y="146"/>
                </a:cxn>
                <a:cxn ang="0">
                  <a:pos x="29" y="151"/>
                </a:cxn>
                <a:cxn ang="0">
                  <a:pos x="50" y="122"/>
                </a:cxn>
                <a:cxn ang="0">
                  <a:pos x="59" y="108"/>
                </a:cxn>
                <a:cxn ang="0">
                  <a:pos x="72" y="65"/>
                </a:cxn>
                <a:cxn ang="0">
                  <a:pos x="79" y="43"/>
                </a:cxn>
                <a:cxn ang="0">
                  <a:pos x="92" y="41"/>
                </a:cxn>
                <a:cxn ang="0">
                  <a:pos x="72" y="0"/>
                </a:cxn>
              </a:cxnLst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6" name="Freeform 57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4"/>
                </a:cxn>
                <a:cxn ang="0">
                  <a:pos x="16" y="43"/>
                </a:cxn>
                <a:cxn ang="0">
                  <a:pos x="22" y="45"/>
                </a:cxn>
                <a:cxn ang="0">
                  <a:pos x="31" y="43"/>
                </a:cxn>
                <a:cxn ang="0">
                  <a:pos x="16" y="0"/>
                </a:cxn>
              </a:cxnLst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7" name="Freeform 58"/>
            <p:cNvSpPr/>
            <p:nvPr/>
          </p:nvSpPr>
          <p:spPr>
            <a:xfrm>
              <a:off x="3988" y="3100"/>
              <a:ext cx="111" cy="184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34" y="48"/>
                </a:cxn>
                <a:cxn ang="0">
                  <a:pos x="20" y="52"/>
                </a:cxn>
                <a:cxn ang="0">
                  <a:pos x="7" y="61"/>
                </a:cxn>
                <a:cxn ang="0">
                  <a:pos x="23" y="107"/>
                </a:cxn>
                <a:cxn ang="0">
                  <a:pos x="29" y="127"/>
                </a:cxn>
                <a:cxn ang="0">
                  <a:pos x="34" y="134"/>
                </a:cxn>
                <a:cxn ang="0">
                  <a:pos x="47" y="139"/>
                </a:cxn>
                <a:cxn ang="0">
                  <a:pos x="54" y="112"/>
                </a:cxn>
                <a:cxn ang="0">
                  <a:pos x="70" y="96"/>
                </a:cxn>
                <a:cxn ang="0">
                  <a:pos x="63" y="38"/>
                </a:cxn>
                <a:cxn ang="0">
                  <a:pos x="79" y="27"/>
                </a:cxn>
                <a:cxn ang="0">
                  <a:pos x="63" y="11"/>
                </a:cxn>
                <a:cxn ang="0">
                  <a:pos x="54" y="0"/>
                </a:cxn>
              </a:cxnLst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8" name="Freeform 59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9" y="19"/>
                </a:cxn>
                <a:cxn ang="0">
                  <a:pos x="34" y="34"/>
                </a:cxn>
                <a:cxn ang="0">
                  <a:pos x="35" y="52"/>
                </a:cxn>
                <a:cxn ang="0">
                  <a:pos x="38" y="59"/>
                </a:cxn>
                <a:cxn ang="0">
                  <a:pos x="40" y="70"/>
                </a:cxn>
                <a:cxn ang="0">
                  <a:pos x="32" y="52"/>
                </a:cxn>
                <a:cxn ang="0">
                  <a:pos x="20" y="43"/>
                </a:cxn>
                <a:cxn ang="0">
                  <a:pos x="3" y="46"/>
                </a:cxn>
                <a:cxn ang="0">
                  <a:pos x="5" y="57"/>
                </a:cxn>
                <a:cxn ang="0">
                  <a:pos x="23" y="64"/>
                </a:cxn>
                <a:cxn ang="0">
                  <a:pos x="32" y="76"/>
                </a:cxn>
                <a:cxn ang="0">
                  <a:pos x="40" y="76"/>
                </a:cxn>
                <a:cxn ang="0">
                  <a:pos x="44" y="84"/>
                </a:cxn>
                <a:cxn ang="0">
                  <a:pos x="54" y="100"/>
                </a:cxn>
                <a:cxn ang="0">
                  <a:pos x="46" y="70"/>
                </a:cxn>
                <a:cxn ang="0">
                  <a:pos x="45" y="52"/>
                </a:cxn>
                <a:cxn ang="0">
                  <a:pos x="40" y="35"/>
                </a:cxn>
                <a:cxn ang="0">
                  <a:pos x="35" y="23"/>
                </a:cxn>
                <a:cxn ang="0">
                  <a:pos x="32" y="11"/>
                </a:cxn>
                <a:cxn ang="0">
                  <a:pos x="27" y="1"/>
                </a:cxn>
              </a:cxnLst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" name="Freeform 60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4"/>
                </a:cxn>
                <a:cxn ang="0">
                  <a:pos x="5" y="30"/>
                </a:cxn>
                <a:cxn ang="0">
                  <a:pos x="10" y="52"/>
                </a:cxn>
                <a:cxn ang="0">
                  <a:pos x="19" y="73"/>
                </a:cxn>
                <a:cxn ang="0">
                  <a:pos x="30" y="98"/>
                </a:cxn>
                <a:cxn ang="0">
                  <a:pos x="22" y="64"/>
                </a:cxn>
                <a:cxn ang="0">
                  <a:pos x="19" y="52"/>
                </a:cxn>
                <a:cxn ang="0">
                  <a:pos x="16" y="34"/>
                </a:cxn>
                <a:cxn ang="0">
                  <a:pos x="14" y="25"/>
                </a:cxn>
                <a:cxn ang="0">
                  <a:pos x="9" y="21"/>
                </a:cxn>
                <a:cxn ang="0">
                  <a:pos x="3" y="0"/>
                </a:cxn>
              </a:cxnLst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" name="Freeform 61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8"/>
                </a:cxn>
                <a:cxn ang="0">
                  <a:pos x="13" y="24"/>
                </a:cxn>
                <a:cxn ang="0">
                  <a:pos x="27" y="27"/>
                </a:cxn>
                <a:cxn ang="0">
                  <a:pos x="36" y="31"/>
                </a:cxn>
                <a:cxn ang="0">
                  <a:pos x="42" y="36"/>
                </a:cxn>
                <a:cxn ang="0">
                  <a:pos x="49" y="38"/>
                </a:cxn>
                <a:cxn ang="0">
                  <a:pos x="41" y="21"/>
                </a:cxn>
                <a:cxn ang="0">
                  <a:pos x="36" y="12"/>
                </a:cxn>
                <a:cxn ang="0">
                  <a:pos x="20" y="13"/>
                </a:cxn>
                <a:cxn ang="0">
                  <a:pos x="14" y="10"/>
                </a:cxn>
                <a:cxn ang="0">
                  <a:pos x="4" y="0"/>
                </a:cxn>
                <a:cxn ang="0">
                  <a:pos x="2" y="0"/>
                </a:cxn>
              </a:cxnLst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1" name="Freeform 62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6"/>
                </a:cxn>
                <a:cxn ang="0">
                  <a:pos x="13" y="8"/>
                </a:cxn>
                <a:cxn ang="0">
                  <a:pos x="7" y="19"/>
                </a:cxn>
                <a:cxn ang="0">
                  <a:pos x="6" y="35"/>
                </a:cxn>
                <a:cxn ang="0">
                  <a:pos x="7" y="42"/>
                </a:cxn>
                <a:cxn ang="0">
                  <a:pos x="1" y="50"/>
                </a:cxn>
                <a:cxn ang="0">
                  <a:pos x="7" y="62"/>
                </a:cxn>
                <a:cxn ang="0">
                  <a:pos x="13" y="70"/>
                </a:cxn>
                <a:cxn ang="0">
                  <a:pos x="8" y="81"/>
                </a:cxn>
                <a:cxn ang="0">
                  <a:pos x="13" y="88"/>
                </a:cxn>
                <a:cxn ang="0">
                  <a:pos x="23" y="81"/>
                </a:cxn>
                <a:cxn ang="0">
                  <a:pos x="28" y="53"/>
                </a:cxn>
                <a:cxn ang="0">
                  <a:pos x="31" y="71"/>
                </a:cxn>
                <a:cxn ang="0">
                  <a:pos x="37" y="82"/>
                </a:cxn>
                <a:cxn ang="0">
                  <a:pos x="34" y="63"/>
                </a:cxn>
                <a:cxn ang="0">
                  <a:pos x="40" y="41"/>
                </a:cxn>
                <a:cxn ang="0">
                  <a:pos x="39" y="29"/>
                </a:cxn>
                <a:cxn ang="0">
                  <a:pos x="30" y="34"/>
                </a:cxn>
                <a:cxn ang="0">
                  <a:pos x="19" y="31"/>
                </a:cxn>
                <a:cxn ang="0">
                  <a:pos x="23" y="20"/>
                </a:cxn>
                <a:cxn ang="0">
                  <a:pos x="34" y="20"/>
                </a:cxn>
                <a:cxn ang="0">
                  <a:pos x="43" y="22"/>
                </a:cxn>
                <a:cxn ang="0">
                  <a:pos x="55" y="17"/>
                </a:cxn>
                <a:cxn ang="0">
                  <a:pos x="62" y="8"/>
                </a:cxn>
                <a:cxn ang="0">
                  <a:pos x="55" y="0"/>
                </a:cxn>
              </a:cxnLst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2" name="Freeform 63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9"/>
                </a:cxn>
                <a:cxn ang="0">
                  <a:pos x="3" y="21"/>
                </a:cxn>
                <a:cxn ang="0">
                  <a:pos x="1" y="35"/>
                </a:cxn>
                <a:cxn ang="0">
                  <a:pos x="9" y="54"/>
                </a:cxn>
                <a:cxn ang="0">
                  <a:pos x="16" y="47"/>
                </a:cxn>
                <a:cxn ang="0">
                  <a:pos x="12" y="35"/>
                </a:cxn>
                <a:cxn ang="0">
                  <a:pos x="7" y="0"/>
                </a:cxn>
              </a:cxnLst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3" name="Freeform 64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0" y="11"/>
                </a:cxn>
                <a:cxn ang="0">
                  <a:pos x="5" y="28"/>
                </a:cxn>
                <a:cxn ang="0">
                  <a:pos x="4" y="60"/>
                </a:cxn>
                <a:cxn ang="0">
                  <a:pos x="10" y="58"/>
                </a:cxn>
                <a:cxn ang="0">
                  <a:pos x="11" y="64"/>
                </a:cxn>
                <a:cxn ang="0">
                  <a:pos x="17" y="68"/>
                </a:cxn>
                <a:cxn ang="0">
                  <a:pos x="22" y="78"/>
                </a:cxn>
                <a:cxn ang="0">
                  <a:pos x="27" y="72"/>
                </a:cxn>
                <a:cxn ang="0">
                  <a:pos x="37" y="75"/>
                </a:cxn>
                <a:cxn ang="0">
                  <a:pos x="35" y="60"/>
                </a:cxn>
                <a:cxn ang="0">
                  <a:pos x="27" y="58"/>
                </a:cxn>
                <a:cxn ang="0">
                  <a:pos x="22" y="51"/>
                </a:cxn>
                <a:cxn ang="0">
                  <a:pos x="19" y="41"/>
                </a:cxn>
                <a:cxn ang="0">
                  <a:pos x="23" y="30"/>
                </a:cxn>
                <a:cxn ang="0">
                  <a:pos x="20" y="19"/>
                </a:cxn>
                <a:cxn ang="0">
                  <a:pos x="24" y="11"/>
                </a:cxn>
                <a:cxn ang="0">
                  <a:pos x="17" y="2"/>
                </a:cxn>
                <a:cxn ang="0">
                  <a:pos x="11" y="4"/>
                </a:cxn>
                <a:cxn ang="0">
                  <a:pos x="7" y="1"/>
                </a:cxn>
              </a:cxnLst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4" name="Freeform 65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11"/>
                </a:cxn>
                <a:cxn ang="0">
                  <a:pos x="18" y="17"/>
                </a:cxn>
                <a:cxn ang="0">
                  <a:pos x="9" y="20"/>
                </a:cxn>
                <a:cxn ang="0">
                  <a:pos x="5" y="27"/>
                </a:cxn>
                <a:cxn ang="0">
                  <a:pos x="2" y="42"/>
                </a:cxn>
                <a:cxn ang="0">
                  <a:pos x="8" y="40"/>
                </a:cxn>
                <a:cxn ang="0">
                  <a:pos x="14" y="35"/>
                </a:cxn>
                <a:cxn ang="0">
                  <a:pos x="20" y="39"/>
                </a:cxn>
                <a:cxn ang="0">
                  <a:pos x="33" y="56"/>
                </a:cxn>
                <a:cxn ang="0">
                  <a:pos x="40" y="41"/>
                </a:cxn>
                <a:cxn ang="0">
                  <a:pos x="48" y="38"/>
                </a:cxn>
                <a:cxn ang="0">
                  <a:pos x="42" y="22"/>
                </a:cxn>
                <a:cxn ang="0">
                  <a:pos x="29" y="0"/>
                </a:cxn>
              </a:cxnLst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5" name="Freeform 66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4" y="15"/>
                </a:cxn>
                <a:cxn ang="0">
                  <a:pos x="15" y="36"/>
                </a:cxn>
                <a:cxn ang="0">
                  <a:pos x="18" y="29"/>
                </a:cxn>
                <a:cxn ang="0">
                  <a:pos x="22" y="22"/>
                </a:cxn>
                <a:cxn ang="0">
                  <a:pos x="18" y="14"/>
                </a:cxn>
                <a:cxn ang="0">
                  <a:pos x="11" y="7"/>
                </a:cxn>
                <a:cxn ang="0">
                  <a:pos x="6" y="1"/>
                </a:cxn>
                <a:cxn ang="0">
                  <a:pos x="2" y="7"/>
                </a:cxn>
                <a:cxn ang="0">
                  <a:pos x="4" y="15"/>
                </a:cxn>
              </a:cxnLst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Freeform 67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3"/>
                </a:cxn>
                <a:cxn ang="0">
                  <a:pos x="14" y="6"/>
                </a:cxn>
                <a:cxn ang="0">
                  <a:pos x="0" y="0"/>
                </a:cxn>
              </a:cxnLst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7" name="Freeform 68"/>
            <p:cNvSpPr/>
            <p:nvPr/>
          </p:nvSpPr>
          <p:spPr>
            <a:xfrm>
              <a:off x="4208" y="3265"/>
              <a:ext cx="46" cy="3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1"/>
                </a:cxn>
                <a:cxn ang="0">
                  <a:pos x="16" y="19"/>
                </a:cxn>
                <a:cxn ang="0">
                  <a:pos x="25" y="26"/>
                </a:cxn>
                <a:cxn ang="0">
                  <a:pos x="35" y="24"/>
                </a:cxn>
                <a:cxn ang="0">
                  <a:pos x="29" y="14"/>
                </a:cxn>
                <a:cxn ang="0">
                  <a:pos x="16" y="2"/>
                </a:cxn>
                <a:cxn ang="0">
                  <a:pos x="12" y="9"/>
                </a:cxn>
                <a:cxn ang="0">
                  <a:pos x="5" y="0"/>
                </a:cxn>
              </a:cxnLst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8" name="Freeform 69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" y="6"/>
                </a:cxn>
                <a:cxn ang="0">
                  <a:pos x="7" y="18"/>
                </a:cxn>
                <a:cxn ang="0">
                  <a:pos x="14" y="20"/>
                </a:cxn>
                <a:cxn ang="0">
                  <a:pos x="16" y="0"/>
                </a:cxn>
              </a:cxnLst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9" name="Freeform 70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7"/>
                </a:cxn>
                <a:cxn ang="0">
                  <a:pos x="14" y="19"/>
                </a:cxn>
                <a:cxn ang="0">
                  <a:pos x="20" y="30"/>
                </a:cxn>
                <a:cxn ang="0">
                  <a:pos x="26" y="35"/>
                </a:cxn>
                <a:cxn ang="0">
                  <a:pos x="35" y="31"/>
                </a:cxn>
                <a:cxn ang="0">
                  <a:pos x="19" y="10"/>
                </a:cxn>
                <a:cxn ang="0">
                  <a:pos x="4" y="0"/>
                </a:cxn>
              </a:cxnLst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0" name="Freeform 71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7" y="19"/>
                </a:cxn>
                <a:cxn ang="0">
                  <a:pos x="9" y="24"/>
                </a:cxn>
                <a:cxn ang="0">
                  <a:pos x="13" y="37"/>
                </a:cxn>
                <a:cxn ang="0">
                  <a:pos x="27" y="32"/>
                </a:cxn>
                <a:cxn ang="0">
                  <a:pos x="34" y="26"/>
                </a:cxn>
                <a:cxn ang="0">
                  <a:pos x="29" y="16"/>
                </a:cxn>
                <a:cxn ang="0">
                  <a:pos x="32" y="7"/>
                </a:cxn>
                <a:cxn ang="0">
                  <a:pos x="31" y="1"/>
                </a:cxn>
                <a:cxn ang="0">
                  <a:pos x="26" y="2"/>
                </a:cxn>
                <a:cxn ang="0">
                  <a:pos x="29" y="3"/>
                </a:cxn>
                <a:cxn ang="0">
                  <a:pos x="28" y="9"/>
                </a:cxn>
                <a:cxn ang="0">
                  <a:pos x="24" y="13"/>
                </a:cxn>
                <a:cxn ang="0">
                  <a:pos x="16" y="4"/>
                </a:cxn>
              </a:cxnLst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1" name="Freeform 72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3" y="4"/>
                </a:cxn>
                <a:cxn ang="0">
                  <a:pos x="19" y="20"/>
                </a:cxn>
                <a:cxn ang="0">
                  <a:pos x="23" y="17"/>
                </a:cxn>
                <a:cxn ang="0">
                  <a:pos x="12" y="2"/>
                </a:cxn>
              </a:cxnLst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2" name="Freeform 73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5"/>
                </a:cxn>
                <a:cxn ang="0">
                  <a:pos x="9" y="14"/>
                </a:cxn>
                <a:cxn ang="0">
                  <a:pos x="11" y="17"/>
                </a:cxn>
                <a:cxn ang="0">
                  <a:pos x="9" y="20"/>
                </a:cxn>
                <a:cxn ang="0">
                  <a:pos x="17" y="12"/>
                </a:cxn>
                <a:cxn ang="0">
                  <a:pos x="14" y="5"/>
                </a:cxn>
                <a:cxn ang="0">
                  <a:pos x="12" y="0"/>
                </a:cxn>
              </a:cxnLst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3" name="Freeform 74"/>
            <p:cNvSpPr/>
            <p:nvPr/>
          </p:nvSpPr>
          <p:spPr>
            <a:xfrm>
              <a:off x="4111" y="3353"/>
              <a:ext cx="34" cy="2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4"/>
                </a:cxn>
                <a:cxn ang="0">
                  <a:pos x="15" y="16"/>
                </a:cxn>
                <a:cxn ang="0">
                  <a:pos x="26" y="12"/>
                </a:cxn>
                <a:cxn ang="0">
                  <a:pos x="13" y="5"/>
                </a:cxn>
                <a:cxn ang="0">
                  <a:pos x="12" y="0"/>
                </a:cxn>
              </a:cxnLst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4" name="Freeform 75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8"/>
                </a:cxn>
                <a:cxn ang="0">
                  <a:pos x="5" y="20"/>
                </a:cxn>
                <a:cxn ang="0">
                  <a:pos x="0" y="33"/>
                </a:cxn>
                <a:cxn ang="0">
                  <a:pos x="5" y="41"/>
                </a:cxn>
                <a:cxn ang="0">
                  <a:pos x="12" y="33"/>
                </a:cxn>
                <a:cxn ang="0">
                  <a:pos x="21" y="18"/>
                </a:cxn>
                <a:cxn ang="0">
                  <a:pos x="18" y="0"/>
                </a:cxn>
              </a:cxnLst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5" name="Freeform 76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" y="5"/>
                </a:cxn>
                <a:cxn ang="0">
                  <a:pos x="0" y="13"/>
                </a:cxn>
                <a:cxn ang="0">
                  <a:pos x="8" y="23"/>
                </a:cxn>
                <a:cxn ang="0">
                  <a:pos x="14" y="32"/>
                </a:cxn>
                <a:cxn ang="0">
                  <a:pos x="9" y="11"/>
                </a:cxn>
                <a:cxn ang="0">
                  <a:pos x="8" y="4"/>
                </a:cxn>
              </a:cxnLst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6" name="Freeform 77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6"/>
                </a:cxn>
                <a:cxn ang="0">
                  <a:pos x="6" y="14"/>
                </a:cxn>
                <a:cxn ang="0">
                  <a:pos x="6" y="0"/>
                </a:cxn>
              </a:cxnLst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7" name="Freeform 78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8"/>
                </a:cxn>
                <a:cxn ang="0">
                  <a:pos x="11" y="12"/>
                </a:cxn>
                <a:cxn ang="0">
                  <a:pos x="5" y="22"/>
                </a:cxn>
                <a:cxn ang="0">
                  <a:pos x="0" y="32"/>
                </a:cxn>
                <a:cxn ang="0">
                  <a:pos x="6" y="32"/>
                </a:cxn>
                <a:cxn ang="0">
                  <a:pos x="15" y="15"/>
                </a:cxn>
                <a:cxn ang="0">
                  <a:pos x="3" y="0"/>
                </a:cxn>
              </a:cxnLst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8" name="Freeform 79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4"/>
                </a:cxn>
                <a:cxn ang="0">
                  <a:pos x="5" y="13"/>
                </a:cxn>
                <a:cxn ang="0">
                  <a:pos x="8" y="2"/>
                </a:cxn>
              </a:cxnLst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9" name="Freeform 80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1" y="6"/>
                </a:cxn>
                <a:cxn ang="0">
                  <a:pos x="5" y="11"/>
                </a:cxn>
                <a:cxn ang="0">
                  <a:pos x="6" y="3"/>
                </a:cxn>
              </a:cxnLst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0" name="Freeform 81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0" y="5"/>
                </a:cxn>
                <a:cxn ang="0">
                  <a:pos x="7" y="10"/>
                </a:cxn>
                <a:cxn ang="0">
                  <a:pos x="6" y="3"/>
                </a:cxn>
              </a:cxnLst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1" name="Freeform 82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"/>
                </a:cxn>
                <a:cxn ang="0">
                  <a:pos x="7" y="14"/>
                </a:cxn>
                <a:cxn ang="0">
                  <a:pos x="4" y="0"/>
                </a:cxn>
              </a:cxnLst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2" name="Freeform 83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9"/>
                </a:cxn>
                <a:cxn ang="0">
                  <a:pos x="7" y="3"/>
                </a:cxn>
                <a:cxn ang="0">
                  <a:pos x="7" y="0"/>
                </a:cxn>
              </a:cxnLst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3" name="Freeform 84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2" y="10"/>
                </a:cxn>
                <a:cxn ang="0">
                  <a:pos x="8" y="21"/>
                </a:cxn>
                <a:cxn ang="0">
                  <a:pos x="15" y="30"/>
                </a:cxn>
                <a:cxn ang="0">
                  <a:pos x="23" y="35"/>
                </a:cxn>
                <a:cxn ang="0">
                  <a:pos x="29" y="44"/>
                </a:cxn>
                <a:cxn ang="0">
                  <a:pos x="29" y="31"/>
                </a:cxn>
                <a:cxn ang="0">
                  <a:pos x="24" y="20"/>
                </a:cxn>
                <a:cxn ang="0">
                  <a:pos x="14" y="10"/>
                </a:cxn>
                <a:cxn ang="0">
                  <a:pos x="6" y="4"/>
                </a:cxn>
              </a:cxnLst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4" name="Freeform 85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16" y="13"/>
                </a:cxn>
                <a:cxn ang="0">
                  <a:pos x="7" y="18"/>
                </a:cxn>
                <a:cxn ang="0">
                  <a:pos x="1" y="25"/>
                </a:cxn>
                <a:cxn ang="0">
                  <a:pos x="7" y="33"/>
                </a:cxn>
                <a:cxn ang="0">
                  <a:pos x="16" y="25"/>
                </a:cxn>
                <a:cxn ang="0">
                  <a:pos x="22" y="13"/>
                </a:cxn>
                <a:cxn ang="0">
                  <a:pos x="31" y="0"/>
                </a:cxn>
                <a:cxn ang="0">
                  <a:pos x="40" y="6"/>
                </a:cxn>
                <a:cxn ang="0">
                  <a:pos x="19" y="13"/>
                </a:cxn>
                <a:cxn ang="0">
                  <a:pos x="16" y="13"/>
                </a:cxn>
              </a:cxnLst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5" name="Freeform 86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8"/>
                </a:cxn>
                <a:cxn ang="0">
                  <a:pos x="7" y="18"/>
                </a:cxn>
                <a:cxn ang="0">
                  <a:pos x="5" y="0"/>
                </a:cxn>
              </a:cxnLst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6" name="Freeform 87"/>
            <p:cNvSpPr/>
            <p:nvPr/>
          </p:nvSpPr>
          <p:spPr>
            <a:xfrm>
              <a:off x="4751" y="3547"/>
              <a:ext cx="19" cy="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7"/>
                </a:cxn>
                <a:cxn ang="0">
                  <a:pos x="11" y="10"/>
                </a:cxn>
                <a:cxn ang="0">
                  <a:pos x="10" y="0"/>
                </a:cxn>
              </a:cxnLst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7" name="Freeform 88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" y="6"/>
                </a:cxn>
                <a:cxn ang="0">
                  <a:pos x="7" y="18"/>
                </a:cxn>
                <a:cxn ang="0">
                  <a:pos x="14" y="20"/>
                </a:cxn>
                <a:cxn ang="0">
                  <a:pos x="16" y="0"/>
                </a:cxn>
              </a:cxnLst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8" name="Freeform 89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6" y="5"/>
                </a:cxn>
                <a:cxn ang="0">
                  <a:pos x="8" y="18"/>
                </a:cxn>
                <a:cxn ang="0">
                  <a:pos x="15" y="20"/>
                </a:cxn>
                <a:cxn ang="0">
                  <a:pos x="18" y="0"/>
                </a:cxn>
              </a:cxnLst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9" name="Freeform 90"/>
            <p:cNvSpPr/>
            <p:nvPr/>
          </p:nvSpPr>
          <p:spPr>
            <a:xfrm>
              <a:off x="4659" y="3459"/>
              <a:ext cx="28" cy="27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5" y="1"/>
                </a:cxn>
                <a:cxn ang="0">
                  <a:pos x="7" y="13"/>
                </a:cxn>
                <a:cxn ang="0">
                  <a:pos x="14" y="15"/>
                </a:cxn>
                <a:cxn ang="0">
                  <a:pos x="18" y="1"/>
                </a:cxn>
              </a:cxnLst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0" name="Freeform 91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5" y="2"/>
                </a:cxn>
                <a:cxn ang="0">
                  <a:pos x="9" y="13"/>
                </a:cxn>
                <a:cxn ang="0">
                  <a:pos x="15" y="13"/>
                </a:cxn>
                <a:cxn ang="0">
                  <a:pos x="18" y="2"/>
                </a:cxn>
              </a:cxnLst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1" name="Freeform 92"/>
            <p:cNvSpPr/>
            <p:nvPr/>
          </p:nvSpPr>
          <p:spPr>
            <a:xfrm>
              <a:off x="4683" y="3413"/>
              <a:ext cx="25" cy="20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5" y="1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6" y="1"/>
                </a:cxn>
              </a:cxnLst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2" name="Freeform 93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16" y="9"/>
                </a:cxn>
                <a:cxn ang="0">
                  <a:pos x="10" y="1"/>
                </a:cxn>
                <a:cxn ang="0">
                  <a:pos x="5" y="14"/>
                </a:cxn>
                <a:cxn ang="0">
                  <a:pos x="10" y="19"/>
                </a:cxn>
                <a:cxn ang="0">
                  <a:pos x="15" y="16"/>
                </a:cxn>
                <a:cxn ang="0">
                  <a:pos x="16" y="9"/>
                </a:cxn>
              </a:cxnLst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3" name="Freeform 94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6" y="1"/>
                </a:cxn>
                <a:cxn ang="0">
                  <a:pos x="7" y="13"/>
                </a:cxn>
                <a:cxn ang="0">
                  <a:pos x="14" y="15"/>
                </a:cxn>
                <a:cxn ang="0">
                  <a:pos x="13" y="5"/>
                </a:cxn>
              </a:cxnLst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4" name="Freeform 95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13" y="5"/>
                </a:cxn>
                <a:cxn ang="0">
                  <a:pos x="6" y="1"/>
                </a:cxn>
                <a:cxn ang="0">
                  <a:pos x="7" y="13"/>
                </a:cxn>
                <a:cxn ang="0">
                  <a:pos x="14" y="15"/>
                </a:cxn>
                <a:cxn ang="0">
                  <a:pos x="13" y="5"/>
                </a:cxn>
              </a:cxnLst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5" name="Freeform 96"/>
            <p:cNvSpPr/>
            <p:nvPr/>
          </p:nvSpPr>
          <p:spPr>
            <a:xfrm>
              <a:off x="3055" y="2051"/>
              <a:ext cx="141" cy="109"/>
            </a:xfrm>
            <a:custGeom>
              <a:avLst/>
              <a:gdLst/>
              <a:ahLst/>
              <a:cxnLst>
                <a:cxn ang="0">
                  <a:pos x="95" y="2"/>
                </a:cxn>
                <a:cxn ang="0">
                  <a:pos x="103" y="2"/>
                </a:cxn>
                <a:cxn ang="0">
                  <a:pos x="105" y="9"/>
                </a:cxn>
                <a:cxn ang="0">
                  <a:pos x="104" y="14"/>
                </a:cxn>
                <a:cxn ang="0">
                  <a:pos x="73" y="25"/>
                </a:cxn>
                <a:cxn ang="0">
                  <a:pos x="60" y="33"/>
                </a:cxn>
                <a:cxn ang="0">
                  <a:pos x="54" y="36"/>
                </a:cxn>
                <a:cxn ang="0">
                  <a:pos x="40" y="47"/>
                </a:cxn>
                <a:cxn ang="0">
                  <a:pos x="42" y="53"/>
                </a:cxn>
                <a:cxn ang="0">
                  <a:pos x="46" y="67"/>
                </a:cxn>
                <a:cxn ang="0">
                  <a:pos x="60" y="72"/>
                </a:cxn>
                <a:cxn ang="0">
                  <a:pos x="51" y="80"/>
                </a:cxn>
                <a:cxn ang="0">
                  <a:pos x="46" y="74"/>
                </a:cxn>
                <a:cxn ang="0">
                  <a:pos x="40" y="76"/>
                </a:cxn>
                <a:cxn ang="0">
                  <a:pos x="12" y="70"/>
                </a:cxn>
                <a:cxn ang="0">
                  <a:pos x="10" y="61"/>
                </a:cxn>
                <a:cxn ang="0">
                  <a:pos x="26" y="51"/>
                </a:cxn>
                <a:cxn ang="0">
                  <a:pos x="28" y="44"/>
                </a:cxn>
                <a:cxn ang="0">
                  <a:pos x="26" y="36"/>
                </a:cxn>
                <a:cxn ang="0">
                  <a:pos x="40" y="26"/>
                </a:cxn>
                <a:cxn ang="0">
                  <a:pos x="54" y="20"/>
                </a:cxn>
                <a:cxn ang="0">
                  <a:pos x="63" y="14"/>
                </a:cxn>
                <a:cxn ang="0">
                  <a:pos x="95" y="2"/>
                </a:cxn>
              </a:cxnLst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6" name="Freeform 97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7" y="1"/>
                </a:cxn>
                <a:cxn ang="0">
                  <a:pos x="18" y="8"/>
                </a:cxn>
                <a:cxn ang="0">
                  <a:pos x="25" y="7"/>
                </a:cxn>
                <a:cxn ang="0">
                  <a:pos x="14" y="0"/>
                </a:cxn>
              </a:cxnLst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7" name="Freeform 98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13" y="14"/>
                </a:cxn>
                <a:cxn ang="0">
                  <a:pos x="6" y="20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31" y="2"/>
                </a:cxn>
              </a:cxnLst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8" name="Freeform 99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6" y="4"/>
                </a:cxn>
                <a:cxn ang="0">
                  <a:pos x="31" y="15"/>
                </a:cxn>
                <a:cxn ang="0">
                  <a:pos x="34" y="14"/>
                </a:cxn>
                <a:cxn ang="0">
                  <a:pos x="15" y="0"/>
                </a:cxn>
              </a:cxnLst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9" name="Freeform 100"/>
            <p:cNvSpPr/>
            <p:nvPr/>
          </p:nvSpPr>
          <p:spPr>
            <a:xfrm>
              <a:off x="3428" y="2015"/>
              <a:ext cx="49" cy="32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4" y="5"/>
                </a:cxn>
                <a:cxn ang="0">
                  <a:pos x="5" y="5"/>
                </a:cxn>
                <a:cxn ang="0">
                  <a:pos x="4" y="19"/>
                </a:cxn>
                <a:cxn ang="0">
                  <a:pos x="18" y="24"/>
                </a:cxn>
                <a:cxn ang="0">
                  <a:pos x="34" y="15"/>
                </a:cxn>
                <a:cxn ang="0">
                  <a:pos x="27" y="5"/>
                </a:cxn>
              </a:cxnLst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" name="Freeform 101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9"/>
                </a:cxn>
                <a:cxn ang="0">
                  <a:pos x="29" y="17"/>
                </a:cxn>
                <a:cxn ang="0">
                  <a:pos x="43" y="20"/>
                </a:cxn>
                <a:cxn ang="0">
                  <a:pos x="63" y="13"/>
                </a:cxn>
                <a:cxn ang="0">
                  <a:pos x="44" y="2"/>
                </a:cxn>
                <a:cxn ang="0">
                  <a:pos x="8" y="0"/>
                </a:cxn>
              </a:cxnLst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1" name="Freeform 102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34" y="6"/>
                </a:cxn>
                <a:cxn ang="0">
                  <a:pos x="16" y="18"/>
                </a:cxn>
                <a:cxn ang="0">
                  <a:pos x="3" y="13"/>
                </a:cxn>
                <a:cxn ang="0">
                  <a:pos x="18" y="2"/>
                </a:cxn>
              </a:cxnLst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2" name="Freeform 103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4" y="3"/>
                </a:cxn>
                <a:cxn ang="0">
                  <a:pos x="22" y="13"/>
                </a:cxn>
                <a:cxn ang="0">
                  <a:pos x="11" y="1"/>
                </a:cxn>
              </a:cxnLst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3" name="Freeform 104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1"/>
                </a:cxn>
                <a:cxn ang="0">
                  <a:pos x="7" y="24"/>
                </a:cxn>
                <a:cxn ang="0">
                  <a:pos x="18" y="41"/>
                </a:cxn>
                <a:cxn ang="0">
                  <a:pos x="20" y="59"/>
                </a:cxn>
                <a:cxn ang="0">
                  <a:pos x="45" y="86"/>
                </a:cxn>
                <a:cxn ang="0">
                  <a:pos x="48" y="70"/>
                </a:cxn>
                <a:cxn ang="0">
                  <a:pos x="41" y="58"/>
                </a:cxn>
                <a:cxn ang="0">
                  <a:pos x="34" y="52"/>
                </a:cxn>
                <a:cxn ang="0">
                  <a:pos x="29" y="42"/>
                </a:cxn>
                <a:cxn ang="0">
                  <a:pos x="23" y="25"/>
                </a:cxn>
                <a:cxn ang="0">
                  <a:pos x="2" y="7"/>
                </a:cxn>
                <a:cxn ang="0">
                  <a:pos x="3" y="0"/>
                </a:cxn>
              </a:cxnLst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4" name="Freeform 105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41" y="23"/>
                </a:cxn>
                <a:cxn ang="0">
                  <a:pos x="16" y="48"/>
                </a:cxn>
                <a:cxn ang="0">
                  <a:pos x="18" y="58"/>
                </a:cxn>
                <a:cxn ang="0">
                  <a:pos x="11" y="54"/>
                </a:cxn>
                <a:cxn ang="0">
                  <a:pos x="3" y="48"/>
                </a:cxn>
                <a:cxn ang="0">
                  <a:pos x="0" y="47"/>
                </a:cxn>
                <a:cxn ang="0">
                  <a:pos x="5" y="33"/>
                </a:cxn>
                <a:cxn ang="0">
                  <a:pos x="7" y="30"/>
                </a:cxn>
                <a:cxn ang="0">
                  <a:pos x="1" y="14"/>
                </a:cxn>
                <a:cxn ang="0">
                  <a:pos x="2" y="8"/>
                </a:cxn>
                <a:cxn ang="0">
                  <a:pos x="14" y="13"/>
                </a:cxn>
                <a:cxn ang="0">
                  <a:pos x="20" y="20"/>
                </a:cxn>
                <a:cxn ang="0">
                  <a:pos x="36" y="13"/>
                </a:cxn>
              </a:cxnLst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5" name="Freeform 106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46" y="56"/>
                </a:cxn>
                <a:cxn ang="0">
                  <a:pos x="37" y="60"/>
                </a:cxn>
                <a:cxn ang="0">
                  <a:pos x="36" y="74"/>
                </a:cxn>
                <a:cxn ang="0">
                  <a:pos x="12" y="83"/>
                </a:cxn>
                <a:cxn ang="0">
                  <a:pos x="4" y="95"/>
                </a:cxn>
                <a:cxn ang="0">
                  <a:pos x="11" y="103"/>
                </a:cxn>
                <a:cxn ang="0">
                  <a:pos x="4" y="112"/>
                </a:cxn>
                <a:cxn ang="0">
                  <a:pos x="13" y="142"/>
                </a:cxn>
                <a:cxn ang="0">
                  <a:pos x="16" y="121"/>
                </a:cxn>
                <a:cxn ang="0">
                  <a:pos x="12" y="108"/>
                </a:cxn>
                <a:cxn ang="0">
                  <a:pos x="23" y="99"/>
                </a:cxn>
                <a:cxn ang="0">
                  <a:pos x="29" y="89"/>
                </a:cxn>
                <a:cxn ang="0">
                  <a:pos x="37" y="98"/>
                </a:cxn>
                <a:cxn ang="0">
                  <a:pos x="25" y="107"/>
                </a:cxn>
                <a:cxn ang="0">
                  <a:pos x="31" y="113"/>
                </a:cxn>
                <a:cxn ang="0">
                  <a:pos x="38" y="101"/>
                </a:cxn>
                <a:cxn ang="0">
                  <a:pos x="47" y="104"/>
                </a:cxn>
                <a:cxn ang="0">
                  <a:pos x="58" y="83"/>
                </a:cxn>
                <a:cxn ang="0">
                  <a:pos x="63" y="88"/>
                </a:cxn>
                <a:cxn ang="0">
                  <a:pos x="76" y="83"/>
                </a:cxn>
                <a:cxn ang="0">
                  <a:pos x="81" y="74"/>
                </a:cxn>
                <a:cxn ang="0">
                  <a:pos x="79" y="62"/>
                </a:cxn>
                <a:cxn ang="0">
                  <a:pos x="75" y="56"/>
                </a:cxn>
                <a:cxn ang="0">
                  <a:pos x="68" y="23"/>
                </a:cxn>
                <a:cxn ang="0">
                  <a:pos x="52" y="0"/>
                </a:cxn>
                <a:cxn ang="0">
                  <a:pos x="43" y="7"/>
                </a:cxn>
                <a:cxn ang="0">
                  <a:pos x="54" y="20"/>
                </a:cxn>
                <a:cxn ang="0">
                  <a:pos x="54" y="36"/>
                </a:cxn>
                <a:cxn ang="0">
                  <a:pos x="46" y="56"/>
                </a:cxn>
              </a:cxnLst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6" name="Freeform 107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6" y="11"/>
                </a:cxn>
                <a:cxn ang="0">
                  <a:pos x="22" y="14"/>
                </a:cxn>
                <a:cxn ang="0">
                  <a:pos x="17" y="23"/>
                </a:cxn>
                <a:cxn ang="0">
                  <a:pos x="4" y="22"/>
                </a:cxn>
                <a:cxn ang="0">
                  <a:pos x="1" y="20"/>
                </a:cxn>
                <a:cxn ang="0">
                  <a:pos x="19" y="11"/>
                </a:cxn>
                <a:cxn ang="0">
                  <a:pos x="33" y="0"/>
                </a:cxn>
              </a:cxnLst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7" name="Freeform 108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1"/>
                </a:cxn>
                <a:cxn ang="0">
                  <a:pos x="10" y="15"/>
                </a:cxn>
                <a:cxn ang="0">
                  <a:pos x="10" y="0"/>
                </a:cxn>
              </a:cxnLst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8" name="Freeform 109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0" y="11"/>
                </a:cxn>
                <a:cxn ang="0">
                  <a:pos x="4" y="18"/>
                </a:cxn>
                <a:cxn ang="0">
                  <a:pos x="11" y="20"/>
                </a:cxn>
                <a:cxn ang="0">
                  <a:pos x="23" y="15"/>
                </a:cxn>
                <a:cxn ang="0">
                  <a:pos x="8" y="4"/>
                </a:cxn>
              </a:cxnLst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9" name="Freeform 110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7"/>
                </a:cxn>
                <a:cxn ang="0">
                  <a:pos x="10" y="12"/>
                </a:cxn>
                <a:cxn ang="0">
                  <a:pos x="6" y="0"/>
                </a:cxn>
              </a:cxnLst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0" name="Freeform 111"/>
            <p:cNvSpPr/>
            <p:nvPr/>
          </p:nvSpPr>
          <p:spPr>
            <a:xfrm>
              <a:off x="3022" y="2005"/>
              <a:ext cx="15" cy="1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8"/>
                </a:cxn>
                <a:cxn ang="0">
                  <a:pos x="6" y="0"/>
                </a:cxn>
              </a:cxnLst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" name="Freeform 112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" y="9"/>
                </a:cxn>
                <a:cxn ang="0">
                  <a:pos x="0" y="20"/>
                </a:cxn>
                <a:cxn ang="0">
                  <a:pos x="9" y="23"/>
                </a:cxn>
                <a:cxn ang="0">
                  <a:pos x="14" y="0"/>
                </a:cxn>
              </a:cxnLst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" name="Freeform 113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5" y="14"/>
                </a:cxn>
                <a:cxn ang="0">
                  <a:pos x="17" y="0"/>
                </a:cxn>
              </a:cxnLst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" name="Freeform 114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1" y="6"/>
                </a:cxn>
                <a:cxn ang="0">
                  <a:pos x="5" y="11"/>
                </a:cxn>
                <a:cxn ang="0">
                  <a:pos x="6" y="3"/>
                </a:cxn>
              </a:cxnLst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" name="Freeform 115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6"/>
                </a:cxn>
                <a:cxn ang="0">
                  <a:pos x="4" y="11"/>
                </a:cxn>
                <a:cxn ang="0">
                  <a:pos x="5" y="3"/>
                </a:cxn>
              </a:cxnLst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" name="Freeform 116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"/>
                </a:cxn>
                <a:cxn ang="0">
                  <a:pos x="7" y="14"/>
                </a:cxn>
                <a:cxn ang="0">
                  <a:pos x="4" y="0"/>
                </a:cxn>
              </a:cxnLst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6" name="Freeform 117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"/>
                </a:cxn>
                <a:cxn ang="0">
                  <a:pos x="7" y="14"/>
                </a:cxn>
                <a:cxn ang="0">
                  <a:pos x="4" y="0"/>
                </a:cxn>
              </a:cxnLst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7" name="Freeform 118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1" y="6"/>
                </a:cxn>
                <a:cxn ang="0">
                  <a:pos x="5" y="11"/>
                </a:cxn>
                <a:cxn ang="0">
                  <a:pos x="6" y="3"/>
                </a:cxn>
              </a:cxnLst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" name="Freeform 119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6"/>
                </a:cxn>
                <a:cxn ang="0">
                  <a:pos x="4" y="11"/>
                </a:cxn>
                <a:cxn ang="0">
                  <a:pos x="5" y="3"/>
                </a:cxn>
              </a:cxnLst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9" name="Freeform 120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1" y="6"/>
                </a:cxn>
                <a:cxn ang="0">
                  <a:pos x="5" y="11"/>
                </a:cxn>
                <a:cxn ang="0">
                  <a:pos x="6" y="3"/>
                </a:cxn>
              </a:cxnLst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0" name="Freeform 121"/>
            <p:cNvSpPr/>
            <p:nvPr/>
          </p:nvSpPr>
          <p:spPr>
            <a:xfrm>
              <a:off x="2537" y="2293"/>
              <a:ext cx="10" cy="14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1" y="6"/>
                </a:cxn>
                <a:cxn ang="0">
                  <a:pos x="5" y="10"/>
                </a:cxn>
                <a:cxn ang="0">
                  <a:pos x="6" y="3"/>
                </a:cxn>
              </a:cxnLst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1" name="Freeform 122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1" y="6"/>
                </a:cxn>
                <a:cxn ang="0">
                  <a:pos x="5" y="11"/>
                </a:cxn>
                <a:cxn ang="0">
                  <a:pos x="6" y="3"/>
                </a:cxn>
              </a:cxnLst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2" name="Freeform 123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19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EF15DB-E124-4807-95D0-F276E555AF9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>
              <a:lnSpc>
                <a:spcPct val="150000"/>
              </a:lnSpc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pic>
        <p:nvPicPr>
          <p:cNvPr id="1030" name="Picture 32" descr="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263063" y="6165850"/>
            <a:ext cx="2784475" cy="638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Picture 31" descr="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3695700" cy="906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Picture 26" descr="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695700" y="441325"/>
            <a:ext cx="4656138" cy="46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Rectangle 24"/>
          <p:cNvSpPr/>
          <p:nvPr userDrawn="1"/>
        </p:nvSpPr>
        <p:spPr>
          <a:xfrm>
            <a:off x="0" y="0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 hangingPunct="1">
              <a:lnSpc>
                <a:spcPct val="15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Picture 29" descr="artplus_nature_naturalcity42_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878888" y="6334125"/>
            <a:ext cx="1827212" cy="52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Title Placeholder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ctr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algn="ctr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lnSpc>
          <a:spcPct val="15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ctr" rtl="0" fontAlgn="base">
        <a:lnSpc>
          <a:spcPct val="15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6pPr>
      <a:lvl7pPr marL="914400" algn="ctr" rtl="0" fontAlgn="base">
        <a:lnSpc>
          <a:spcPct val="15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7pPr>
      <a:lvl8pPr marL="1371600" algn="ctr" rtl="0" fontAlgn="base">
        <a:lnSpc>
          <a:spcPct val="15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8pPr>
      <a:lvl9pPr marL="1828800" algn="ctr" rtl="0" fontAlgn="base">
        <a:lnSpc>
          <a:spcPct val="15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9pPr>
    </p:titleStyle>
    <p:bodyStyle>
      <a:lvl1pPr marL="228600" indent="-228600" algn="l" rtl="0" eaLnBrk="0" fontAlgn="base" hangingPunct="0">
        <a:lnSpc>
          <a:spcPct val="15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15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32.xml"/><Relationship Id="rId16" Type="http://schemas.openxmlformats.org/officeDocument/2006/relationships/image" Target="../media/image6.png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48.xml"/><Relationship Id="rId16" Type="http://schemas.openxmlformats.org/officeDocument/2006/relationships/image" Target="../media/image6.png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64.xml"/><Relationship Id="rId16" Type="http://schemas.openxmlformats.org/officeDocument/2006/relationships/image" Target="../media/image6.png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80.xml"/><Relationship Id="rId16" Type="http://schemas.openxmlformats.org/officeDocument/2006/relationships/image" Target="../media/image6.png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96.xml"/><Relationship Id="rId16" Type="http://schemas.openxmlformats.org/officeDocument/2006/relationships/image" Target="../media/image6.png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112.xml"/><Relationship Id="rId16" Type="http://schemas.openxmlformats.org/officeDocument/2006/relationships/image" Target="../media/image6.png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128.xml"/><Relationship Id="rId16" Type="http://schemas.openxmlformats.org/officeDocument/2006/relationships/image" Target="../media/image6.png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144.xml"/><Relationship Id="rId16" Type="http://schemas.openxmlformats.org/officeDocument/2006/relationships/image" Target="../media/image6.png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6" Type="http://schemas.openxmlformats.org/officeDocument/2006/relationships/slideLayout" Target="../slideLayouts/slideLayout4.xml"/><Relationship Id="rId15" Type="http://schemas.openxmlformats.org/officeDocument/2006/relationships/tags" Target="../tags/tag158.xml"/><Relationship Id="rId14" Type="http://schemas.openxmlformats.org/officeDocument/2006/relationships/image" Target="../media/image6.png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6" Type="http://schemas.openxmlformats.org/officeDocument/2006/relationships/slideLayout" Target="../slideLayouts/slideLayout4.xml"/><Relationship Id="rId15" Type="http://schemas.openxmlformats.org/officeDocument/2006/relationships/tags" Target="../tags/tag172.xml"/><Relationship Id="rId14" Type="http://schemas.openxmlformats.org/officeDocument/2006/relationships/image" Target="../media/image6.png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tags" Target="../tags/tag159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6" Type="http://schemas.openxmlformats.org/officeDocument/2006/relationships/slideLayout" Target="../slideLayouts/slideLayout4.xml"/><Relationship Id="rId15" Type="http://schemas.openxmlformats.org/officeDocument/2006/relationships/tags" Target="../tags/tag186.xml"/><Relationship Id="rId14" Type="http://schemas.openxmlformats.org/officeDocument/2006/relationships/image" Target="../media/image6.png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tags" Target="../tags/tag173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202.xml"/><Relationship Id="rId16" Type="http://schemas.openxmlformats.org/officeDocument/2006/relationships/image" Target="../media/image6.png"/><Relationship Id="rId15" Type="http://schemas.openxmlformats.org/officeDocument/2006/relationships/tags" Target="../tags/tag201.xml"/><Relationship Id="rId14" Type="http://schemas.openxmlformats.org/officeDocument/2006/relationships/tags" Target="../tags/tag200.xml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tags" Target="../tags/tag18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218.xml"/><Relationship Id="rId16" Type="http://schemas.openxmlformats.org/officeDocument/2006/relationships/image" Target="../media/image6.png"/><Relationship Id="rId15" Type="http://schemas.openxmlformats.org/officeDocument/2006/relationships/tags" Target="../tags/tag217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tags" Target="../tags/tag213.xml"/><Relationship Id="rId10" Type="http://schemas.openxmlformats.org/officeDocument/2006/relationships/tags" Target="../tags/tag212.xml"/><Relationship Id="rId1" Type="http://schemas.openxmlformats.org/officeDocument/2006/relationships/tags" Target="../tags/tag203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227.xml"/><Relationship Id="rId1" Type="http://schemas.openxmlformats.org/officeDocument/2006/relationships/tags" Target="../tags/tag219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236.xml"/><Relationship Id="rId1" Type="http://schemas.openxmlformats.org/officeDocument/2006/relationships/tags" Target="../tags/tag2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2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253.xml"/><Relationship Id="rId16" Type="http://schemas.openxmlformats.org/officeDocument/2006/relationships/image" Target="../media/image6.png"/><Relationship Id="rId15" Type="http://schemas.openxmlformats.org/officeDocument/2006/relationships/tags" Target="../tags/tag252.xml"/><Relationship Id="rId14" Type="http://schemas.openxmlformats.org/officeDocument/2006/relationships/tags" Target="../tags/tag251.xml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8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0" Type="http://schemas.openxmlformats.org/officeDocument/2006/relationships/slideLayout" Target="../slideLayouts/slideLayout4.xml"/><Relationship Id="rId2" Type="http://schemas.openxmlformats.org/officeDocument/2006/relationships/tags" Target="../tags/tag255.xml"/><Relationship Id="rId19" Type="http://schemas.openxmlformats.org/officeDocument/2006/relationships/tags" Target="../tags/tag271.xml"/><Relationship Id="rId18" Type="http://schemas.openxmlformats.org/officeDocument/2006/relationships/image" Target="../media/image6.png"/><Relationship Id="rId17" Type="http://schemas.openxmlformats.org/officeDocument/2006/relationships/tags" Target="../tags/tag270.xml"/><Relationship Id="rId16" Type="http://schemas.openxmlformats.org/officeDocument/2006/relationships/tags" Target="../tags/tag269.xml"/><Relationship Id="rId15" Type="http://schemas.openxmlformats.org/officeDocument/2006/relationships/tags" Target="../tags/tag268.xml"/><Relationship Id="rId14" Type="http://schemas.openxmlformats.org/officeDocument/2006/relationships/tags" Target="../tags/tag267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tags" Target="../tags/tag254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0" Type="http://schemas.openxmlformats.org/officeDocument/2006/relationships/slideLayout" Target="../slideLayouts/slideLayout4.xml"/><Relationship Id="rId2" Type="http://schemas.openxmlformats.org/officeDocument/2006/relationships/tags" Target="../tags/tag273.xml"/><Relationship Id="rId19" Type="http://schemas.openxmlformats.org/officeDocument/2006/relationships/tags" Target="../tags/tag289.xml"/><Relationship Id="rId18" Type="http://schemas.openxmlformats.org/officeDocument/2006/relationships/image" Target="../media/image6.png"/><Relationship Id="rId17" Type="http://schemas.openxmlformats.org/officeDocument/2006/relationships/tags" Target="../tags/tag288.xml"/><Relationship Id="rId16" Type="http://schemas.openxmlformats.org/officeDocument/2006/relationships/tags" Target="../tags/tag287.xml"/><Relationship Id="rId15" Type="http://schemas.openxmlformats.org/officeDocument/2006/relationships/tags" Target="../tags/tag286.xml"/><Relationship Id="rId14" Type="http://schemas.openxmlformats.org/officeDocument/2006/relationships/tags" Target="../tags/tag285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2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tags" Target="../tags/tag29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0" Type="http://schemas.openxmlformats.org/officeDocument/2006/relationships/slideLayout" Target="../slideLayouts/slideLayout4.xml"/><Relationship Id="rId2" Type="http://schemas.openxmlformats.org/officeDocument/2006/relationships/tags" Target="../tags/tag291.xml"/><Relationship Id="rId19" Type="http://schemas.openxmlformats.org/officeDocument/2006/relationships/tags" Target="../tags/tag307.xml"/><Relationship Id="rId18" Type="http://schemas.openxmlformats.org/officeDocument/2006/relationships/image" Target="../media/image6.png"/><Relationship Id="rId17" Type="http://schemas.openxmlformats.org/officeDocument/2006/relationships/tags" Target="../tags/tag306.xml"/><Relationship Id="rId16" Type="http://schemas.openxmlformats.org/officeDocument/2006/relationships/tags" Target="../tags/tag305.xml"/><Relationship Id="rId15" Type="http://schemas.openxmlformats.org/officeDocument/2006/relationships/tags" Target="../tags/tag304.xml"/><Relationship Id="rId14" Type="http://schemas.openxmlformats.org/officeDocument/2006/relationships/tags" Target="../tags/tag303.xml"/><Relationship Id="rId13" Type="http://schemas.openxmlformats.org/officeDocument/2006/relationships/tags" Target="../tags/tag302.xml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tags" Target="../tags/tag299.xml"/><Relationship Id="rId1" Type="http://schemas.openxmlformats.org/officeDocument/2006/relationships/tags" Target="../tags/tag29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323.xml"/><Relationship Id="rId16" Type="http://schemas.openxmlformats.org/officeDocument/2006/relationships/image" Target="../media/image6.png"/><Relationship Id="rId15" Type="http://schemas.openxmlformats.org/officeDocument/2006/relationships/tags" Target="../tags/tag322.xml"/><Relationship Id="rId14" Type="http://schemas.openxmlformats.org/officeDocument/2006/relationships/tags" Target="../tags/tag321.xml"/><Relationship Id="rId13" Type="http://schemas.openxmlformats.org/officeDocument/2006/relationships/tags" Target="../tags/tag320.xml"/><Relationship Id="rId12" Type="http://schemas.openxmlformats.org/officeDocument/2006/relationships/tags" Target="../tags/tag319.xml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tags" Target="../tags/tag30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tags" Target="../tags/tag325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339.xml"/><Relationship Id="rId16" Type="http://schemas.openxmlformats.org/officeDocument/2006/relationships/image" Target="../media/image6.png"/><Relationship Id="rId15" Type="http://schemas.openxmlformats.org/officeDocument/2006/relationships/tags" Target="../tags/tag338.xml"/><Relationship Id="rId14" Type="http://schemas.openxmlformats.org/officeDocument/2006/relationships/tags" Target="../tags/tag337.xml"/><Relationship Id="rId13" Type="http://schemas.openxmlformats.org/officeDocument/2006/relationships/tags" Target="../tags/tag336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16.xml"/><Relationship Id="rId16" Type="http://schemas.openxmlformats.org/officeDocument/2006/relationships/image" Target="../media/image6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524000" y="1609725"/>
            <a:ext cx="9144000" cy="2039938"/>
          </a:xfrm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zh-CN" altLang="en-US" b="1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恶意代码分析与防治技术</a:t>
            </a:r>
            <a:br>
              <a:rPr lang="zh-CN" altLang="en-US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6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6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动态调试</a:t>
            </a:r>
            <a:endParaRPr lang="en-US" altLang="zh-CN" sz="2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3" name="Title 1"/>
          <p:cNvSpPr txBox="1"/>
          <p:nvPr/>
        </p:nvSpPr>
        <p:spPr>
          <a:xfrm>
            <a:off x="2895600" y="3878263"/>
            <a:ext cx="6400800" cy="13017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/>
              <a:t>王志</a:t>
            </a:r>
            <a:r>
              <a:rPr lang="en-US" altLang="zh-CN" sz="3200" b="1" dirty="0"/>
              <a:t> </a:t>
            </a:r>
            <a:endParaRPr lang="en-US" altLang="zh-CN" sz="3200" b="1" dirty="0"/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zwang@nankai.edu.cn</a:t>
            </a:r>
            <a:endParaRPr lang="en-US" altLang="zh-CN" sz="3200" dirty="0"/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dirty="0"/>
          </a:p>
        </p:txBody>
      </p:sp>
      <p:sp>
        <p:nvSpPr>
          <p:cNvPr id="5124" name="Title 1"/>
          <p:cNvSpPr txBox="1"/>
          <p:nvPr/>
        </p:nvSpPr>
        <p:spPr>
          <a:xfrm>
            <a:off x="2895600" y="5421313"/>
            <a:ext cx="6400800" cy="1190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南开大学 网络空间安全学院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2022/2023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125" name="文本框 5"/>
          <p:cNvSpPr txBox="1"/>
          <p:nvPr/>
        </p:nvSpPr>
        <p:spPr>
          <a:xfrm>
            <a:off x="4559300" y="4879975"/>
            <a:ext cx="29527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updated on 2022-11-6</a:t>
            </a:r>
            <a:endParaRPr lang="zh-CN" altLang="en-US" sz="180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1524000" y="1952625"/>
            <a:ext cx="9144000" cy="1985963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User Mode vs. Kernel Mode</a:t>
            </a:r>
            <a:b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Debuggers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User Mode vs. Kernel Mode</a:t>
            </a:r>
            <a:endParaRPr lang="en-US" altLang="zh-CN" kern="1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277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35188" y="1989138"/>
            <a:ext cx="7940675" cy="1754188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Review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有四个权限等级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ring0-3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User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 ?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Kernel Mode ?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5188" y="3743325"/>
            <a:ext cx="6748462" cy="1077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ea typeface="MS PGothic" panose="020B0600070205080204" pitchFamily="34" charset="-128"/>
              </a:rPr>
              <a:t>User mode debugger</a:t>
            </a:r>
            <a:endParaRPr lang="en-US" altLang="zh-CN" sz="3200" b="1" dirty="0">
              <a:ea typeface="MS PGothic" panose="020B0600070205080204" pitchFamily="34" charset="-128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MS PGothic" panose="020B0600070205080204" pitchFamily="34" charset="-128"/>
              </a:rPr>
              <a:t>debug user mode codes</a:t>
            </a:r>
            <a:endParaRPr lang="zh-CN" altLang="en-US" sz="3200" dirty="0">
              <a:ea typeface="MS PGothic" panose="020B0600070205080204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5188" y="4959350"/>
            <a:ext cx="7940675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ea typeface="MS PGothic" panose="020B0600070205080204" pitchFamily="34" charset="-128"/>
              </a:rPr>
              <a:t>Kernel mode debugger</a:t>
            </a:r>
            <a:endParaRPr lang="en-US" altLang="zh-CN" sz="3200" b="1" dirty="0">
              <a:ea typeface="MS PGothic" panose="020B0600070205080204" pitchFamily="34" charset="-128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MS PGothic" panose="020B0600070205080204" pitchFamily="34" charset="-128"/>
              </a:rPr>
              <a:t>debug kernel mode codes</a:t>
            </a:r>
            <a:endParaRPr lang="zh-CN" altLang="en-US" sz="3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 Mode Debugging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OS supports multiple user mode program execution at the same time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Debugger and the code being debugged  could be running </a:t>
            </a:r>
            <a:r>
              <a:rPr lang="en-US" altLang="zh-CN" dirty="0">
                <a:solidFill>
                  <a:srgbClr val="FF0000"/>
                </a:solidFill>
              </a:rPr>
              <a:t>on the same OS.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OllyDbg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Kernel Mode Debugging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35188" y="1989138"/>
            <a:ext cx="7940675" cy="9540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3600" dirty="0"/>
              <a:t> How many kernels on one OS? </a:t>
            </a:r>
            <a:endParaRPr lang="en-US" altLang="zh-CN" sz="3600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endParaRPr lang="en-US" altLang="zh-CN" sz="32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2125663" y="4029075"/>
            <a:ext cx="8332787" cy="1914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342900" lvl="0" indent="-342900" defTabSz="914400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cs typeface="Times New Roman" panose="02020603050405020304" pitchFamily="18" charset="0"/>
              </a:rPr>
              <a:t>Two computers for kernel mode debugging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742950" lvl="1" indent="-285750" defTabSz="914400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cs typeface="Times New Roman" panose="02020603050405020304" pitchFamily="18" charset="0"/>
              </a:rPr>
              <a:t> Two different kernels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742950" lvl="1" indent="-285750" defTabSz="914400" eaLnBrk="1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cs typeface="Times New Roman" panose="02020603050405020304" pitchFamily="18" charset="0"/>
              </a:rPr>
              <a:t> Enable kernel debugging</a:t>
            </a:r>
            <a:endParaRPr lang="en-US" altLang="zh-CN" sz="2800" dirty="0">
              <a:ea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2125663" y="2732088"/>
            <a:ext cx="7940675" cy="12969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342900" lvl="0" indent="-342900" defTabSz="914400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cs typeface="Times New Roman" panose="02020603050405020304" pitchFamily="18" charset="0"/>
              </a:rPr>
              <a:t> What will happen when kernel is at a </a:t>
            </a:r>
            <a:r>
              <a:rPr lang="en-US" altLang="zh-CN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breakpoint</a:t>
            </a:r>
            <a:r>
              <a:rPr lang="en-US" altLang="zh-CN" sz="3600" dirty="0">
                <a:cs typeface="Times New Roman" panose="02020603050405020304" pitchFamily="18" charset="0"/>
              </a:rPr>
              <a:t>? </a:t>
            </a:r>
            <a:endParaRPr lang="en-US" altLang="zh-CN" sz="36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277813"/>
            <a:ext cx="4816475" cy="177958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Windows 7 Advanced Boot Options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 hasCustomPrompt="1"/>
          </p:nvPr>
        </p:nvSpPr>
        <p:spPr>
          <a:xfrm>
            <a:off x="920750" y="2514600"/>
            <a:ext cx="4516438" cy="24003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Press F8 during startup</a:t>
            </a:r>
            <a:endParaRPr lang="en-US" altLang="zh-CN" dirty="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"</a:t>
            </a:r>
            <a:r>
              <a:rPr lang="en-US" altLang="zh-CN" b="1" dirty="0">
                <a:ea typeface="MS PGothic" panose="020B0600070205080204" pitchFamily="34" charset="-128"/>
              </a:rPr>
              <a:t>Debugging Mode</a:t>
            </a:r>
            <a:r>
              <a:rPr lang="en-US" altLang="zh-CN" dirty="0">
                <a:ea typeface="MS PGothic" panose="020B0600070205080204" pitchFamily="34" charset="-128"/>
              </a:rPr>
              <a:t>"</a:t>
            </a:r>
            <a:endParaRPr lang="en-US" altLang="zh-CN" dirty="0">
              <a:ea typeface="MS PGothic" panose="020B0600070205080204" pitchFamily="34" charset="-128"/>
            </a:endParaRPr>
          </a:p>
          <a:p>
            <a:pPr eaLnBrk="1" hangingPunct="1"/>
            <a:endParaRPr lang="en-US" altLang="zh-CN" dirty="0">
              <a:ea typeface="MS PGothic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计算机病毒向下兼容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19460" name="Picture 6"/>
          <p:cNvPicPr>
            <a:picLocks noChangeAspect="1"/>
          </p:cNvPicPr>
          <p:nvPr/>
        </p:nvPicPr>
        <p:blipFill>
          <a:blip r:embed="rId1"/>
          <a:srcRect t="14059" r="37500" b="2988"/>
          <a:stretch>
            <a:fillRect/>
          </a:stretch>
        </p:blipFill>
        <p:spPr>
          <a:xfrm>
            <a:off x="5437188" y="277813"/>
            <a:ext cx="5230812" cy="617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椭圆 1"/>
          <p:cNvSpPr/>
          <p:nvPr/>
        </p:nvSpPr>
        <p:spPr>
          <a:xfrm>
            <a:off x="5705475" y="3856038"/>
            <a:ext cx="2168525" cy="496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5"/>
          <p:cNvSpPr txBox="1"/>
          <p:nvPr>
            <p:custDataLst>
              <p:tags r:id="rId1"/>
            </p:custDataLst>
          </p:nvPr>
        </p:nvSpPr>
        <p:spPr>
          <a:xfrm>
            <a:off x="2438400" y="642938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Which item below must require two computers connected together?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3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Source-level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4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Kernel-mode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5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User-mode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486" name="文本框 9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Assembly-level debuger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20492" name="组合 19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49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9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493" name="图片 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Which item below is almost never used by malware analysts?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7" name="文本框 4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Source-level debugger</a:t>
            </a:r>
            <a:endParaRPr lang="en-US" altLang="zh-CN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公布源代码：被攻破、勒索病毒</a:t>
            </a:r>
            <a:endParaRPr lang="zh-CN" altLang="en-US" sz="2600" b="1" dirty="0">
              <a:solidFill>
                <a:srgbClr val="00000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1508" name="文本框 5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Assembly-level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9" name="文本框 6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User-mode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0" name="文本框 7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Kernel-mode debugger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内核病毒非常多</a:t>
            </a:r>
            <a:endParaRPr lang="zh-CN" altLang="en-US" sz="2600" b="1" dirty="0">
              <a:solidFill>
                <a:srgbClr val="00000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21516" name="组合 17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520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52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1517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Which item below is suggested by Windows automatically after it crashes?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1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Source-level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2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Assembly-level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3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User-mode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34" name="文本框 9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Kernel-mode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22540" name="组合 19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54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54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2541" name="图片 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a Debuggers</a:t>
            </a:r>
            <a:br>
              <a:rPr kumimoji="1" lang="en-US" altLang="zh-CN" sz="4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en-US" sz="4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Two Ways</a:t>
            </a:r>
            <a:endParaRPr lang="en-US" altLang="zh-CN" kern="1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Start the program with the debugger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zh-CN" dirty="0">
                <a:ea typeface="MS PGothic" panose="020B0600070205080204" pitchFamily="34" charset="-128"/>
              </a:rPr>
              <a:t>It stops running immediately prior to the execution of its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entry point</a:t>
            </a:r>
            <a:endParaRPr lang="en-US" altLang="zh-CN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zh-CN" dirty="0">
                <a:ea typeface="MS PGothic" panose="020B0600070205080204" pitchFamily="34" charset="-128"/>
              </a:rPr>
              <a:t> debug malicious code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本章知识点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源码级动态调试与汇编级动态调试</a:t>
            </a:r>
            <a:endParaRPr lang="en-US" altLang="zh-CN" dirty="0"/>
          </a:p>
          <a:p>
            <a:pPr eaLnBrk="1" hangingPunct="1"/>
            <a:r>
              <a:rPr lang="zh-CN" altLang="en-US" dirty="0"/>
              <a:t>内核模式动态调试与用户模式动态调试</a:t>
            </a:r>
            <a:endParaRPr lang="en-US" altLang="zh-CN" dirty="0"/>
          </a:p>
          <a:p>
            <a:pPr eaLnBrk="1" hangingPunct="1"/>
            <a:r>
              <a:rPr lang="zh-CN" altLang="en-US" dirty="0"/>
              <a:t>动态调试器的使用</a:t>
            </a:r>
            <a:endParaRPr lang="en-US" altLang="zh-CN" dirty="0"/>
          </a:p>
          <a:p>
            <a:pPr eaLnBrk="1" hangingPunct="1"/>
            <a:r>
              <a:rPr lang="en-US" altLang="zh-CN" dirty="0"/>
              <a:t>Windows</a:t>
            </a:r>
            <a:r>
              <a:rPr lang="zh-CN" altLang="en-US" dirty="0"/>
              <a:t>异常处理机制</a:t>
            </a:r>
            <a:endParaRPr lang="en-US" altLang="zh-CN" dirty="0"/>
          </a:p>
          <a:p>
            <a:pPr eaLnBrk="1" hangingPunct="1"/>
            <a:r>
              <a:rPr lang="zh-CN" altLang="en-US" dirty="0"/>
              <a:t>恶意代码的动态修改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 Ways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ea typeface="MS PGothic" panose="020B0600070205080204" pitchFamily="34" charset="-128"/>
              </a:rPr>
              <a:t>Attach a debugger to a program that is already running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ea typeface="MS PGothic" panose="020B0600070205080204" pitchFamily="34" charset="-128"/>
              </a:rPr>
              <a:t>All its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pitchFamily="34" charset="-128"/>
              </a:rPr>
              <a:t>threads</a:t>
            </a:r>
            <a:r>
              <a:rPr lang="en-US" altLang="zh-CN" dirty="0">
                <a:ea typeface="MS PGothic" panose="020B0600070205080204" pitchFamily="34" charset="-128"/>
              </a:rPr>
              <a:t> are paused</a:t>
            </a:r>
            <a:endParaRPr lang="en-US" altLang="zh-CN" dirty="0">
              <a:ea typeface="MS PGothic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ea typeface="MS PGothic" panose="020B0600070205080204" pitchFamily="34" charset="-128"/>
              </a:rPr>
              <a:t>debug a process that is affected by malware</a:t>
            </a:r>
            <a:endParaRPr lang="en-US" altLang="zh-CN" dirty="0">
              <a:ea typeface="MS PGothic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Single-Stepping</a:t>
            </a:r>
            <a:r>
              <a:rPr lang="zh-CN" alt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单步执行）</a:t>
            </a:r>
            <a:endParaRPr lang="zh-CN" altLang="en-US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35188" y="1989138"/>
            <a:ext cx="7940675" cy="2552700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a single instruction and then return control to the debugger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如何实现？）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see everything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consuming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tedious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complex code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135188" y="4733925"/>
            <a:ext cx="7940675" cy="1754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342900" lvl="0" indent="-342900" defTabSz="914400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Focus on the big picture</a:t>
            </a:r>
            <a:endParaRPr lang="en-US" altLang="zh-CN" sz="36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42900" lvl="0" indent="-342900" defTabSz="914400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Do not get lost in the details</a:t>
            </a:r>
            <a:endParaRPr lang="en-US" altLang="zh-CN" sz="36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Example</a:t>
            </a:r>
            <a:endParaRPr lang="en-US" altLang="zh-CN" kern="1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4034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81200" y="2120900"/>
            <a:ext cx="3987800" cy="1039813"/>
          </a:xfrm>
        </p:spPr>
        <p:txBody>
          <a:bodyPr vert="horz" wrap="square" lIns="91440" tIns="45720" rIns="91440" bIns="45720" numCol="1" rtlCol="0" anchor="t" anchorCtr="0" compatLnSpc="1">
            <a:normAutofit fontScale="5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code decodes the string with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为什么计算机病毒还在用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加密？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2" name="Picture 3" descr="Screen Shot 2013-10-03 at 9.37.57 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0" y="1884363"/>
            <a:ext cx="4241800" cy="2565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7653" name="Picture 4" descr="Screen Shot 2013-10-03 at 9.38.0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4483100"/>
            <a:ext cx="7289800" cy="237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524000" y="981075"/>
            <a:ext cx="9144000" cy="8683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Stepping-Over vs. Stepping-Into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instruction			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动态链接库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hash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值没有变化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——clean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 a function, such as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LoadLibrary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Stepping-over		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有的计算机病毒call指令不再返回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Complete the execution of the function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Stop at the instruction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after call instruction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Stepping-into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Stop at the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first instruction of the called function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Stepping Out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125663" y="1849438"/>
            <a:ext cx="7940675" cy="1868488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Stepping-Over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Risk of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missing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important functionality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Risk of never return	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没有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ret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指令出问题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125663" y="3532188"/>
            <a:ext cx="7940675" cy="1749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zh-CN" sz="3200" dirty="0"/>
              <a:t>Stepping-Into </a:t>
            </a:r>
            <a:endParaRPr lang="en-US" altLang="zh-CN" sz="3200" dirty="0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sz="2800" dirty="0"/>
              <a:t>Long nested call instructions</a:t>
            </a:r>
            <a:endParaRPr lang="en-US" altLang="zh-CN" sz="2800" dirty="0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sz="2800" dirty="0"/>
              <a:t>No relevance to what you are seeking</a:t>
            </a:r>
            <a:endParaRPr lang="zh-CN" altLang="en-US" sz="28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2125663" y="5281613"/>
            <a:ext cx="7940675" cy="1457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l"/>
            </a:pPr>
            <a:r>
              <a:rPr lang="en-US" altLang="zh-CN" sz="3200" dirty="0">
                <a:cs typeface="Times New Roman" panose="02020603050405020304" pitchFamily="18" charset="0"/>
              </a:rPr>
              <a:t>Stepping-Out</a:t>
            </a:r>
            <a:endParaRPr lang="en-US" altLang="zh-CN" sz="3200" dirty="0">
              <a:cs typeface="Times New Roman" panose="02020603050405020304" pitchFamily="18" charset="0"/>
            </a:endParaRPr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Run until after the function returns</a:t>
            </a:r>
            <a:endParaRPr lang="en-US" altLang="zh-CN" sz="2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1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55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Which item might miss important functionality?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3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single-step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4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step-over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25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step-into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8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0730" name="文本框 1"/>
          <p:cNvSpPr txBox="1"/>
          <p:nvPr>
            <p:custDataLst>
              <p:tags r:id="rId9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step-out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30732" name="组合 19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73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73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0733" name="图片 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文本框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Which item will stop debugger at the first instruction of the called function?  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771" name="文本框 4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single-step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772" name="文本框 5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step-into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773" name="文本框 6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step-over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774" name="文本框 7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step-out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32780" name="组合 2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78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78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2781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Which item will run after the function returns?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795" name="文本框 4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single-step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796" name="文本框 5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step-into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797" name="文本框 6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step-out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798" name="文本框 7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step-over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33804" name="组合 17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808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80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3805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文本框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Which item will stop at the first function after call instruction?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19" name="文本框 4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single-step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0" name="文本框 5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step-into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1" name="文本框 6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step-over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822" name="文本框 7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step-out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34828" name="组合 17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3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83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4829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1524000" y="981075"/>
            <a:ext cx="9144000" cy="8683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Pausing Execution with Breakpoints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81200" y="1828800"/>
            <a:ext cx="8229600" cy="42973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Breakpoints stop execution </a:t>
            </a:r>
            <a:endParaRPr lang="en-US" altLang="zh-CN" dirty="0"/>
          </a:p>
          <a:p>
            <a:pPr lvl="1" eaLnBrk="1" hangingPunct="1"/>
            <a:r>
              <a:rPr lang="en-US" altLang="zh-CN" b="1" dirty="0"/>
              <a:t> </a:t>
            </a:r>
            <a:r>
              <a:rPr lang="en-US" altLang="zh-CN" dirty="0"/>
              <a:t>Set breakpoints at interesting positions</a:t>
            </a:r>
            <a:endParaRPr lang="en-US" altLang="zh-CN" dirty="0"/>
          </a:p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You can't tell where this call is going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Set a breakpoint at the call and see what's in eax</a:t>
            </a:r>
            <a:endParaRPr lang="en-US" altLang="zh-CN" dirty="0"/>
          </a:p>
        </p:txBody>
      </p:sp>
      <p:pic>
        <p:nvPicPr>
          <p:cNvPr id="35844" name="Picture 3" descr="Screen Shot 2013-10-03 at 9.43.58 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8438" y="5229225"/>
            <a:ext cx="3975100" cy="129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Source-Level vs. Assembly-Level Debuggers</a:t>
            </a:r>
            <a:br>
              <a:rPr kumimoji="1" lang="en-US" altLang="zh-CN" sz="4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kumimoji="0" lang="zh-CN" altLang="en-US" sz="4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50" y="1493838"/>
            <a:ext cx="3736975" cy="51435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This code calculates a </a:t>
            </a:r>
            <a:r>
              <a:rPr lang="en-US" altLang="zh-CN" dirty="0">
                <a:solidFill>
                  <a:srgbClr val="FF0000"/>
                </a:solidFill>
              </a:rPr>
              <a:t>filename</a:t>
            </a:r>
            <a:r>
              <a:rPr lang="en-US" altLang="zh-CN" dirty="0"/>
              <a:t> and then creates the file</a:t>
            </a:r>
            <a:endParaRPr lang="en-US" altLang="zh-CN" dirty="0"/>
          </a:p>
          <a:p>
            <a:pPr eaLnBrk="1" hangingPunct="1"/>
            <a:r>
              <a:rPr lang="en-US" altLang="zh-CN" dirty="0"/>
              <a:t>Set a </a:t>
            </a:r>
            <a:r>
              <a:rPr lang="en-US" altLang="zh-CN" dirty="0">
                <a:solidFill>
                  <a:srgbClr val="FF0000"/>
                </a:solidFill>
              </a:rPr>
              <a:t>breakpoint</a:t>
            </a:r>
            <a:r>
              <a:rPr lang="en-US" altLang="zh-CN" dirty="0"/>
              <a:t> at CreateFileW and look at the stack to see the filename</a:t>
            </a:r>
            <a:endParaRPr lang="en-US" altLang="zh-CN" dirty="0"/>
          </a:p>
        </p:txBody>
      </p:sp>
      <p:pic>
        <p:nvPicPr>
          <p:cNvPr id="36867" name="Picture 3" descr="Screen Shot 2013-10-03 at 9.45.15 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0" y="420688"/>
            <a:ext cx="6388100" cy="622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" name="椭圆 1"/>
          <p:cNvSpPr/>
          <p:nvPr/>
        </p:nvSpPr>
        <p:spPr>
          <a:xfrm>
            <a:off x="5900738" y="5651500"/>
            <a:ext cx="3790950" cy="5032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128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WinDbg</a:t>
            </a:r>
            <a:endParaRPr kumimoji="0" lang="en-US" altLang="zh-CN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zh-CN" dirty="0">
              <a:ea typeface="MS PGothic" panose="020B0600070205080204" pitchFamily="34" charset="-128"/>
            </a:endParaRPr>
          </a:p>
        </p:txBody>
      </p:sp>
      <p:pic>
        <p:nvPicPr>
          <p:cNvPr id="37892" name="Picture 3" descr="Screen Shot 2013-10-03 at 9.49.19 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413" y="1087438"/>
            <a:ext cx="8045450" cy="5770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椭圆 4"/>
          <p:cNvSpPr/>
          <p:nvPr/>
        </p:nvSpPr>
        <p:spPr>
          <a:xfrm>
            <a:off x="1762125" y="4467225"/>
            <a:ext cx="2611438" cy="4127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Encrypted Data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Suppose malware sends </a:t>
            </a:r>
            <a:r>
              <a:rPr lang="en-US" altLang="zh-CN" dirty="0">
                <a:solidFill>
                  <a:srgbClr val="FF0000"/>
                </a:solidFill>
              </a:rPr>
              <a:t>encrypted network data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Set a breakpoint before the data is encrypted and view it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8" name="Picture 3" descr="Screen Shot 2013-10-03 at 9.51.15 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338" y="1366838"/>
            <a:ext cx="6934200" cy="454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OllyDbg</a:t>
            </a:r>
            <a:endParaRPr lang="en-US" altLang="zh-CN" kern="1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0963" name="Picture 3" descr="Screen Shot 2013-10-03 at 9.52.33 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388" y="2209800"/>
            <a:ext cx="7010400" cy="393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椭圆 3"/>
          <p:cNvSpPr/>
          <p:nvPr/>
        </p:nvSpPr>
        <p:spPr>
          <a:xfrm>
            <a:off x="7158038" y="4765675"/>
            <a:ext cx="2611438" cy="4127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Types of Breakpoints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Software</a:t>
            </a:r>
            <a:r>
              <a:rPr lang="en-US" altLang="zh-CN" dirty="0"/>
              <a:t> execution breakpoint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Hardware</a:t>
            </a:r>
            <a:r>
              <a:rPr lang="en-US" altLang="zh-CN" dirty="0"/>
              <a:t> execution breakpoint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Conditional</a:t>
            </a:r>
            <a:r>
              <a:rPr lang="en-US" altLang="zh-CN" dirty="0"/>
              <a:t> breakpoint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1524000" y="981075"/>
            <a:ext cx="9144000" cy="8683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Execution Breakpoints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95500" y="1989138"/>
            <a:ext cx="8172450" cy="4092575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breakpoints at specified instructions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Debugger overwrites the first byte of the instruction with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0xCC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修改代码容易暴露）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for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3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interrupt designed for use with debuggers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breakpoint is executed, the OS generates an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transfers control to the debugger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 Contents at a Breakpoint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35188" y="2600325"/>
            <a:ext cx="7940675" cy="34813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There's a breakpoint at the push instruction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Debugger says it's 0x55, but it's really 0xCC</a:t>
            </a:r>
            <a:endParaRPr lang="en-US" altLang="zh-CN" b="1" dirty="0"/>
          </a:p>
        </p:txBody>
      </p:sp>
      <p:pic>
        <p:nvPicPr>
          <p:cNvPr id="44036" name="Picture 3" descr="Screen Shot 2013-10-03 at 9.56.53 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188" y="4197350"/>
            <a:ext cx="8191500" cy="233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" name="矩形 1"/>
          <p:cNvSpPr/>
          <p:nvPr/>
        </p:nvSpPr>
        <p:spPr>
          <a:xfrm>
            <a:off x="2794000" y="5332413"/>
            <a:ext cx="7281863" cy="30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0" y="741363"/>
            <a:ext cx="12192000" cy="8683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Software Execution Breakpoints Fail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60563" y="2065338"/>
            <a:ext cx="8229600" cy="42132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the 0xCC byte is </a:t>
            </a:r>
            <a:r>
              <a:rPr lang="en-US" altLang="zh-CN" dirty="0">
                <a:solidFill>
                  <a:srgbClr val="FF0000"/>
                </a:solidFill>
              </a:rPr>
              <a:t>changed</a:t>
            </a:r>
            <a:r>
              <a:rPr lang="en-US" altLang="zh-CN" dirty="0"/>
              <a:t> during code execution, the breakpoint won't occur</a:t>
            </a:r>
            <a:endParaRPr lang="en-US" altLang="zh-CN" dirty="0"/>
          </a:p>
          <a:p>
            <a:pPr eaLnBrk="1" hangingPunct="1"/>
            <a:r>
              <a:rPr lang="en-US" altLang="zh-CN" dirty="0"/>
              <a:t>If other code </a:t>
            </a:r>
            <a:r>
              <a:rPr lang="en-US" altLang="zh-CN" dirty="0">
                <a:solidFill>
                  <a:srgbClr val="FF0000"/>
                </a:solidFill>
              </a:rPr>
              <a:t>reads</a:t>
            </a:r>
            <a:r>
              <a:rPr lang="en-US" altLang="zh-CN" dirty="0"/>
              <a:t> the memory containing the breakpoint, it will read 0xCC instead of the original byte</a:t>
            </a:r>
            <a:endParaRPr lang="en-US" altLang="zh-CN" dirty="0"/>
          </a:p>
          <a:p>
            <a:pPr eaLnBrk="1" hangingPunct="1"/>
            <a:r>
              <a:rPr lang="en-US" altLang="zh-CN" dirty="0"/>
              <a:t>Code that verifies </a:t>
            </a:r>
            <a:r>
              <a:rPr lang="en-US" altLang="zh-CN" dirty="0">
                <a:solidFill>
                  <a:srgbClr val="FF0000"/>
                </a:solidFill>
              </a:rPr>
              <a:t>integrity</a:t>
            </a:r>
            <a:r>
              <a:rPr lang="en-US" altLang="zh-CN" dirty="0"/>
              <a:t> will notice the discrepancy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Hardware Execution Breakpoints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25663" y="2163763"/>
            <a:ext cx="7940675" cy="4092575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Four Hardware Debug Registers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through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addresses of breakpoints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DR7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stores control information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 (EIP == Breakpoints) by hardware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break on access or execution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set to break on read, write, or both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change in code bytes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Debugger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125663" y="2138363"/>
            <a:ext cx="7940675" cy="1323975"/>
          </a:xfrm>
        </p:spPr>
        <p:txBody>
          <a:bodyPr vert="horz" wrap="square" lIns="91440" tIns="45720" rIns="91440" bIns="45720" numCol="1" rtlCol="0" anchor="t" anchorCtr="0" compatLnSpc="1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debugger a piece of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5663" y="3598863"/>
            <a:ext cx="5754687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ea typeface="MS PGothic" panose="020B0600070205080204" pitchFamily="34" charset="-128"/>
              </a:rPr>
              <a:t>Why we need a debugger? </a:t>
            </a:r>
            <a:endParaRPr lang="zh-CN" altLang="en-US" sz="4000" dirty="0">
              <a:ea typeface="MS PGothic" panose="020B0600070205080204" pitchFamily="34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5663" y="4443413"/>
            <a:ext cx="7686675" cy="1077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742950" lvl="1" indent="-285750" defTabSz="457200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ea typeface="MS PGothic" panose="020B0600070205080204" pitchFamily="34" charset="-128"/>
              </a:rPr>
              <a:t>Why does a program give wrong results?</a:t>
            </a:r>
            <a:endParaRPr lang="en-US" altLang="zh-CN" sz="3200" dirty="0">
              <a:ea typeface="MS PGothic" panose="020B0600070205080204" pitchFamily="34" charset="-128"/>
            </a:endParaRPr>
          </a:p>
          <a:p>
            <a:pPr marL="742950" lvl="1" indent="-285750" defTabSz="457200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ea typeface="MS PGothic" panose="020B0600070205080204" pitchFamily="34" charset="-128"/>
              </a:rPr>
              <a:t>What is a program doing? </a:t>
            </a:r>
            <a:endParaRPr lang="zh-CN" altLang="en-US" sz="32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Hardware Execution Breakpoints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Running code can change the DR registers, to interfere with debuggers		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病毒访问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DR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寄存器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测试执行环境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General Detect flag in DR7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Causes a breakpoint prior to any mov instruction that would change the contents of a Debug Register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Does not detect other instructions, however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Conditional Breakpoints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Breaks only if a condition is true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Ex: Set a breakpoint on the GetProcAddress function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Only if parameter being passed in is RegSetValue</a:t>
            </a:r>
            <a:endParaRPr lang="en-US" altLang="zh-CN" dirty="0"/>
          </a:p>
          <a:p>
            <a:pPr eaLnBrk="1" hangingPunct="1"/>
            <a:r>
              <a:rPr lang="en-US" altLang="zh-CN" dirty="0"/>
              <a:t>Implemented as </a:t>
            </a:r>
            <a:r>
              <a:rPr lang="en-US" altLang="zh-CN" dirty="0">
                <a:solidFill>
                  <a:srgbClr val="FF0000"/>
                </a:solidFill>
              </a:rPr>
              <a:t>software breakpoints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/>
              <a:t>The debugger always receives the break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the condition is not met, it resumes execution without alerting the user</a:t>
            </a:r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Conditional Breakpoints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Conditional breakpoints take much longer than ordinary instructions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A conditional breakpoint on a frequently-accessed instruction can slow a program down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在软中断基础上添加判断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What type of breakpoint uses Interrupt #3?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179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software</a:t>
            </a: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180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hardware 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181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conditional 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182" name="文本框 9"/>
          <p:cNvSpPr txBox="1"/>
          <p:nvPr>
            <p:custDataLst>
              <p:tags r:id="rId5"/>
            </p:custDataLst>
          </p:nvPr>
        </p:nvSpPr>
        <p:spPr>
          <a:xfrm>
            <a:off x="3352800" y="5358130"/>
            <a:ext cx="8370570" cy="6426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single step	</a:t>
            </a:r>
            <a:r>
              <a:rPr lang="zh-CN" altLang="en-US" sz="260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微软雅黑" panose="020B0503020204020204" pitchFamily="34" charset="-122"/>
              </a:rPr>
              <a:t>实现原理：修改</a:t>
            </a:r>
            <a:r>
              <a:rPr lang="en-US" altLang="zh-CN" sz="26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TF</a:t>
            </a:r>
            <a:r>
              <a:rPr lang="zh-CN" altLang="en-US" sz="26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26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Trap flag</a:t>
            </a:r>
            <a:r>
              <a:rPr lang="zh-CN" altLang="en-US" sz="26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）标志位为</a:t>
            </a:r>
            <a:r>
              <a:rPr lang="en-US" altLang="zh-CN" sz="2600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50188" name="组合 19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19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19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0189" name="图片 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What type of breakpoint may make a program run slowly?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03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software</a:t>
            </a: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04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hardware 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05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conditional 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8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51210" name="组合 19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214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215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1211" name="图片 4"/>
          <p:cNvPicPr/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5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What type of breakpoint changes the binary code?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227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software</a:t>
            </a: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228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hardware 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229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conditional breakpoint</a:t>
            </a:r>
            <a:endParaRPr lang="zh-CN" altLang="en-US" sz="2600" b="1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8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52234" name="组合 19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238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239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2235" name="图片 4"/>
          <p:cNvPicPr/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5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What type of breakpoint uses the DR registers?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251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software</a:t>
            </a: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252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hardware 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253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conditional 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8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53258" name="组合 19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262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263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3259" name="图片 4"/>
          <p:cNvPicPr/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5"/>
    </p:custData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框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做多设置几个硬件中断？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5" name="文本框 4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6" name="文本框 5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7" name="文本框 6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278" name="文本框 7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54284" name="组合 17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4288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28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4285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Exceptions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Exceptions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 exception?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Error? 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Fault?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exceptions</a:t>
            </a:r>
            <a:r>
              <a:rPr lang="zh-CN" altLang="en-US" dirty="0"/>
              <a:t>？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Debugger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Give you </a:t>
            </a:r>
            <a:r>
              <a:rPr lang="en-US" altLang="zh-CN" dirty="0">
                <a:solidFill>
                  <a:srgbClr val="FF0000"/>
                </a:solidFill>
              </a:rPr>
              <a:t>insight</a:t>
            </a:r>
            <a:r>
              <a:rPr lang="en-US" altLang="zh-CN" dirty="0"/>
              <a:t> into what a program is doing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dynamic </a:t>
            </a:r>
            <a:r>
              <a:rPr lang="en-US" altLang="zh-CN" dirty="0"/>
              <a:t>view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Measure and control the internal state and execution of a program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change anything at any time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memory, register, argument to every function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Exceptions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Used by </a:t>
            </a:r>
            <a:r>
              <a:rPr lang="en-US" altLang="zh-CN" dirty="0">
                <a:solidFill>
                  <a:srgbClr val="FF0000"/>
                </a:solidFill>
              </a:rPr>
              <a:t>debuggers</a:t>
            </a:r>
            <a:r>
              <a:rPr lang="en-US" altLang="zh-CN" dirty="0"/>
              <a:t> to gain </a:t>
            </a:r>
            <a:r>
              <a:rPr lang="en-US" altLang="zh-CN" dirty="0">
                <a:solidFill>
                  <a:srgbClr val="0070C0"/>
                </a:solidFill>
              </a:rPr>
              <a:t>control</a:t>
            </a:r>
            <a:r>
              <a:rPr lang="en-US" altLang="zh-CN" dirty="0"/>
              <a:t> of a running program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Breakpoints</a:t>
            </a:r>
            <a:r>
              <a:rPr lang="en-US" altLang="zh-CN" dirty="0"/>
              <a:t> generate exceptions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Software BP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Hardware BP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Conditional BP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0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0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0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610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610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610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charRg st="11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610">
                                            <p:txEl>
                                              <p:charRg st="112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610">
                                            <p:txEl>
                                              <p:charRg st="11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610">
                                            <p:txEl>
                                              <p:charRg st="11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Exception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Exceptions are also caused by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Access violation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Division by zero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Stack overflow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char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char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and </a:t>
            </a:r>
            <a:r>
              <a:rPr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-Chance Exceptions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5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Debuggers are usually given </a:t>
            </a:r>
            <a:r>
              <a:rPr lang="en-US" altLang="zh-CN" dirty="0">
                <a:solidFill>
                  <a:srgbClr val="FF0000"/>
                </a:solidFill>
              </a:rPr>
              <a:t>two</a:t>
            </a:r>
            <a:r>
              <a:rPr lang="en-US" altLang="zh-CN" dirty="0"/>
              <a:t> opportunities to handle the same exception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First-chance exception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Second-chance exception 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and </a:t>
            </a:r>
            <a:r>
              <a:rPr lang="en-US" altLang="zh-CN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-Chance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81200" y="1930400"/>
            <a:ext cx="8229600" cy="4195763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exception occurs while a debugger is attached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program stops executing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debugger is given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chance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control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Debugger can either handle the exception, or pass it on to the program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it's passed on, the program's exception handler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takes it		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fs:0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1981200" y="1066800"/>
            <a:ext cx="8229600" cy="7921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Chance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81200" y="2203450"/>
            <a:ext cx="8229600" cy="43830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the application doesn't handle the exception</a:t>
            </a:r>
            <a:endParaRPr lang="en-US" altLang="zh-CN" dirty="0"/>
          </a:p>
          <a:p>
            <a:pPr eaLnBrk="1" hangingPunct="1"/>
            <a:r>
              <a:rPr lang="en-US" altLang="zh-CN" dirty="0"/>
              <a:t>The debugger is given a </a:t>
            </a:r>
            <a:r>
              <a:rPr lang="en-US" altLang="zh-CN" b="1" dirty="0">
                <a:solidFill>
                  <a:srgbClr val="FF0000"/>
                </a:solidFill>
              </a:rPr>
              <a:t>second chance </a:t>
            </a:r>
            <a:r>
              <a:rPr lang="en-US" altLang="zh-CN" dirty="0"/>
              <a:t>to handle it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This means the program would have </a:t>
            </a:r>
            <a:r>
              <a:rPr lang="en-US" altLang="zh-CN" b="1" dirty="0"/>
              <a:t>crashed </a:t>
            </a:r>
            <a:r>
              <a:rPr lang="en-US" altLang="zh-CN" dirty="0"/>
              <a:t>if the debugger were not attached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SEH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无法处理异常时，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debugger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被赋予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second chance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Second Chance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In malware analysis, first-chance exceptions can usually be </a:t>
            </a:r>
            <a:r>
              <a:rPr lang="en-US" altLang="zh-CN" dirty="0">
                <a:solidFill>
                  <a:srgbClr val="FF0000"/>
                </a:solidFill>
              </a:rPr>
              <a:t>ignored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Second-chance exceptions cannot be ignored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They usually mean that the malware doesn't like the environment in which it is running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Which item below handles exceptions during normal program execution and debugger attached?</a:t>
            </a:r>
            <a:endParaRPr lang="zh-CN" altLang="en-US" sz="26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63491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sym typeface="微软雅黑" panose="020B0503020204020204" pitchFamily="34" charset="-122"/>
              </a:rPr>
              <a:t>First chance</a:t>
            </a:r>
            <a:endParaRPr lang="zh-CN" altLang="en-US" sz="26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63492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sym typeface="微软雅黑" panose="020B0503020204020204" pitchFamily="34" charset="-122"/>
              </a:rPr>
              <a:t>Second chance</a:t>
            </a:r>
            <a:endParaRPr lang="zh-CN" altLang="en-US" sz="26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63493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sym typeface="微软雅黑" panose="020B0503020204020204" pitchFamily="34" charset="-122"/>
              </a:rPr>
              <a:t>SEH</a:t>
            </a:r>
            <a:endParaRPr lang="zh-CN" altLang="en-US" sz="26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63494" name="文本框 9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sym typeface="微软雅黑" panose="020B0503020204020204" pitchFamily="34" charset="-122"/>
              </a:rPr>
              <a:t>INT 3</a:t>
            </a:r>
            <a:endParaRPr lang="zh-CN" altLang="en-US" sz="2600" dirty="0">
              <a:solidFill>
                <a:srgbClr val="000000"/>
              </a:solidFill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63500" name="组合 22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50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6350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sym typeface="微软雅黑" panose="020B0503020204020204" pitchFamily="34" charset="-122"/>
              </a:endParaRPr>
            </a:p>
          </p:txBody>
        </p:sp>
      </p:grpSp>
      <p:pic>
        <p:nvPicPr>
          <p:cNvPr id="63501" name="图片 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文本框 5"/>
          <p:cNvSpPr txBox="1"/>
          <p:nvPr>
            <p:custDataLst>
              <p:tags r:id="rId1"/>
            </p:custDataLst>
          </p:nvPr>
        </p:nvSpPr>
        <p:spPr>
          <a:xfrm>
            <a:off x="2514600" y="744538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When analyzing malware, why the first-chance exceptions can often be ignored?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>
            <p:custDataLst>
              <p:tags r:id="rId2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1524000" y="5849938"/>
            <a:ext cx="9144000" cy="36512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64517" name="组合 11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ColorBlock"/>
            <p:cNvSpPr/>
            <p:nvPr>
              <p:custDataLst>
                <p:tags r:id="rId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521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4522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4518" name="图片 4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文本框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malware analysis, why the second chance exception cannot be ignored?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2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524000" y="5849938"/>
            <a:ext cx="9144000" cy="365125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正常使用主观题需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2.0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84F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以上版本雨课堂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84F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65541" name="组合 9"/>
          <p:cNvGrpSpPr/>
          <p:nvPr/>
        </p:nvGrpSpPr>
        <p:grpSpPr>
          <a:xfrm>
            <a:off x="152400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545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5546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5542" name="图片 2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18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2136775" y="219075"/>
            <a:ext cx="7773988" cy="8683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Exceptions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8800" y="1227138"/>
            <a:ext cx="8404225" cy="52609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INT 3</a:t>
            </a:r>
            <a:r>
              <a:rPr lang="en-US" altLang="zh-CN" dirty="0"/>
              <a:t>: Software Breakpoint Trap</a:t>
            </a:r>
            <a:endParaRPr lang="en-US" altLang="zh-CN" dirty="0"/>
          </a:p>
          <a:p>
            <a:pPr lvl="1" eaLnBrk="1" hangingPunct="1"/>
            <a:r>
              <a:rPr lang="en-US" altLang="zh-CN" b="1" dirty="0"/>
              <a:t>0xCC</a:t>
            </a:r>
            <a:endParaRPr lang="en-US" altLang="zh-CN" b="1" dirty="0"/>
          </a:p>
          <a:p>
            <a:pPr marL="457200" lvl="1" indent="0" eaLnBrk="1" hangingPunct="1">
              <a:buNone/>
            </a:pPr>
            <a:endParaRPr lang="en-US" altLang="zh-CN" b="1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INT 1</a:t>
            </a:r>
            <a:r>
              <a:rPr lang="en-US" altLang="zh-CN" dirty="0"/>
              <a:t>: Single-stepping Trap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the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trap flag </a:t>
            </a:r>
            <a:r>
              <a:rPr lang="en-US" altLang="zh-CN" dirty="0"/>
              <a:t>in the flags register is set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processor executes one instruction and then generates an exception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47110" y="2137410"/>
            <a:ext cx="4342130" cy="932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charRg st="3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>
                                            <p:txEl>
                                              <p:charRg st="3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>
                                            <p:txEl>
                                              <p:charRg st="3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851025" y="981075"/>
            <a:ext cx="8224838" cy="8683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Disassemblers vs. Debuggers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35188" y="1989138"/>
            <a:ext cx="7940675" cy="1631950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200" dirty="0"/>
              <a:t>IDA Pro</a:t>
            </a:r>
            <a:endParaRPr lang="en-US" altLang="zh-CN" sz="3200" dirty="0"/>
          </a:p>
          <a:p>
            <a:pPr marL="457200" lvl="1"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static</a:t>
            </a:r>
            <a:r>
              <a:rPr lang="en-US" altLang="zh-CN" sz="2800" dirty="0"/>
              <a:t>  overview of the whole program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135188" y="3621088"/>
            <a:ext cx="7940675" cy="2430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MS PGothic" panose="020B0600070205080204" pitchFamily="34" charset="-128"/>
              </a:rPr>
              <a:t>Debugger</a:t>
            </a:r>
            <a:endParaRPr lang="en-US" altLang="zh-CN" sz="3200" dirty="0">
              <a:ea typeface="MS PGothic" panose="020B0600070205080204" pitchFamily="34" charset="-128"/>
            </a:endParaRPr>
          </a:p>
          <a:p>
            <a:pPr marL="457200" lvl="1" indent="0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MS PGothic" panose="020B0600070205080204" pitchFamily="34" charset="-128"/>
              </a:rPr>
              <a:t>dynamic</a:t>
            </a:r>
            <a:r>
              <a:rPr lang="en-US" altLang="zh-CN" sz="2800" dirty="0">
                <a:ea typeface="MS PGothic" panose="020B0600070205080204" pitchFamily="34" charset="-128"/>
              </a:rPr>
              <a:t> accurate view of one concrete execution path </a:t>
            </a:r>
            <a:r>
              <a:rPr lang="zh-CN" altLang="en-US" sz="2800" dirty="0"/>
              <a:t>（</a:t>
            </a:r>
            <a:r>
              <a:rPr lang="zh-CN" altLang="en-US" sz="2800" dirty="0">
                <a:latin typeface="宋体" panose="02010600030101010101" pitchFamily="2" charset="-122"/>
              </a:rPr>
              <a:t>符号执行的难点：路径空间爆炸）</a:t>
            </a:r>
            <a:endParaRPr lang="en-US" altLang="zh-CN" sz="2800" dirty="0">
              <a:ea typeface="MS PGothic" panose="020B0600070205080204" pitchFamily="34" charset="-128"/>
            </a:endParaRPr>
          </a:p>
          <a:p>
            <a:pPr marL="457200" lvl="1" indent="0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MS PGothic" panose="020B0600070205080204" pitchFamily="34" charset="-128"/>
              </a:rPr>
              <a:t>change anything at any time during the execution </a:t>
            </a:r>
            <a:endParaRPr lang="en-US" altLang="zh-CN" sz="2800" dirty="0">
              <a:ea typeface="MS PGothic" panose="020B0600070205080204" pitchFamily="34" charset="-128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charRg st="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Common Exception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Memory-access </a:t>
            </a:r>
            <a:r>
              <a:rPr lang="en-US" altLang="zh-CN" dirty="0">
                <a:solidFill>
                  <a:srgbClr val="FF0000"/>
                </a:solidFill>
              </a:rPr>
              <a:t>violation</a:t>
            </a:r>
            <a:r>
              <a:rPr lang="en-US" altLang="zh-CN" dirty="0"/>
              <a:t> exception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Code tries to access a location that it cannot access, either because the address is invalid or because of access-control protections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Common Exceptions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35188" y="1681163"/>
            <a:ext cx="7940675" cy="40925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Violating Privilege Rules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Attempt to execute a </a:t>
            </a:r>
            <a:r>
              <a:rPr lang="en-US" altLang="zh-CN" dirty="0">
                <a:solidFill>
                  <a:srgbClr val="FF0000"/>
                </a:solidFill>
              </a:rPr>
              <a:t>kernel mode </a:t>
            </a:r>
            <a:r>
              <a:rPr lang="en-US" altLang="zh-CN" dirty="0"/>
              <a:t>instruction in </a:t>
            </a:r>
            <a:r>
              <a:rPr lang="en-US" altLang="zh-CN" dirty="0">
                <a:solidFill>
                  <a:srgbClr val="FF0000"/>
                </a:solidFill>
              </a:rPr>
              <a:t>user mode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/>
              <a:t>Attempt to execute </a:t>
            </a:r>
            <a:r>
              <a:rPr lang="en-US" altLang="zh-CN" dirty="0">
                <a:solidFill>
                  <a:srgbClr val="FF0000"/>
                </a:solidFill>
              </a:rPr>
              <a:t>Ring 0 </a:t>
            </a:r>
            <a:r>
              <a:rPr lang="en-US" altLang="zh-CN" dirty="0"/>
              <a:t>instruction from </a:t>
            </a:r>
            <a:r>
              <a:rPr lang="en-US" altLang="zh-CN" dirty="0">
                <a:solidFill>
                  <a:srgbClr val="FF0000"/>
                </a:solidFill>
              </a:rPr>
              <a:t>Ring 3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List of Exceptions</a:t>
            </a:r>
            <a:endParaRPr lang="en-US" altLang="zh-CN" kern="1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9635" name="Picture 3" descr="Screen Shot 2013-10-04 at 5.36.23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413" y="1976438"/>
            <a:ext cx="8388350" cy="384175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文本框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Which item could cause an exception?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659" name="文本框 4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Access violation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660" name="文本框 5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Division by zero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661" name="文本框 6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Stack overflow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662" name="文本框 7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70668" name="组合 17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67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067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0669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Which item is used for single-stepping?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683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first chance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684" name="文本框 7"/>
          <p:cNvSpPr txBox="1"/>
          <p:nvPr>
            <p:custDataLst>
              <p:tags r:id="rId3"/>
            </p:custDataLst>
          </p:nvPr>
        </p:nvSpPr>
        <p:spPr>
          <a:xfrm>
            <a:off x="3352800" y="34718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second chance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685" name="文本框 8"/>
          <p:cNvSpPr txBox="1"/>
          <p:nvPr>
            <p:custDataLst>
              <p:tags r:id="rId4"/>
            </p:custDataLst>
          </p:nvPr>
        </p:nvSpPr>
        <p:spPr>
          <a:xfrm>
            <a:off x="3352800" y="41576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SEH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686" name="文本框 9"/>
          <p:cNvSpPr txBox="1"/>
          <p:nvPr>
            <p:custDataLst>
              <p:tags r:id="rId5"/>
            </p:custDataLst>
          </p:nvPr>
        </p:nvSpPr>
        <p:spPr>
          <a:xfrm>
            <a:off x="3352800" y="48434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INT 3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5353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2211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90696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1692" name="文本框 1"/>
          <p:cNvSpPr txBox="1"/>
          <p:nvPr>
            <p:custDataLst>
              <p:tags r:id="rId11"/>
            </p:custDataLst>
          </p:nvPr>
        </p:nvSpPr>
        <p:spPr>
          <a:xfrm>
            <a:off x="3352800" y="55292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trap flag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638425" y="55927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71694" name="组合 22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698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1699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1695" name="图片 4"/>
          <p:cNvPicPr/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9"/>
    </p:custData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文本框 5"/>
          <p:cNvSpPr txBox="1"/>
          <p:nvPr>
            <p:custDataLst>
              <p:tags r:id="rId1"/>
            </p:custDataLst>
          </p:nvPr>
        </p:nvSpPr>
        <p:spPr>
          <a:xfrm>
            <a:off x="245745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Which type of exception usually is ignored for malware analysis?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707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First chance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708" name="文本框 7"/>
          <p:cNvSpPr txBox="1"/>
          <p:nvPr>
            <p:custDataLst>
              <p:tags r:id="rId3"/>
            </p:custDataLst>
          </p:nvPr>
        </p:nvSpPr>
        <p:spPr>
          <a:xfrm>
            <a:off x="3352800" y="34718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Second chance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709" name="文本框 8"/>
          <p:cNvSpPr txBox="1"/>
          <p:nvPr>
            <p:custDataLst>
              <p:tags r:id="rId4"/>
            </p:custDataLst>
          </p:nvPr>
        </p:nvSpPr>
        <p:spPr>
          <a:xfrm>
            <a:off x="3352800" y="41576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SEH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710" name="文本框 9"/>
          <p:cNvSpPr txBox="1"/>
          <p:nvPr>
            <p:custDataLst>
              <p:tags r:id="rId5"/>
            </p:custDataLst>
          </p:nvPr>
        </p:nvSpPr>
        <p:spPr>
          <a:xfrm>
            <a:off x="3352800" y="48434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INT 3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5353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2211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90696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2716" name="文本框 1"/>
          <p:cNvSpPr txBox="1"/>
          <p:nvPr>
            <p:custDataLst>
              <p:tags r:id="rId11"/>
            </p:custDataLst>
          </p:nvPr>
        </p:nvSpPr>
        <p:spPr>
          <a:xfrm>
            <a:off x="3352800" y="55292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trap flag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638425" y="55927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72718" name="组合 22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2722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723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2719" name="图片 4"/>
          <p:cNvPicPr/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9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文本框 5"/>
          <p:cNvSpPr txBox="1"/>
          <p:nvPr>
            <p:custDataLst>
              <p:tags r:id="rId1"/>
            </p:custDataLst>
          </p:nvPr>
        </p:nvSpPr>
        <p:spPr>
          <a:xfrm>
            <a:off x="245745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MS PGothic" panose="020B0600070205080204" pitchFamily="34" charset="-128"/>
              </a:rPr>
              <a:t>A ring 3 process tries to access hardware directly.  What exception will be thrown?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1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First chance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2" name="文本框 7"/>
          <p:cNvSpPr txBox="1"/>
          <p:nvPr>
            <p:custDataLst>
              <p:tags r:id="rId3"/>
            </p:custDataLst>
          </p:nvPr>
        </p:nvSpPr>
        <p:spPr>
          <a:xfrm>
            <a:off x="3352800" y="34718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Second chance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3" name="文本框 8"/>
          <p:cNvSpPr txBox="1"/>
          <p:nvPr>
            <p:custDataLst>
              <p:tags r:id="rId4"/>
            </p:custDataLst>
          </p:nvPr>
        </p:nvSpPr>
        <p:spPr>
          <a:xfrm>
            <a:off x="3371850" y="41798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/0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734" name="文本框 9"/>
          <p:cNvSpPr txBox="1"/>
          <p:nvPr>
            <p:custDataLst>
              <p:tags r:id="rId5"/>
            </p:custDataLst>
          </p:nvPr>
        </p:nvSpPr>
        <p:spPr>
          <a:xfrm>
            <a:off x="3352800" y="48434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Invalid memory access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5353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2211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90696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3740" name="文本框 1"/>
          <p:cNvSpPr txBox="1"/>
          <p:nvPr>
            <p:custDataLst>
              <p:tags r:id="rId11"/>
            </p:custDataLst>
          </p:nvPr>
        </p:nvSpPr>
        <p:spPr>
          <a:xfrm>
            <a:off x="3352800" y="55292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Privilege violation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2638425" y="55927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E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73742" name="组合 22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3746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3747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3743" name="图片 4"/>
          <p:cNvPicPr/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9"/>
    </p:custData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1"/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Modifying Execution with a Debugger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Modifying Execution with a Debugger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35188" y="2382838"/>
            <a:ext cx="7940675" cy="36988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Why we have to modify the malware execution?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Skipping a function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Testing a function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Skipping a Function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We can change control flags, the instruction pointer, or the code itself</a:t>
            </a:r>
            <a:endParaRPr lang="en-US" altLang="zh-CN" dirty="0"/>
          </a:p>
          <a:p>
            <a:pPr eaLnBrk="1" hangingPunct="1"/>
            <a:r>
              <a:rPr lang="en-US" altLang="zh-CN" dirty="0"/>
              <a:t>We can avoid a function call by setting a breakpoint where at the call, and then changing the instruction pointer to the instruction after it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This may cause the program to crash or malfunction, or course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Two Debuggers</a:t>
            </a:r>
            <a:endParaRPr lang="en-US" altLang="zh-CN" kern="1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Ollydbg						(</a:t>
            </a:r>
            <a:r>
              <a:rPr kumimoji="0" lang="zh-C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美国国家安全局工具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sym typeface="+mn-ea"/>
              </a:rPr>
              <a:t>ghidra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popular for malware analysis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User-mode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debugging only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 Pro has a built-in debugger, but it's not as easy to use or powerful as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Ollydbg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Windbg</a:t>
            </a:r>
            <a:r>
              <a:rPr kumimoji="0" lang="zh-C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（调试内核，没有窗口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kumimoji="0" lang="zh-C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消息驱动</a:t>
            </a:r>
            <a:r>
              <a:rPr kumimoji="0" lang="zh-CN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机制）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kernel-mode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debugging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Testing a Function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27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You could run a function directly, without waiting for the main code to use it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You will have to set the parameters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This destroys a program's stack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program won't run properly when the function completes</a:t>
            </a:r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Using binary modification, which operation we could do?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1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skip a function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2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test a function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3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software cracking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854" name="文本框 9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code reuse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78860" name="组合 19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886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886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8861" name="图片 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Modifying Program Execution in Practice</a:t>
            </a:r>
            <a:endParaRPr kumimoji="0" lang="zh-CN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Real Virus</a:t>
            </a:r>
            <a:endParaRPr lang="en-US" altLang="zh-CN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Operation depends on language setting of a computer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Simplified Chinese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Uninstalls itself &amp; does no harm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English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Display pop-up "Your luck's no good"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Japanese or Indonesian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Overwrite the hard drive with random data</a:t>
            </a:r>
            <a:endParaRPr lang="en-US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2433638" y="627063"/>
            <a:ext cx="7343775" cy="86836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Break at 1; Change Return Value</a:t>
            </a:r>
            <a:endParaRPr lang="en-US" altLang="zh-CN" sz="3200" kern="1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1923" name="Content Placeholder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zh-CN" dirty="0">
              <a:ea typeface="MS PGothic" panose="020B0600070205080204" pitchFamily="34" charset="-128"/>
            </a:endParaRPr>
          </a:p>
        </p:txBody>
      </p:sp>
      <p:pic>
        <p:nvPicPr>
          <p:cNvPr id="81924" name="Picture 4" descr="Screen Shot 2013-10-04 at 5.44.43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738" y="1495425"/>
            <a:ext cx="7861300" cy="5080000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Internal Logic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947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English, loc_411360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Japanese, loc_41372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Indonesian, loc_411377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Chinese, loc_411385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</a:rPr>
              <a:t>修改代码，让其恶意行为表现出来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文本框 5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How</a:t>
            </a: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to</a:t>
            </a: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force</a:t>
            </a: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the malicious code to run different path without changing the settings on our system?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3971" name="文本框 6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Modify instruction pointer</a:t>
            </a:r>
            <a:endParaRPr lang="en-US" altLang="zh-CN" sz="2600" b="1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3972" name="文本框 7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Change Windows API return value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3973" name="文本框 8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Breakpoint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3974" name="文本框 9"/>
          <p:cNvSpPr txBox="1"/>
          <p:nvPr>
            <p:custDataLst>
              <p:tags r:id="rId5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Set trap flag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681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06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5421313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83980" name="组合 19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3984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398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83981" name="图片 4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标题 1"/>
          <p:cNvSpPr>
            <a:spLocks noGrp="1"/>
          </p:cNvSpPr>
          <p:nvPr>
            <p:ph type="ctrTitle"/>
          </p:nvPr>
        </p:nvSpPr>
        <p:spPr>
          <a:xfrm>
            <a:off x="1524000" y="2795588"/>
            <a:ext cx="91440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kern="1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Conclusion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19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Debugging 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obtaining running information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single-step</a:t>
            </a:r>
            <a:r>
              <a:rPr lang="en-US" altLang="zh-CN" dirty="0"/>
              <a:t> what’s happening internally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set </a:t>
            </a:r>
            <a:r>
              <a:rPr lang="en-US" altLang="zh-CN" dirty="0">
                <a:solidFill>
                  <a:srgbClr val="FF0000"/>
                </a:solidFill>
              </a:rPr>
              <a:t>breakpoint</a:t>
            </a:r>
            <a:r>
              <a:rPr lang="en-US" altLang="zh-CN" dirty="0"/>
              <a:t> to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particular</a:t>
            </a:r>
            <a:r>
              <a:rPr lang="zh-CN" altLang="en-US" dirty="0"/>
              <a:t> </a:t>
            </a:r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modify </a:t>
            </a:r>
            <a:r>
              <a:rPr lang="en-US" altLang="zh-CN" dirty="0"/>
              <a:t>code to get additional information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 Chapters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43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Debugging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OllyDbg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CN" dirty="0"/>
              <a:t>WinDbg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0" y="981075"/>
            <a:ext cx="12192000" cy="868363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Source-Level vs. Assembly-Level Debuggers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7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11338" y="1981200"/>
            <a:ext cx="8534400" cy="4144963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Source-level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operate on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source code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step through program execution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one line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at a time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Assembly-level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Low-level debugger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Operate on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assembly code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step through program execution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one instruction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at a time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Outline</a:t>
            </a:r>
            <a:endParaRPr lang="zh-CN" altLang="en-US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067" name="内容占位符 2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Source-Level vs. Assembly-Level Debuggers</a:t>
            </a:r>
            <a:endParaRPr lang="en-US" altLang="zh-CN" dirty="0"/>
          </a:p>
          <a:p>
            <a:pPr eaLnBrk="1" hangingPunct="1"/>
            <a:r>
              <a:rPr lang="en-US" altLang="zh-CN" dirty="0"/>
              <a:t>Kernel vs. User-Mode Debugging</a:t>
            </a:r>
            <a:endParaRPr lang="en-US" altLang="zh-CN" dirty="0"/>
          </a:p>
          <a:p>
            <a:pPr eaLnBrk="1" hangingPunct="1"/>
            <a:r>
              <a:rPr lang="en-US" altLang="zh-CN" dirty="0"/>
              <a:t>Using a Debugger</a:t>
            </a:r>
            <a:endParaRPr lang="en-US" altLang="zh-CN" dirty="0"/>
          </a:p>
          <a:p>
            <a:pPr eaLnBrk="1" hangingPunct="1"/>
            <a:r>
              <a:rPr lang="en-US" altLang="zh-CN" dirty="0"/>
              <a:t>Exceptions</a:t>
            </a:r>
            <a:endParaRPr lang="en-US" altLang="zh-CN" dirty="0"/>
          </a:p>
          <a:p>
            <a:pPr eaLnBrk="1" hangingPunct="1"/>
            <a:r>
              <a:rPr lang="en-US" altLang="zh-CN" dirty="0"/>
              <a:t>Modifying Execution with a Debugger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Title 1"/>
          <p:cNvSpPr>
            <a:spLocks noGrp="1"/>
          </p:cNvSpPr>
          <p:nvPr>
            <p:ph type="ctrTitle"/>
          </p:nvPr>
        </p:nvSpPr>
        <p:spPr>
          <a:xfrm>
            <a:off x="1524000" y="1609725"/>
            <a:ext cx="9144000" cy="2039938"/>
          </a:xfrm>
          <a:ln/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zh-CN" altLang="en-US" b="1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恶意代码分析与防治技术</a:t>
            </a:r>
            <a:br>
              <a:rPr lang="zh-CN" altLang="en-US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6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600" kern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动态调试</a:t>
            </a:r>
            <a:endParaRPr lang="en-US" altLang="zh-CN" sz="2800" kern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091" name="Title 1"/>
          <p:cNvSpPr txBox="1"/>
          <p:nvPr/>
        </p:nvSpPr>
        <p:spPr>
          <a:xfrm>
            <a:off x="2895600" y="3878263"/>
            <a:ext cx="6400800" cy="13017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/>
              <a:t>王志</a:t>
            </a:r>
            <a:r>
              <a:rPr lang="en-US" altLang="zh-CN" sz="3200" b="1" dirty="0"/>
              <a:t> </a:t>
            </a:r>
            <a:endParaRPr lang="en-US" altLang="zh-CN" sz="3200" b="1" dirty="0"/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zwang@nankai.edu.cn</a:t>
            </a:r>
            <a:endParaRPr lang="en-US" altLang="zh-CN" sz="3200" dirty="0"/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dirty="0"/>
          </a:p>
        </p:txBody>
      </p:sp>
      <p:sp>
        <p:nvSpPr>
          <p:cNvPr id="89092" name="Title 1"/>
          <p:cNvSpPr txBox="1"/>
          <p:nvPr/>
        </p:nvSpPr>
        <p:spPr>
          <a:xfrm>
            <a:off x="2895600" y="5421313"/>
            <a:ext cx="6400800" cy="1190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南开大学 网络空间安全学院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2022/2023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89093" name="文本框 5"/>
          <p:cNvSpPr txBox="1"/>
          <p:nvPr/>
        </p:nvSpPr>
        <p:spPr>
          <a:xfrm>
            <a:off x="4559300" y="4879975"/>
            <a:ext cx="295275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updated on 2022-11-6</a:t>
            </a:r>
            <a:endParaRPr lang="zh-CN" altLang="en-US" sz="18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3"/>
          <p:cNvSpPr txBox="1"/>
          <p:nvPr>
            <p:custDataLst>
              <p:tags r:id="rId1"/>
            </p:custDataLst>
          </p:nvPr>
        </p:nvSpPr>
        <p:spPr>
          <a:xfrm>
            <a:off x="2438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Which item below could view a sequence of CPU instructions execution </a:t>
            </a: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39" name="文本框 4"/>
          <p:cNvSpPr txBox="1"/>
          <p:nvPr>
            <p:custDataLst>
              <p:tags r:id="rId2"/>
            </p:custDataLst>
          </p:nvPr>
        </p:nvSpPr>
        <p:spPr>
          <a:xfrm>
            <a:off x="3352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Source-level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0" name="文本框 5"/>
          <p:cNvSpPr txBox="1"/>
          <p:nvPr>
            <p:custDataLst>
              <p:tags r:id="rId3"/>
            </p:custDataLst>
          </p:nvPr>
        </p:nvSpPr>
        <p:spPr>
          <a:xfrm>
            <a:off x="3352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Assembly-level debugger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1" name="文本框 6"/>
          <p:cNvSpPr txBox="1"/>
          <p:nvPr>
            <p:custDataLst>
              <p:tags r:id="rId4"/>
            </p:custDataLst>
          </p:nvPr>
        </p:nvSpPr>
        <p:spPr>
          <a:xfrm>
            <a:off x="3352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Disassembler</a:t>
            </a: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（看不到</a:t>
            </a:r>
            <a:r>
              <a: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执行）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4956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456406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8"/>
            </p:custDataLst>
          </p:nvPr>
        </p:nvSpPr>
        <p:spPr>
          <a:xfrm>
            <a:off x="7696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4346" name="文本框 1"/>
          <p:cNvSpPr txBox="1"/>
          <p:nvPr>
            <p:custDataLst>
              <p:tags r:id="rId9"/>
            </p:custDataLst>
          </p:nvPr>
        </p:nvSpPr>
        <p:spPr>
          <a:xfrm>
            <a:off x="3352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ProcessMoniter</a:t>
            </a:r>
            <a:endParaRPr lang="zh-CN" altLang="en-US" sz="2600" dirty="0">
              <a:solidFill>
                <a:srgbClr val="000000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椭圆 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131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grpSp>
        <p:nvGrpSpPr>
          <p:cNvPr id="14348" name="组合 17"/>
          <p:cNvGrpSpPr/>
          <p:nvPr/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352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solidFill>
                    <a:srgbClr val="00000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35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15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6858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lnSpc>
                  <a:spcPct val="15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4349" name="图片 2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RAINPROBLEM" val="ProblemItem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6.xml><?xml version="1.0" encoding="utf-8"?>
<p:tagLst xmlns:p="http://schemas.openxmlformats.org/presentationml/2006/main">
  <p:tag name="RAINPROBLEM" val="ProblemSubmit"/>
  <p:tag name="RAINPROBLEMTYPE" val="MultipleChoice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" val="ProblemSetting"/>
  <p:tag name="RAINPROBLEMTYPE" val="MultipleChoice"/>
</p:tagLst>
</file>

<file path=ppt/tags/tag112.xml><?xml version="1.0" encoding="utf-8"?>
<p:tagLst xmlns:p="http://schemas.openxmlformats.org/presentationml/2006/main">
  <p:tag name="RAINPROBLEM" val="MultipleChoice"/>
  <p:tag name="PROBLEMSCORE" val="10.0"/>
</p:tagLst>
</file>

<file path=ppt/tags/tag113.xml><?xml version="1.0" encoding="utf-8"?>
<p:tagLst xmlns:p="http://schemas.openxmlformats.org/presentationml/2006/main">
  <p:tag name="RAINPROBLEM" val="ProblemBody"/>
</p:tagLst>
</file>

<file path=ppt/tags/tag114.xml><?xml version="1.0" encoding="utf-8"?>
<p:tagLst xmlns:p="http://schemas.openxmlformats.org/presentationml/2006/main">
  <p:tag name="RAINPROBLEM" val="ProblemItem"/>
</p:tagLst>
</file>

<file path=ppt/tags/tag115.xml><?xml version="1.0" encoding="utf-8"?>
<p:tagLst xmlns:p="http://schemas.openxmlformats.org/presentationml/2006/main">
  <p:tag name="RAINPROBLEM" val="ProblemItem"/>
</p:tagLst>
</file>

<file path=ppt/tags/tag116.xml><?xml version="1.0" encoding="utf-8"?>
<p:tagLst xmlns:p="http://schemas.openxmlformats.org/presentationml/2006/main">
  <p:tag name="RAINPROBLEM" val="ProblemItem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p="http://schemas.openxmlformats.org/presentationml/2006/main">
  <p:tag name="RAINPROBLEM" val="ProblemSubmit"/>
  <p:tag name="RAINPROBLEMTYPE" val="MultipleChoice"/>
</p:tagLst>
</file>

<file path=ppt/tags/tag123.xml><?xml version="1.0" encoding="utf-8"?>
<p:tagLst xmlns:p="http://schemas.openxmlformats.org/presentationml/2006/main">
  <p:tag name="RAINPROBLEMTYPE" val="ProblemTypeMarker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" val="ProblemSetting"/>
  <p:tag name="RAINPROBLEMTYPE" val="MultipleChoice"/>
</p:tagLst>
</file>

<file path=ppt/tags/tag128.xml><?xml version="1.0" encoding="utf-8"?>
<p:tagLst xmlns:p="http://schemas.openxmlformats.org/presentationml/2006/main">
  <p:tag name="RAINPROBLEM" val="MultipleChoice"/>
  <p:tag name="PROBLEMSCORE" val="10.0"/>
</p:tagLst>
</file>

<file path=ppt/tags/tag129.xml><?xml version="1.0" encoding="utf-8"?>
<p:tagLst xmlns:p="http://schemas.openxmlformats.org/presentationml/2006/main">
  <p:tag name="RAINPROBLEM" val="ProblemBody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ProblemItem"/>
</p:tagLst>
</file>

<file path=ppt/tags/tag131.xml><?xml version="1.0" encoding="utf-8"?>
<p:tagLst xmlns:p="http://schemas.openxmlformats.org/presentationml/2006/main">
  <p:tag name="RAINPROBLEM" val="ProblemItem"/>
</p:tagLst>
</file>

<file path=ppt/tags/tag132.xml><?xml version="1.0" encoding="utf-8"?>
<p:tagLst xmlns:p="http://schemas.openxmlformats.org/presentationml/2006/main">
  <p:tag name="RAINPROBLEM" val="ProblemItem"/>
</p:tagLst>
</file>

<file path=ppt/tags/tag133.xml><?xml version="1.0" encoding="utf-8"?>
<p:tagLst xmlns:p="http://schemas.openxmlformats.org/presentationml/2006/main">
  <p:tag name="RAINPROBLEM" val="ProblemItem"/>
</p:tagLst>
</file>

<file path=ppt/tags/tag13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3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38.xml><?xml version="1.0" encoding="utf-8"?>
<p:tagLst xmlns:p="http://schemas.openxmlformats.org/presentationml/2006/main">
  <p:tag name="RAINPROBLEM" val="ProblemSubmit"/>
  <p:tag name="RAINPROBLEMTYPE" val="MultipleChoiceMA"/>
</p:tagLst>
</file>

<file path=ppt/tags/tag139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" val="ProblemSetting"/>
  <p:tag name="RAINPROBLEMTYPE" val="MultipleChoiceMA"/>
</p:tagLst>
</file>

<file path=ppt/tags/tag144.xml><?xml version="1.0" encoding="utf-8"?>
<p:tagLst xmlns:p="http://schemas.openxmlformats.org/presentationml/2006/main">
  <p:tag name="RAINPROBLEM" val="MultipleChoiceMA"/>
  <p:tag name="PROBLEMSCORE_HALF" val="0.0"/>
  <p:tag name="PROBLEMSCORE" val="10.0"/>
</p:tagLst>
</file>

<file path=ppt/tags/tag145.xml><?xml version="1.0" encoding="utf-8"?>
<p:tagLst xmlns:p="http://schemas.openxmlformats.org/presentationml/2006/main">
  <p:tag name="RAINPROBLEM" val="ProblemBody"/>
</p:tagLst>
</file>

<file path=ppt/tags/tag146.xml><?xml version="1.0" encoding="utf-8"?>
<p:tagLst xmlns:p="http://schemas.openxmlformats.org/presentationml/2006/main">
  <p:tag name="RAINPROBLEM" val="ProblemItem"/>
</p:tagLst>
</file>

<file path=ppt/tags/tag147.xml><?xml version="1.0" encoding="utf-8"?>
<p:tagLst xmlns:p="http://schemas.openxmlformats.org/presentationml/2006/main">
  <p:tag name="RAINPROBLEM" val="ProblemItem"/>
</p:tagLst>
</file>

<file path=ppt/tags/tag148.xml><?xml version="1.0" encoding="utf-8"?>
<p:tagLst xmlns:p="http://schemas.openxmlformats.org/presentationml/2006/main">
  <p:tag name="RAINPROBLEM" val="ProblemItem"/>
</p:tagLst>
</file>

<file path=ppt/tags/tag14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5.xml><?xml version="1.0" encoding="utf-8"?>
<p:tagLst xmlns:p="http://schemas.openxmlformats.org/presentationml/2006/main">
  <p:tag name="RAINPROBLEM" val="ProblemSetting"/>
  <p:tag name="RAINPROBLEMTYPE" val="MultipleChoice"/>
</p:tagLst>
</file>

<file path=ppt/tags/tag15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5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52.xml><?xml version="1.0" encoding="utf-8"?>
<p:tagLst xmlns:p="http://schemas.openxmlformats.org/presentationml/2006/main">
  <p:tag name="RAINPROBLEM" val="ProblemSubmit"/>
  <p:tag name="RAINPROBLEMTYPE" val="MultipleChoiceMA"/>
</p:tagLst>
</file>

<file path=ppt/tags/tag153.xml><?xml version="1.0" encoding="utf-8"?>
<p:tagLst xmlns:p="http://schemas.openxmlformats.org/presentationml/2006/main">
  <p:tag name="RAINPROBLEMTYPE" val="ProblemTypeMarker"/>
</p:tagLst>
</file>

<file path=ppt/tags/tag154.xml><?xml version="1.0" encoding="utf-8"?>
<p:tagLst xmlns:p="http://schemas.openxmlformats.org/presentationml/2006/main">
  <p:tag name="RAINPROBLEMTYPE" val="ProblemTypeMarker"/>
</p:tagLst>
</file>

<file path=ppt/tags/tag155.xml><?xml version="1.0" encoding="utf-8"?>
<p:tagLst xmlns:p="http://schemas.openxmlformats.org/presentationml/2006/main">
  <p:tag name="RAINPROBLEMTYPE" val="ProblemTypeMarker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" val="ProblemSetting"/>
  <p:tag name="RAINPROBLEMTYPE" val="MultipleChoiceMA"/>
</p:tagLst>
</file>

<file path=ppt/tags/tag158.xml><?xml version="1.0" encoding="utf-8"?>
<p:tagLst xmlns:p="http://schemas.openxmlformats.org/presentationml/2006/main">
  <p:tag name="RAINPROBLEM" val="MultipleChoiceMA"/>
  <p:tag name="PROBLEMSCORE_HALF" val="0.0"/>
  <p:tag name="PROBLEMSCORE" val="10.0"/>
</p:tagLst>
</file>

<file path=ppt/tags/tag159.xml><?xml version="1.0" encoding="utf-8"?>
<p:tagLst xmlns:p="http://schemas.openxmlformats.org/presentationml/2006/main">
  <p:tag name="RAINPROBLEM" val="ProblemBody"/>
</p:tagLst>
</file>

<file path=ppt/tags/tag16.xml><?xml version="1.0" encoding="utf-8"?>
<p:tagLst xmlns:p="http://schemas.openxmlformats.org/presentationml/2006/main">
  <p:tag name="RAINPROBLEM" val="MultipleChoice"/>
  <p:tag name="PROBLEMSCORE" val="10.0"/>
</p:tagLst>
</file>

<file path=ppt/tags/tag160.xml><?xml version="1.0" encoding="utf-8"?>
<p:tagLst xmlns:p="http://schemas.openxmlformats.org/presentationml/2006/main">
  <p:tag name="RAINPROBLEM" val="ProblemItem"/>
</p:tagLst>
</file>

<file path=ppt/tags/tag161.xml><?xml version="1.0" encoding="utf-8"?>
<p:tagLst xmlns:p="http://schemas.openxmlformats.org/presentationml/2006/main">
  <p:tag name="RAINPROBLEM" val="ProblemItem"/>
</p:tagLst>
</file>

<file path=ppt/tags/tag162.xml><?xml version="1.0" encoding="utf-8"?>
<p:tagLst xmlns:p="http://schemas.openxmlformats.org/presentationml/2006/main">
  <p:tag name="RAINPROBLEM" val="ProblemItem"/>
</p:tagLst>
</file>

<file path=ppt/tags/tag16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6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6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66.xml><?xml version="1.0" encoding="utf-8"?>
<p:tagLst xmlns:p="http://schemas.openxmlformats.org/presentationml/2006/main">
  <p:tag name="RAINPROBLEM" val="ProblemSubmit"/>
  <p:tag name="RAINPROBLEMTYPE" val="MultipleChoiceMA"/>
</p:tagLst>
</file>

<file path=ppt/tags/tag167.xml><?xml version="1.0" encoding="utf-8"?>
<p:tagLst xmlns:p="http://schemas.openxmlformats.org/presentationml/2006/main">
  <p:tag name="RAINPROBLEMTYPE" val="ProblemTypeMarker"/>
</p:tagLst>
</file>

<file path=ppt/tags/tag168.xml><?xml version="1.0" encoding="utf-8"?>
<p:tagLst xmlns:p="http://schemas.openxmlformats.org/presentationml/2006/main">
  <p:tag name="RAINPROBLEMTYPE" val="ProblemTypeMarker"/>
</p:tagLst>
</file>

<file path=ppt/tags/tag169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Body"/>
</p:tagLst>
</file>

<file path=ppt/tags/tag170.xml><?xml version="1.0" encoding="utf-8"?>
<p:tagLst xmlns:p="http://schemas.openxmlformats.org/presentationml/2006/main">
  <p:tag name="RAINPROBLEMTYPE" val="ProblemTypeMarker"/>
</p:tagLst>
</file>

<file path=ppt/tags/tag171.xml><?xml version="1.0" encoding="utf-8"?>
<p:tagLst xmlns:p="http://schemas.openxmlformats.org/presentationml/2006/main">
  <p:tag name="RAINPROBLEM" val="ProblemSetting"/>
  <p:tag name="RAINPROBLEMTYPE" val="MultipleChoiceMA"/>
</p:tagLst>
</file>

<file path=ppt/tags/tag172.xml><?xml version="1.0" encoding="utf-8"?>
<p:tagLst xmlns:p="http://schemas.openxmlformats.org/presentationml/2006/main">
  <p:tag name="RAINPROBLEM" val="MultipleChoiceMA"/>
  <p:tag name="PROBLEMSCORE_HALF" val="0.0"/>
  <p:tag name="PROBLEMSCORE" val="10.0"/>
</p:tagLst>
</file>

<file path=ppt/tags/tag173.xml><?xml version="1.0" encoding="utf-8"?>
<p:tagLst xmlns:p="http://schemas.openxmlformats.org/presentationml/2006/main">
  <p:tag name="RAINPROBLEM" val="ProblemBody"/>
</p:tagLst>
</file>

<file path=ppt/tags/tag174.xml><?xml version="1.0" encoding="utf-8"?>
<p:tagLst xmlns:p="http://schemas.openxmlformats.org/presentationml/2006/main">
  <p:tag name="RAINPROBLEM" val="ProblemItem"/>
</p:tagLst>
</file>

<file path=ppt/tags/tag175.xml><?xml version="1.0" encoding="utf-8"?>
<p:tagLst xmlns:p="http://schemas.openxmlformats.org/presentationml/2006/main">
  <p:tag name="RAINPROBLEM" val="ProblemItem"/>
</p:tagLst>
</file>

<file path=ppt/tags/tag176.xml><?xml version="1.0" encoding="utf-8"?>
<p:tagLst xmlns:p="http://schemas.openxmlformats.org/presentationml/2006/main">
  <p:tag name="RAINPROBLEM" val="ProblemItem"/>
</p:tagLst>
</file>

<file path=ppt/tags/tag17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7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7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8.xml><?xml version="1.0" encoding="utf-8"?>
<p:tagLst xmlns:p="http://schemas.openxmlformats.org/presentationml/2006/main">
  <p:tag name="RAINPROBLEM" val="ProblemItem"/>
</p:tagLst>
</file>

<file path=ppt/tags/tag180.xml><?xml version="1.0" encoding="utf-8"?>
<p:tagLst xmlns:p="http://schemas.openxmlformats.org/presentationml/2006/main">
  <p:tag name="RAINPROBLEM" val="ProblemSubmit"/>
  <p:tag name="RAINPROBLEMTYPE" val="MultipleChoiceMA"/>
</p:tagLst>
</file>

<file path=ppt/tags/tag181.xml><?xml version="1.0" encoding="utf-8"?>
<p:tagLst xmlns:p="http://schemas.openxmlformats.org/presentationml/2006/main">
  <p:tag name="RAINPROBLEMTYPE" val="ProblemTypeMarker"/>
</p:tagLst>
</file>

<file path=ppt/tags/tag182.xml><?xml version="1.0" encoding="utf-8"?>
<p:tagLst xmlns:p="http://schemas.openxmlformats.org/presentationml/2006/main">
  <p:tag name="RAINPROBLEMTYPE" val="ProblemTypeMarker"/>
</p:tagLst>
</file>

<file path=ppt/tags/tag183.xml><?xml version="1.0" encoding="utf-8"?>
<p:tagLst xmlns:p="http://schemas.openxmlformats.org/presentationml/2006/main">
  <p:tag name="RAINPROBLEMTYPE" val="ProblemTypeMarker"/>
</p:tagLst>
</file>

<file path=ppt/tags/tag184.xml><?xml version="1.0" encoding="utf-8"?>
<p:tagLst xmlns:p="http://schemas.openxmlformats.org/presentationml/2006/main">
  <p:tag name="RAINPROBLEMTYPE" val="ProblemTypeMarker"/>
</p:tagLst>
</file>

<file path=ppt/tags/tag185.xml><?xml version="1.0" encoding="utf-8"?>
<p:tagLst xmlns:p="http://schemas.openxmlformats.org/presentationml/2006/main">
  <p:tag name="RAINPROBLEM" val="ProblemSetting"/>
  <p:tag name="RAINPROBLEMTYPE" val="MultipleChoiceMA"/>
</p:tagLst>
</file>

<file path=ppt/tags/tag186.xml><?xml version="1.0" encoding="utf-8"?>
<p:tagLst xmlns:p="http://schemas.openxmlformats.org/presentationml/2006/main">
  <p:tag name="RAINPROBLEM" val="MultipleChoiceMA"/>
  <p:tag name="PROBLEMSCORE_HALF" val="0.0"/>
  <p:tag name="PROBLEMSCORE" val="10.0"/>
</p:tagLst>
</file>

<file path=ppt/tags/tag187.xml><?xml version="1.0" encoding="utf-8"?>
<p:tagLst xmlns:p="http://schemas.openxmlformats.org/presentationml/2006/main">
  <p:tag name="RAINPROBLEM" val="ProblemBody"/>
</p:tagLst>
</file>

<file path=ppt/tags/tag188.xml><?xml version="1.0" encoding="utf-8"?>
<p:tagLst xmlns:p="http://schemas.openxmlformats.org/presentationml/2006/main">
  <p:tag name="RAINPROBLEM" val="ProblemItem"/>
</p:tagLst>
</file>

<file path=ppt/tags/tag189.xml><?xml version="1.0" encoding="utf-8"?>
<p:tagLst xmlns:p="http://schemas.openxmlformats.org/presentationml/2006/main">
  <p:tag name="RAINPROBLEM" val="ProblemItem"/>
</p:tagLst>
</file>

<file path=ppt/tags/tag19.xml><?xml version="1.0" encoding="utf-8"?>
<p:tagLst xmlns:p="http://schemas.openxmlformats.org/presentationml/2006/main">
  <p:tag name="RAINPROBLEM" val="ProblemItem"/>
</p:tagLst>
</file>

<file path=ppt/tags/tag190.xml><?xml version="1.0" encoding="utf-8"?>
<p:tagLst xmlns:p="http://schemas.openxmlformats.org/presentationml/2006/main">
  <p:tag name="RAINPROBLEM" val="ProblemItem"/>
</p:tagLst>
</file>

<file path=ppt/tags/tag191.xml><?xml version="1.0" encoding="utf-8"?>
<p:tagLst xmlns:p="http://schemas.openxmlformats.org/presentationml/2006/main">
  <p:tag name="RAINPROBLEM" val="ProblemItem"/>
</p:tagLst>
</file>

<file path=ppt/tags/tag19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9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p="http://schemas.openxmlformats.org/presentationml/2006/main">
  <p:tag name="RAINPROBLEM" val="ProblemSubmit"/>
  <p:tag name="RAINPROBLEMTYPE" val="MultipleChoice"/>
</p:tagLst>
</file>

<file path=ppt/tags/tag197.xml><?xml version="1.0" encoding="utf-8"?>
<p:tagLst xmlns:p="http://schemas.openxmlformats.org/presentationml/2006/main">
  <p:tag name="RAINPROBLEMTYPE" val="ProblemTypeMarker"/>
</p:tagLst>
</file>

<file path=ppt/tags/tag198.xml><?xml version="1.0" encoding="utf-8"?>
<p:tagLst xmlns:p="http://schemas.openxmlformats.org/presentationml/2006/main">
  <p:tag name="RAINPROBLEMTYPE" val="ProblemTypeMarker"/>
</p:tagLst>
</file>

<file path=ppt/tags/tag19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00.xml><?xml version="1.0" encoding="utf-8"?>
<p:tagLst xmlns:p="http://schemas.openxmlformats.org/presentationml/2006/main">
  <p:tag name="RAINPROBLEMTYPE" val="ProblemTypeMarker"/>
</p:tagLst>
</file>

<file path=ppt/tags/tag201.xml><?xml version="1.0" encoding="utf-8"?>
<p:tagLst xmlns:p="http://schemas.openxmlformats.org/presentationml/2006/main">
  <p:tag name="RAINPROBLEM" val="ProblemSetting"/>
  <p:tag name="RAINPROBLEMTYPE" val="MultipleChoice"/>
</p:tagLst>
</file>

<file path=ppt/tags/tag202.xml><?xml version="1.0" encoding="utf-8"?>
<p:tagLst xmlns:p="http://schemas.openxmlformats.org/presentationml/2006/main">
  <p:tag name="RAINPROBLEM" val="MultipleChoice"/>
  <p:tag name="PROBLEMSCORE" val="10.0"/>
</p:tagLst>
</file>

<file path=ppt/tags/tag203.xml><?xml version="1.0" encoding="utf-8"?>
<p:tagLst xmlns:p="http://schemas.openxmlformats.org/presentationml/2006/main">
  <p:tag name="RAINPROBLEM" val="ProblemBody"/>
</p:tagLst>
</file>

<file path=ppt/tags/tag204.xml><?xml version="1.0" encoding="utf-8"?>
<p:tagLst xmlns:p="http://schemas.openxmlformats.org/presentationml/2006/main">
  <p:tag name="RAINPROBLEM" val="ProblemItem"/>
</p:tagLst>
</file>

<file path=ppt/tags/tag205.xml><?xml version="1.0" encoding="utf-8"?>
<p:tagLst xmlns:p="http://schemas.openxmlformats.org/presentationml/2006/main">
  <p:tag name="RAINPROBLEM" val="ProblemItem"/>
</p:tagLst>
</file>

<file path=ppt/tags/tag206.xml><?xml version="1.0" encoding="utf-8"?>
<p:tagLst xmlns:p="http://schemas.openxmlformats.org/presentationml/2006/main">
  <p:tag name="RAINPROBLEM" val="ProblemItem"/>
</p:tagLst>
</file>

<file path=ppt/tags/tag207.xml><?xml version="1.0" encoding="utf-8"?>
<p:tagLst xmlns:p="http://schemas.openxmlformats.org/presentationml/2006/main">
  <p:tag name="RAINPROBLEM" val="ProblemItem"/>
</p:tagLst>
</file>

<file path=ppt/tags/tag20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0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RAINPROBLEM" val="ProblemBullet"/>
  <p:tag name="RAINBULLET" val="Correct"/>
  <p:tag name="RAINPROBLEMTYPE" val="MultipleChoiceMA"/>
</p:tagLst>
</file>

<file path=ppt/tags/tag211.xml><?xml version="1.0" encoding="utf-8"?>
<p:tagLst xmlns:p="http://schemas.openxmlformats.org/presentationml/2006/main">
  <p:tag name="RAINPROBLEM" val="ProblemBullet"/>
  <p:tag name="RAINBULLET" val="Wrong"/>
  <p:tag name="RAINPROBLEMTYPE" val="MultipleChoiceMA"/>
</p:tagLst>
</file>

<file path=ppt/tags/tag212.xml><?xml version="1.0" encoding="utf-8"?>
<p:tagLst xmlns:p="http://schemas.openxmlformats.org/presentationml/2006/main">
  <p:tag name="RAINPROBLEM" val="ProblemSubmit"/>
  <p:tag name="RAINPROBLEMTYPE" val="MultipleChoiceMA"/>
</p:tagLst>
</file>

<file path=ppt/tags/tag213.xml><?xml version="1.0" encoding="utf-8"?>
<p:tagLst xmlns:p="http://schemas.openxmlformats.org/presentationml/2006/main">
  <p:tag name="RAINPROBLEMTYPE" val="ProblemTypeMarker"/>
</p:tagLst>
</file>

<file path=ppt/tags/tag214.xml><?xml version="1.0" encoding="utf-8"?>
<p:tagLst xmlns:p="http://schemas.openxmlformats.org/presentationml/2006/main">
  <p:tag name="RAINPROBLEMTYPE" val="ProblemTypeMarker"/>
</p:tagLst>
</file>

<file path=ppt/tags/tag215.xml><?xml version="1.0" encoding="utf-8"?>
<p:tagLst xmlns:p="http://schemas.openxmlformats.org/presentationml/2006/main">
  <p:tag name="RAINPROBLEMTYPE" val="ProblemTypeMarker"/>
</p:tagLst>
</file>

<file path=ppt/tags/tag216.xml><?xml version="1.0" encoding="utf-8"?>
<p:tagLst xmlns:p="http://schemas.openxmlformats.org/presentationml/2006/main">
  <p:tag name="RAINPROBLEMTYPE" val="ProblemTypeMarker"/>
</p:tagLst>
</file>

<file path=ppt/tags/tag217.xml><?xml version="1.0" encoding="utf-8"?>
<p:tagLst xmlns:p="http://schemas.openxmlformats.org/presentationml/2006/main">
  <p:tag name="RAINPROBLEM" val="ProblemSetting"/>
  <p:tag name="RAINPROBLEMTYPE" val="MultipleChoiceMA"/>
</p:tagLst>
</file>

<file path=ppt/tags/tag218.xml><?xml version="1.0" encoding="utf-8"?>
<p:tagLst xmlns:p="http://schemas.openxmlformats.org/presentationml/2006/main">
  <p:tag name="PROBLEMSCORE" val="10.0"/>
  <p:tag name="RAINPROBLEMTYPE" val="MultipleChoiceMA"/>
  <p:tag name="RAINPROBLEM" val="MultipleChoiceMA"/>
  <p:tag name="PROBLEMSCORE_HALF" val="0.0"/>
</p:tagLst>
</file>

<file path=ppt/tags/tag219.xml><?xml version="1.0" encoding="utf-8"?>
<p:tagLst xmlns:p="http://schemas.openxmlformats.org/presentationml/2006/main">
  <p:tag name="RAINPROBLEM" val="ProblemBody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0.xml><?xml version="1.0" encoding="utf-8"?>
<p:tagLst xmlns:p="http://schemas.openxmlformats.org/presentationml/2006/main">
  <p:tag name="RAINPROBLEM" val="ProblemSubmit"/>
  <p:tag name="RAINPROBLEMTYPE" val="ShortAnswer"/>
</p:tagLst>
</file>

<file path=ppt/tags/tag221.xml><?xml version="1.0" encoding="utf-8"?>
<p:tagLst xmlns:p="http://schemas.openxmlformats.org/presentationml/2006/main">
  <p:tag name="PRODUCTVERSIONTIP" val="PRODUCTVERSIONTIP"/>
</p:tagLst>
</file>

<file path=ppt/tags/tag222.xml><?xml version="1.0" encoding="utf-8"?>
<p:tagLst xmlns:p="http://schemas.openxmlformats.org/presentationml/2006/main">
  <p:tag name="RAINPROBLEMTYPE" val="ProblemTypeMarker"/>
</p:tagLst>
</file>

<file path=ppt/tags/tag223.xml><?xml version="1.0" encoding="utf-8"?>
<p:tagLst xmlns:p="http://schemas.openxmlformats.org/presentationml/2006/main">
  <p:tag name="RAINPROBLEMTYPE" val="ProblemTypeMarker"/>
</p:tagLst>
</file>

<file path=ppt/tags/tag224.xml><?xml version="1.0" encoding="utf-8"?>
<p:tagLst xmlns:p="http://schemas.openxmlformats.org/presentationml/2006/main">
  <p:tag name="RAINPROBLEMTYPE" val="ProblemTypeMarker"/>
</p:tagLst>
</file>

<file path=ppt/tags/tag225.xml><?xml version="1.0" encoding="utf-8"?>
<p:tagLst xmlns:p="http://schemas.openxmlformats.org/presentationml/2006/main">
  <p:tag name="RAINPROBLEMTYPE" val="ProblemTypeMarker"/>
</p:tagLst>
</file>

<file path=ppt/tags/tag226.xml><?xml version="1.0" encoding="utf-8"?>
<p:tagLst xmlns:p="http://schemas.openxmlformats.org/presentationml/2006/main">
  <p:tag name="RAINPROBLEM" val="ProblemSetting"/>
  <p:tag name="RAINPROBLEMTYPE" val="ShortAnswer"/>
</p:tagLst>
</file>

<file path=ppt/tags/tag227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228.xml><?xml version="1.0" encoding="utf-8"?>
<p:tagLst xmlns:p="http://schemas.openxmlformats.org/presentationml/2006/main">
  <p:tag name="RAINPROBLEM" val="ProblemBody"/>
</p:tagLst>
</file>

<file path=ppt/tags/tag229.xml><?xml version="1.0" encoding="utf-8"?>
<p:tagLst xmlns:p="http://schemas.openxmlformats.org/presentationml/2006/main">
  <p:tag name="RAINPROBLEM" val="ProblemSubmit"/>
  <p:tag name="RAINPROBLEMTYPE" val="ShortAnswer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30.xml><?xml version="1.0" encoding="utf-8"?>
<p:tagLst xmlns:p="http://schemas.openxmlformats.org/presentationml/2006/main">
  <p:tag name="PRODUCTVERSIONTIP" val="PRODUCTVERSIONTIP"/>
</p:tagLst>
</file>

<file path=ppt/tags/tag231.xml><?xml version="1.0" encoding="utf-8"?>
<p:tagLst xmlns:p="http://schemas.openxmlformats.org/presentationml/2006/main">
  <p:tag name="RAINPROBLEMTYPE" val="ProblemTypeMarker"/>
</p:tagLst>
</file>

<file path=ppt/tags/tag232.xml><?xml version="1.0" encoding="utf-8"?>
<p:tagLst xmlns:p="http://schemas.openxmlformats.org/presentationml/2006/main">
  <p:tag name="RAINPROBLEMTYPE" val="ProblemTypeMarker"/>
</p:tagLst>
</file>

<file path=ppt/tags/tag233.xml><?xml version="1.0" encoding="utf-8"?>
<p:tagLst xmlns:p="http://schemas.openxmlformats.org/presentationml/2006/main">
  <p:tag name="RAINPROBLEMTYPE" val="ProblemTypeMarker"/>
</p:tagLst>
</file>

<file path=ppt/tags/tag234.xml><?xml version="1.0" encoding="utf-8"?>
<p:tagLst xmlns:p="http://schemas.openxmlformats.org/presentationml/2006/main">
  <p:tag name="RAINPROBLEMTYPE" val="ProblemTypeMarker"/>
</p:tagLst>
</file>

<file path=ppt/tags/tag235.xml><?xml version="1.0" encoding="utf-8"?>
<p:tagLst xmlns:p="http://schemas.openxmlformats.org/presentationml/2006/main">
  <p:tag name="RAINPROBLEM" val="ProblemSetting"/>
  <p:tag name="RAINPROBLEMTYPE" val="ShortAnswer"/>
</p:tagLst>
</file>

<file path=ppt/tags/tag236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237.xml><?xml version="1.0" encoding="utf-8"?>
<p:tagLst xmlns:p="http://schemas.openxmlformats.org/presentationml/2006/main">
  <p:tag name="KSO_WM_UNIT_PLACING_PICTURE_USER_VIEWPORT" val="{&quot;height&quot;:2595,&quot;width&quot;:12090}"/>
</p:tagLst>
</file>

<file path=ppt/tags/tag238.xml><?xml version="1.0" encoding="utf-8"?>
<p:tagLst xmlns:p="http://schemas.openxmlformats.org/presentationml/2006/main">
  <p:tag name="RAINPROBLEM" val="ProblemBody"/>
</p:tagLst>
</file>

<file path=ppt/tags/tag239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p="http://schemas.openxmlformats.org/presentationml/2006/main">
  <p:tag name="RAINPROBLEM" val="ProblemItem"/>
</p:tagLst>
</file>

<file path=ppt/tags/tag241.xml><?xml version="1.0" encoding="utf-8"?>
<p:tagLst xmlns:p="http://schemas.openxmlformats.org/presentationml/2006/main">
  <p:tag name="RAINPROBLEM" val="ProblemItem"/>
</p:tagLst>
</file>

<file path=ppt/tags/tag242.xml><?xml version="1.0" encoding="utf-8"?>
<p:tagLst xmlns:p="http://schemas.openxmlformats.org/presentationml/2006/main">
  <p:tag name="RAINPROBLEM" val="ProblemItem"/>
</p:tagLst>
</file>

<file path=ppt/tags/tag24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4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4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4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47.xml><?xml version="1.0" encoding="utf-8"?>
<p:tagLst xmlns:p="http://schemas.openxmlformats.org/presentationml/2006/main">
  <p:tag name="RAINPROBLEM" val="ProblemSubmit"/>
  <p:tag name="RAINPROBLEMTYPE" val="MultipleChoiceMA"/>
</p:tagLst>
</file>

<file path=ppt/tags/tag248.xml><?xml version="1.0" encoding="utf-8"?>
<p:tagLst xmlns:p="http://schemas.openxmlformats.org/presentationml/2006/main">
  <p:tag name="RAINPROBLEMTYPE" val="ProblemTypeMarker"/>
</p:tagLst>
</file>

<file path=ppt/tags/tag249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p="http://schemas.openxmlformats.org/presentationml/2006/main">
  <p:tag name="RAINPROBLEMTYPE" val="ProblemTypeMarker"/>
</p:tagLst>
</file>

<file path=ppt/tags/tag251.xml><?xml version="1.0" encoding="utf-8"?>
<p:tagLst xmlns:p="http://schemas.openxmlformats.org/presentationml/2006/main">
  <p:tag name="RAINPROBLEMTYPE" val="ProblemTypeMarker"/>
</p:tagLst>
</file>

<file path=ppt/tags/tag252.xml><?xml version="1.0" encoding="utf-8"?>
<p:tagLst xmlns:p="http://schemas.openxmlformats.org/presentationml/2006/main">
  <p:tag name="RAINPROBLEM" val="ProblemSetting"/>
  <p:tag name="RAINPROBLEMTYPE" val="MultipleChoiceMA"/>
</p:tagLst>
</file>

<file path=ppt/tags/tag253.xml><?xml version="1.0" encoding="utf-8"?>
<p:tagLst xmlns:p="http://schemas.openxmlformats.org/presentationml/2006/main">
  <p:tag name="RAINPROBLEM" val="MultipleChoiceMA"/>
  <p:tag name="PROBLEMSCORE_HALF" val="0.0"/>
  <p:tag name="PROBLEMSCORE" val="10.0"/>
</p:tagLst>
</file>

<file path=ppt/tags/tag254.xml><?xml version="1.0" encoding="utf-8"?>
<p:tagLst xmlns:p="http://schemas.openxmlformats.org/presentationml/2006/main">
  <p:tag name="RAINPROBLEM" val="ProblemBody"/>
</p:tagLst>
</file>

<file path=ppt/tags/tag255.xml><?xml version="1.0" encoding="utf-8"?>
<p:tagLst xmlns:p="http://schemas.openxmlformats.org/presentationml/2006/main">
  <p:tag name="RAINPROBLEM" val="ProblemItem"/>
</p:tagLst>
</file>

<file path=ppt/tags/tag256.xml><?xml version="1.0" encoding="utf-8"?>
<p:tagLst xmlns:p="http://schemas.openxmlformats.org/presentationml/2006/main">
  <p:tag name="RAINPROBLEM" val="ProblemItem"/>
</p:tagLst>
</file>

<file path=ppt/tags/tag257.xml><?xml version="1.0" encoding="utf-8"?>
<p:tagLst xmlns:p="http://schemas.openxmlformats.org/presentationml/2006/main">
  <p:tag name="RAINPROBLEM" val="ProblemItem"/>
</p:tagLst>
</file>

<file path=ppt/tags/tag258.xml><?xml version="1.0" encoding="utf-8"?>
<p:tagLst xmlns:p="http://schemas.openxmlformats.org/presentationml/2006/main">
  <p:tag name="RAINPROBLEM" val="ProblemItem"/>
</p:tagLst>
</file>

<file path=ppt/tags/tag25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6.xml><?xml version="1.0" encoding="utf-8"?>
<p:tagLst xmlns:p="http://schemas.openxmlformats.org/presentationml/2006/main">
  <p:tag name="RAINPROBLEM" val="ProblemSubmit"/>
  <p:tag name="RAINPROBLEMTYPE" val="MultipleChoice"/>
</p:tagLst>
</file>

<file path=ppt/tags/tag26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6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62.xml><?xml version="1.0" encoding="utf-8"?>
<p:tagLst xmlns:p="http://schemas.openxmlformats.org/presentationml/2006/main">
  <p:tag name="RAINPROBLEM" val="ProblemBullet"/>
  <p:tag name="RAINBULLET" val="Wrong"/>
  <p:tag name="RAINPROBLEMTYPE" val="MultipleChoiceMA"/>
</p:tagLst>
</file>

<file path=ppt/tags/tag263.xml><?xml version="1.0" encoding="utf-8"?>
<p:tagLst xmlns:p="http://schemas.openxmlformats.org/presentationml/2006/main">
  <p:tag name="RAINPROBLEM" val="ProblemSubmit"/>
  <p:tag name="RAINPROBLEMTYPE" val="MultipleChoiceMA"/>
</p:tagLst>
</file>

<file path=ppt/tags/tag264.xml><?xml version="1.0" encoding="utf-8"?>
<p:tagLst xmlns:p="http://schemas.openxmlformats.org/presentationml/2006/main">
  <p:tag name="RAINPROBLEM" val="ProblemItem"/>
</p:tagLst>
</file>

<file path=ppt/tags/tag26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66.xml><?xml version="1.0" encoding="utf-8"?>
<p:tagLst xmlns:p="http://schemas.openxmlformats.org/presentationml/2006/main">
  <p:tag name="RAINPROBLEMTYPE" val="ProblemTypeMarker"/>
</p:tagLst>
</file>

<file path=ppt/tags/tag267.xml><?xml version="1.0" encoding="utf-8"?>
<p:tagLst xmlns:p="http://schemas.openxmlformats.org/presentationml/2006/main">
  <p:tag name="RAINPROBLEMTYPE" val="ProblemTypeMarker"/>
</p:tagLst>
</file>

<file path=ppt/tags/tag268.xml><?xml version="1.0" encoding="utf-8"?>
<p:tagLst xmlns:p="http://schemas.openxmlformats.org/presentationml/2006/main">
  <p:tag name="RAINPROBLEMTYPE" val="ProblemTypeMarker"/>
</p:tagLst>
</file>

<file path=ppt/tags/tag269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70.xml><?xml version="1.0" encoding="utf-8"?>
<p:tagLst xmlns:p="http://schemas.openxmlformats.org/presentationml/2006/main">
  <p:tag name="RAINPROBLEM" val="ProblemSetting"/>
  <p:tag name="RAINPROBLEMTYPE" val="MultipleChoiceMA"/>
</p:tagLst>
</file>

<file path=ppt/tags/tag271.xml><?xml version="1.0" encoding="utf-8"?>
<p:tagLst xmlns:p="http://schemas.openxmlformats.org/presentationml/2006/main">
  <p:tag name="PROBLEMSCORE" val="10.0"/>
  <p:tag name="RAINPROBLEMTYPE" val="MultipleChoiceMA"/>
  <p:tag name="RAINPROBLEM" val="MultipleChoiceMA"/>
  <p:tag name="PROBLEMSCORE_HALF" val="0.0"/>
</p:tagLst>
</file>

<file path=ppt/tags/tag272.xml><?xml version="1.0" encoding="utf-8"?>
<p:tagLst xmlns:p="http://schemas.openxmlformats.org/presentationml/2006/main">
  <p:tag name="RAINPROBLEM" val="ProblemBody"/>
</p:tagLst>
</file>

<file path=ppt/tags/tag273.xml><?xml version="1.0" encoding="utf-8"?>
<p:tagLst xmlns:p="http://schemas.openxmlformats.org/presentationml/2006/main">
  <p:tag name="RAINPROBLEM" val="ProblemItem"/>
</p:tagLst>
</file>

<file path=ppt/tags/tag274.xml><?xml version="1.0" encoding="utf-8"?>
<p:tagLst xmlns:p="http://schemas.openxmlformats.org/presentationml/2006/main">
  <p:tag name="RAINPROBLEM" val="ProblemItem"/>
</p:tagLst>
</file>

<file path=ppt/tags/tag275.xml><?xml version="1.0" encoding="utf-8"?>
<p:tagLst xmlns:p="http://schemas.openxmlformats.org/presentationml/2006/main">
  <p:tag name="RAINPROBLEM" val="ProblemItem"/>
</p:tagLst>
</file>

<file path=ppt/tags/tag276.xml><?xml version="1.0" encoding="utf-8"?>
<p:tagLst xmlns:p="http://schemas.openxmlformats.org/presentationml/2006/main">
  <p:tag name="RAINPROBLEM" val="ProblemItem"/>
</p:tagLst>
</file>

<file path=ppt/tags/tag27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7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7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8.xml><?xml version="1.0" encoding="utf-8"?>
<p:tagLst xmlns:p="http://schemas.openxmlformats.org/presentationml/2006/main">
  <p:tag name="RAINPROBLEMTYPE" val="ProblemTypeMarker"/>
</p:tagLst>
</file>

<file path=ppt/tags/tag280.xml><?xml version="1.0" encoding="utf-8"?>
<p:tagLst xmlns:p="http://schemas.openxmlformats.org/presentationml/2006/main">
  <p:tag name="RAINPROBLEM" val="ProblemBullet"/>
  <p:tag name="RAINBULLET" val="Wrong"/>
  <p:tag name="RAINPROBLEMTYPE" val="MultipleChoiceMA"/>
</p:tagLst>
</file>

<file path=ppt/tags/tag281.xml><?xml version="1.0" encoding="utf-8"?>
<p:tagLst xmlns:p="http://schemas.openxmlformats.org/presentationml/2006/main">
  <p:tag name="RAINPROBLEM" val="ProblemSubmit"/>
  <p:tag name="RAINPROBLEMTYPE" val="MultipleChoiceMA"/>
</p:tagLst>
</file>

<file path=ppt/tags/tag282.xml><?xml version="1.0" encoding="utf-8"?>
<p:tagLst xmlns:p="http://schemas.openxmlformats.org/presentationml/2006/main">
  <p:tag name="RAINPROBLEM" val="ProblemItem"/>
</p:tagLst>
</file>

<file path=ppt/tags/tag28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84.xml><?xml version="1.0" encoding="utf-8"?>
<p:tagLst xmlns:p="http://schemas.openxmlformats.org/presentationml/2006/main">
  <p:tag name="RAINPROBLEMTYPE" val="ProblemTypeMarker"/>
</p:tagLst>
</file>

<file path=ppt/tags/tag285.xml><?xml version="1.0" encoding="utf-8"?>
<p:tagLst xmlns:p="http://schemas.openxmlformats.org/presentationml/2006/main">
  <p:tag name="RAINPROBLEMTYPE" val="ProblemTypeMarker"/>
</p:tagLst>
</file>

<file path=ppt/tags/tag286.xml><?xml version="1.0" encoding="utf-8"?>
<p:tagLst xmlns:p="http://schemas.openxmlformats.org/presentationml/2006/main">
  <p:tag name="RAINPROBLEMTYPE" val="ProblemTypeMarker"/>
</p:tagLst>
</file>

<file path=ppt/tags/tag287.xml><?xml version="1.0" encoding="utf-8"?>
<p:tagLst xmlns:p="http://schemas.openxmlformats.org/presentationml/2006/main">
  <p:tag name="RAINPROBLEMTYPE" val="ProblemTypeMarker"/>
</p:tagLst>
</file>

<file path=ppt/tags/tag288.xml><?xml version="1.0" encoding="utf-8"?>
<p:tagLst xmlns:p="http://schemas.openxmlformats.org/presentationml/2006/main">
  <p:tag name="RAINPROBLEM" val="ProblemSetting"/>
  <p:tag name="RAINPROBLEMTYPE" val="MultipleChoiceMA"/>
</p:tagLst>
</file>

<file path=ppt/tags/tag289.xml><?xml version="1.0" encoding="utf-8"?>
<p:tagLst xmlns:p="http://schemas.openxmlformats.org/presentationml/2006/main">
  <p:tag name="PROBLEMSCORE" val="10.0"/>
  <p:tag name="RAINPROBLEMTYPE" val="MultipleChoiceMA"/>
  <p:tag name="RAINPROBLEM" val="MultipleChoiceMA"/>
  <p:tag name="PROBLEMSCORE_HALF" val="0.0"/>
</p:tagLst>
</file>

<file path=ppt/tags/tag29.xml><?xml version="1.0" encoding="utf-8"?>
<p:tagLst xmlns:p="http://schemas.openxmlformats.org/presentationml/2006/main">
  <p:tag name="RAINPROBLEMTYPE" val="ProblemTypeMarker"/>
</p:tagLst>
</file>

<file path=ppt/tags/tag290.xml><?xml version="1.0" encoding="utf-8"?>
<p:tagLst xmlns:p="http://schemas.openxmlformats.org/presentationml/2006/main">
  <p:tag name="RAINPROBLEM" val="ProblemBody"/>
</p:tagLst>
</file>

<file path=ppt/tags/tag291.xml><?xml version="1.0" encoding="utf-8"?>
<p:tagLst xmlns:p="http://schemas.openxmlformats.org/presentationml/2006/main">
  <p:tag name="RAINPROBLEM" val="ProblemItem"/>
</p:tagLst>
</file>

<file path=ppt/tags/tag292.xml><?xml version="1.0" encoding="utf-8"?>
<p:tagLst xmlns:p="http://schemas.openxmlformats.org/presentationml/2006/main">
  <p:tag name="RAINPROBLEM" val="ProblemItem"/>
</p:tagLst>
</file>

<file path=ppt/tags/tag293.xml><?xml version="1.0" encoding="utf-8"?>
<p:tagLst xmlns:p="http://schemas.openxmlformats.org/presentationml/2006/main">
  <p:tag name="RAINPROBLEM" val="ProblemItem"/>
</p:tagLst>
</file>

<file path=ppt/tags/tag294.xml><?xml version="1.0" encoding="utf-8"?>
<p:tagLst xmlns:p="http://schemas.openxmlformats.org/presentationml/2006/main">
  <p:tag name="RAINPROBLEM" val="ProblemItem"/>
</p:tagLst>
</file>

<file path=ppt/tags/tag29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9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9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9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99.xml><?xml version="1.0" encoding="utf-8"?>
<p:tagLst xmlns:p="http://schemas.openxmlformats.org/presentationml/2006/main">
  <p:tag name="RAINPROBLEM" val="ProblemSubmit"/>
  <p:tag name="RAINPROBLEMTYPE" val="MultipleChoiceMA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00.xml><?xml version="1.0" encoding="utf-8"?>
<p:tagLst xmlns:p="http://schemas.openxmlformats.org/presentationml/2006/main">
  <p:tag name="RAINPROBLEM" val="ProblemItem"/>
</p:tagLst>
</file>

<file path=ppt/tags/tag30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02.xml><?xml version="1.0" encoding="utf-8"?>
<p:tagLst xmlns:p="http://schemas.openxmlformats.org/presentationml/2006/main">
  <p:tag name="RAINPROBLEMTYPE" val="ProblemTypeMarker"/>
</p:tagLst>
</file>

<file path=ppt/tags/tag303.xml><?xml version="1.0" encoding="utf-8"?>
<p:tagLst xmlns:p="http://schemas.openxmlformats.org/presentationml/2006/main">
  <p:tag name="RAINPROBLEMTYPE" val="ProblemTypeMarker"/>
</p:tagLst>
</file>

<file path=ppt/tags/tag304.xml><?xml version="1.0" encoding="utf-8"?>
<p:tagLst xmlns:p="http://schemas.openxmlformats.org/presentationml/2006/main">
  <p:tag name="RAINPROBLEMTYPE" val="ProblemTypeMarker"/>
</p:tagLst>
</file>

<file path=ppt/tags/tag305.xml><?xml version="1.0" encoding="utf-8"?>
<p:tagLst xmlns:p="http://schemas.openxmlformats.org/presentationml/2006/main">
  <p:tag name="RAINPROBLEMTYPE" val="ProblemTypeMarker"/>
</p:tagLst>
</file>

<file path=ppt/tags/tag306.xml><?xml version="1.0" encoding="utf-8"?>
<p:tagLst xmlns:p="http://schemas.openxmlformats.org/presentationml/2006/main">
  <p:tag name="RAINPROBLEM" val="ProblemSetting"/>
  <p:tag name="RAINPROBLEMTYPE" val="MultipleChoiceMA"/>
</p:tagLst>
</file>

<file path=ppt/tags/tag307.xml><?xml version="1.0" encoding="utf-8"?>
<p:tagLst xmlns:p="http://schemas.openxmlformats.org/presentationml/2006/main">
  <p:tag name="PROBLEMSCORE" val="10.0"/>
  <p:tag name="RAINPROBLEMTYPE" val="MultipleChoiceMA"/>
  <p:tag name="RAINPROBLEM" val="MultipleChoiceMA"/>
  <p:tag name="PROBLEMSCORE_HALF" val="0.0"/>
</p:tagLst>
</file>

<file path=ppt/tags/tag308.xml><?xml version="1.0" encoding="utf-8"?>
<p:tagLst xmlns:p="http://schemas.openxmlformats.org/presentationml/2006/main">
  <p:tag name="RAINPROBLEM" val="ProblemBody"/>
</p:tagLst>
</file>

<file path=ppt/tags/tag309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Setting"/>
  <p:tag name="RAINPROBLEMTYPE" val="MultipleChoice"/>
</p:tagLst>
</file>

<file path=ppt/tags/tag310.xml><?xml version="1.0" encoding="utf-8"?>
<p:tagLst xmlns:p="http://schemas.openxmlformats.org/presentationml/2006/main">
  <p:tag name="RAINPROBLEM" val="ProblemItem"/>
</p:tagLst>
</file>

<file path=ppt/tags/tag311.xml><?xml version="1.0" encoding="utf-8"?>
<p:tagLst xmlns:p="http://schemas.openxmlformats.org/presentationml/2006/main">
  <p:tag name="RAINPROBLEM" val="ProblemItem"/>
</p:tagLst>
</file>

<file path=ppt/tags/tag312.xml><?xml version="1.0" encoding="utf-8"?>
<p:tagLst xmlns:p="http://schemas.openxmlformats.org/presentationml/2006/main">
  <p:tag name="RAINPROBLEM" val="ProblemItem"/>
</p:tagLst>
</file>

<file path=ppt/tags/tag31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1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1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1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17.xml><?xml version="1.0" encoding="utf-8"?>
<p:tagLst xmlns:p="http://schemas.openxmlformats.org/presentationml/2006/main">
  <p:tag name="RAINPROBLEM" val="ProblemSubmit"/>
  <p:tag name="RAINPROBLEMTYPE" val="MultipleChoiceMA"/>
</p:tagLst>
</file>

<file path=ppt/tags/tag318.xml><?xml version="1.0" encoding="utf-8"?>
<p:tagLst xmlns:p="http://schemas.openxmlformats.org/presentationml/2006/main">
  <p:tag name="RAINPROBLEMTYPE" val="ProblemTypeMarker"/>
</p:tagLst>
</file>

<file path=ppt/tags/tag319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" val="MultipleChoice"/>
  <p:tag name="PROBLEMSCORE" val="10.0"/>
</p:tagLst>
</file>

<file path=ppt/tags/tag320.xml><?xml version="1.0" encoding="utf-8"?>
<p:tagLst xmlns:p="http://schemas.openxmlformats.org/presentationml/2006/main">
  <p:tag name="RAINPROBLEMTYPE" val="ProblemTypeMarker"/>
</p:tagLst>
</file>

<file path=ppt/tags/tag321.xml><?xml version="1.0" encoding="utf-8"?>
<p:tagLst xmlns:p="http://schemas.openxmlformats.org/presentationml/2006/main">
  <p:tag name="RAINPROBLEMTYPE" val="ProblemTypeMarker"/>
</p:tagLst>
</file>

<file path=ppt/tags/tag322.xml><?xml version="1.0" encoding="utf-8"?>
<p:tagLst xmlns:p="http://schemas.openxmlformats.org/presentationml/2006/main">
  <p:tag name="RAINPROBLEM" val="ProblemSetting"/>
  <p:tag name="RAINPROBLEMTYPE" val="MultipleChoiceMA"/>
</p:tagLst>
</file>

<file path=ppt/tags/tag323.xml><?xml version="1.0" encoding="utf-8"?>
<p:tagLst xmlns:p="http://schemas.openxmlformats.org/presentationml/2006/main">
  <p:tag name="RAINPROBLEM" val="MultipleChoiceMA"/>
  <p:tag name="PROBLEMSCORE_HALF" val="0.0"/>
  <p:tag name="PROBLEMSCORE" val="10.0"/>
</p:tagLst>
</file>

<file path=ppt/tags/tag324.xml><?xml version="1.0" encoding="utf-8"?>
<p:tagLst xmlns:p="http://schemas.openxmlformats.org/presentationml/2006/main">
  <p:tag name="RAINPROBLEM" val="ProblemBody"/>
</p:tagLst>
</file>

<file path=ppt/tags/tag325.xml><?xml version="1.0" encoding="utf-8"?>
<p:tagLst xmlns:p="http://schemas.openxmlformats.org/presentationml/2006/main">
  <p:tag name="RAINPROBLEM" val="ProblemItem"/>
</p:tagLst>
</file>

<file path=ppt/tags/tag326.xml><?xml version="1.0" encoding="utf-8"?>
<p:tagLst xmlns:p="http://schemas.openxmlformats.org/presentationml/2006/main">
  <p:tag name="RAINPROBLEM" val="ProblemItem"/>
</p:tagLst>
</file>

<file path=ppt/tags/tag327.xml><?xml version="1.0" encoding="utf-8"?>
<p:tagLst xmlns:p="http://schemas.openxmlformats.org/presentationml/2006/main">
  <p:tag name="RAINPROBLEM" val="ProblemItem"/>
</p:tagLst>
</file>

<file path=ppt/tags/tag328.xml><?xml version="1.0" encoding="utf-8"?>
<p:tagLst xmlns:p="http://schemas.openxmlformats.org/presentationml/2006/main">
  <p:tag name="RAINPROBLEM" val="ProblemItem"/>
</p:tagLst>
</file>

<file path=ppt/tags/tag32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3.xml><?xml version="1.0" encoding="utf-8"?>
<p:tagLst xmlns:p="http://schemas.openxmlformats.org/presentationml/2006/main">
  <p:tag name="RAINPROBLEM" val="ProblemBody"/>
</p:tagLst>
</file>

<file path=ppt/tags/tag33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3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3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33.xml><?xml version="1.0" encoding="utf-8"?>
<p:tagLst xmlns:p="http://schemas.openxmlformats.org/presentationml/2006/main">
  <p:tag name="RAINPROBLEM" val="ProblemSubmit"/>
  <p:tag name="RAINPROBLEMTYPE" val="MultipleChoiceMA"/>
</p:tagLst>
</file>

<file path=ppt/tags/tag334.xml><?xml version="1.0" encoding="utf-8"?>
<p:tagLst xmlns:p="http://schemas.openxmlformats.org/presentationml/2006/main">
  <p:tag name="RAINPROBLEMTYPE" val="ProblemTypeMarker"/>
</p:tagLst>
</file>

<file path=ppt/tags/tag335.xml><?xml version="1.0" encoding="utf-8"?>
<p:tagLst xmlns:p="http://schemas.openxmlformats.org/presentationml/2006/main">
  <p:tag name="RAINPROBLEMTYPE" val="ProblemTypeMarker"/>
</p:tagLst>
</file>

<file path=ppt/tags/tag336.xml><?xml version="1.0" encoding="utf-8"?>
<p:tagLst xmlns:p="http://schemas.openxmlformats.org/presentationml/2006/main">
  <p:tag name="RAINPROBLEMTYPE" val="ProblemTypeMarker"/>
</p:tagLst>
</file>

<file path=ppt/tags/tag337.xml><?xml version="1.0" encoding="utf-8"?>
<p:tagLst xmlns:p="http://schemas.openxmlformats.org/presentationml/2006/main">
  <p:tag name="RAINPROBLEMTYPE" val="ProblemTypeMarker"/>
</p:tagLst>
</file>

<file path=ppt/tags/tag338.xml><?xml version="1.0" encoding="utf-8"?>
<p:tagLst xmlns:p="http://schemas.openxmlformats.org/presentationml/2006/main">
  <p:tag name="RAINPROBLEM" val="ProblemSetting"/>
  <p:tag name="RAINPROBLEMTYPE" val="MultipleChoiceMA"/>
</p:tagLst>
</file>

<file path=ppt/tags/tag339.xml><?xml version="1.0" encoding="utf-8"?>
<p:tagLst xmlns:p="http://schemas.openxmlformats.org/presentationml/2006/main">
  <p:tag name="RAINPROBLEM" val="MultipleChoiceMA"/>
  <p:tag name="PROBLEMSCORE_HALF" val="0.0"/>
  <p:tag name="PROBLEMSCORE" val="10.0"/>
</p:tagLst>
</file>

<file path=ppt/tags/tag34.xml><?xml version="1.0" encoding="utf-8"?>
<p:tagLst xmlns:p="http://schemas.openxmlformats.org/presentationml/2006/main">
  <p:tag name="RAINPROBLEM" val="ProblemItem"/>
</p:tagLst>
</file>

<file path=ppt/tags/tag340.xml><?xml version="1.0" encoding="utf-8"?>
<p:tagLst xmlns:p="http://schemas.openxmlformats.org/presentationml/2006/main">
  <p:tag name="KSO_WPP_MARK_KEY" val="525fc056-87d8-4d52-9d43-6ad40600ffc5"/>
  <p:tag name="COMMONDATA" val="eyJoZGlkIjoiZTIxZjE4NWUxYTgwYjkwOTU3MDRkZDUzZjFmYTk3MWMifQ=="/>
</p:tagLst>
</file>

<file path=ppt/tags/tag35.xml><?xml version="1.0" encoding="utf-8"?>
<p:tagLst xmlns:p="http://schemas.openxmlformats.org/presentationml/2006/main">
  <p:tag name="RAINPROBLEM" val="ProblemItem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p="http://schemas.openxmlformats.org/presentationml/2006/main">
  <p:tag name="RAINPROBLEM" val="MultipleChoice"/>
  <p:tag name="PROBLEMSCORE" val="10.0"/>
</p:tagLst>
</file>

<file path=ppt/tags/tag49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" val="ProblemItem"/>
</p:tagLst>
</file>

<file path=ppt/tags/tag51.xml><?xml version="1.0" encoding="utf-8"?>
<p:tagLst xmlns:p="http://schemas.openxmlformats.org/presentationml/2006/main">
  <p:tag name="RAINPROBLEM" val="ProblemItem"/>
</p:tagLst>
</file>

<file path=ppt/tags/tag52.xml><?xml version="1.0" encoding="utf-8"?>
<p:tagLst xmlns:p="http://schemas.openxmlformats.org/presentationml/2006/main">
  <p:tag name="RAINPROBLEM" val="ProblemItem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" val="ProblemSetting"/>
  <p:tag name="RAINPROBLEMTYPE" val="MultipleChoice"/>
</p:tagLst>
</file>

<file path=ppt/tags/tag64.xml><?xml version="1.0" encoding="utf-8"?>
<p:tagLst xmlns:p="http://schemas.openxmlformats.org/presentationml/2006/main">
  <p:tag name="RAINPROBLEM" val="MultipleChoice"/>
  <p:tag name="PROBLEMSCORE" val="10.0"/>
</p:tagLst>
</file>

<file path=ppt/tags/tag65.xml><?xml version="1.0" encoding="utf-8"?>
<p:tagLst xmlns:p="http://schemas.openxmlformats.org/presentationml/2006/main">
  <p:tag name="RAINPROBLEM" val="ProblemBody"/>
</p:tagLst>
</file>

<file path=ppt/tags/tag66.xml><?xml version="1.0" encoding="utf-8"?>
<p:tagLst xmlns:p="http://schemas.openxmlformats.org/presentationml/2006/main">
  <p:tag name="RAINPROBLEM" val="ProblemItem"/>
</p:tagLst>
</file>

<file path=ppt/tags/tag67.xml><?xml version="1.0" encoding="utf-8"?>
<p:tagLst xmlns:p="http://schemas.openxmlformats.org/presentationml/2006/main">
  <p:tag name="RAINPROBLEM" val="ProblemItem"/>
</p:tagLst>
</file>

<file path=ppt/tags/tag68.xml><?xml version="1.0" encoding="utf-8"?>
<p:tagLst xmlns:p="http://schemas.openxmlformats.org/presentationml/2006/main">
  <p:tag name="RAINPROBLEM" val="ProblemItem"/>
</p:tagLst>
</file>

<file path=ppt/tags/tag6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2.xml><?xml version="1.0" encoding="utf-8"?>
<p:tagLst xmlns:p="http://schemas.openxmlformats.org/presentationml/2006/main">
  <p:tag name="RAINPROBLEM" val="ProblemSubmit"/>
  <p:tag name="RAINPROBLEMTYPE" val="MultipleChoiceMA"/>
</p:tagLst>
</file>

<file path=ppt/tags/tag73.xml><?xml version="1.0" encoding="utf-8"?>
<p:tagLst xmlns:p="http://schemas.openxmlformats.org/presentationml/2006/main">
  <p:tag name="RAINPROBLEM" val="ProblemItem"/>
</p:tagLst>
</file>

<file path=ppt/tags/tag7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" val="ProblemSetting"/>
  <p:tag name="RAINPROBLEMTYPE" val="MultipleChoiceMA"/>
</p:tagLst>
</file>

<file path=ppt/tags/tag8.xml><?xml version="1.0" encoding="utf-8"?>
<p:tagLst xmlns:p="http://schemas.openxmlformats.org/presentationml/2006/main">
  <p:tag name="RAINPROBLEM" val="ProblemSubmit"/>
  <p:tag name="RAINPROBLEMTYPE" val="MultipleChoice"/>
</p:tagLst>
</file>

<file path=ppt/tags/tag80.xml><?xml version="1.0" encoding="utf-8"?>
<p:tagLst xmlns:p="http://schemas.openxmlformats.org/presentationml/2006/main">
  <p:tag name="RAINPROBLEM" val="MultipleChoiceMA"/>
  <p:tag name="PROBLEMSCORE_HALF" val="0.0"/>
  <p:tag name="PROBLEMSCORE" val="10.0"/>
</p:tagLst>
</file>

<file path=ppt/tags/tag81.xml><?xml version="1.0" encoding="utf-8"?>
<p:tagLst xmlns:p="http://schemas.openxmlformats.org/presentationml/2006/main">
  <p:tag name="RAINPROBLEM" val="ProblemBody"/>
</p:tagLst>
</file>

<file path=ppt/tags/tag82.xml><?xml version="1.0" encoding="utf-8"?>
<p:tagLst xmlns:p="http://schemas.openxmlformats.org/presentationml/2006/main">
  <p:tag name="RAINPROBLEM" val="ProblemItem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7.xml><?xml version="1.0" encoding="utf-8"?>
<p:tagLst xmlns:p="http://schemas.openxmlformats.org/presentationml/2006/main">
  <p:tag name="RAINPROBLEM" val="ProblemBullet"/>
  <p:tag name="RAINBULLET" val="Correct"/>
  <p:tag name="RAINPROBLEMTYPE" val="MultipleChoiceMA"/>
</p:tagLst>
</file>

<file path=ppt/tags/tag88.xml><?xml version="1.0" encoding="utf-8"?>
<p:tagLst xmlns:p="http://schemas.openxmlformats.org/presentationml/2006/main">
  <p:tag name="RAINPROBLEM" val="ProblemBullet"/>
  <p:tag name="RAINBULLET" val="Wrong"/>
  <p:tag name="RAINPROBLEMTYPE" val="MultipleChoiceMA"/>
</p:tagLst>
</file>

<file path=ppt/tags/tag89.xml><?xml version="1.0" encoding="utf-8"?>
<p:tagLst xmlns:p="http://schemas.openxmlformats.org/presentationml/2006/main">
  <p:tag name="RAINPROBLEM" val="ProblemBullet"/>
  <p:tag name="RAINBULLET" val="Wrong"/>
  <p:tag name="RAINPROBLEMTYPE" val="MultipleChoiceMA"/>
</p:tagLst>
</file>

<file path=ppt/tags/tag9.xml><?xml version="1.0" encoding="utf-8"?>
<p:tagLst xmlns:p="http://schemas.openxmlformats.org/presentationml/2006/main">
  <p:tag name="RAINPROBLEM" val="ProblemItem"/>
</p:tagLst>
</file>

<file path=ppt/tags/tag90.xml><?xml version="1.0" encoding="utf-8"?>
<p:tagLst xmlns:p="http://schemas.openxmlformats.org/presentationml/2006/main">
  <p:tag name="RAINPROBLEM" val="ProblemSubmit"/>
  <p:tag name="RAINPROBLEMTYPE" val="MultipleChoiceMA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" val="ProblemSetting"/>
  <p:tag name="RAINPROBLEMTYPE" val="MultipleChoiceMA"/>
</p:tagLst>
</file>

<file path=ppt/tags/tag96.xml><?xml version="1.0" encoding="utf-8"?>
<p:tagLst xmlns:p="http://schemas.openxmlformats.org/presentationml/2006/main">
  <p:tag name="PROBLEMSCORE" val="10.0"/>
  <p:tag name="RAINPROBLEMTYPE" val="MultipleChoiceMA"/>
  <p:tag name="RAINPROBLEM" val="MultipleChoiceMA"/>
  <p:tag name="PROBLEMSCORE_HALF" val="0.0"/>
</p:tagLst>
</file>

<file path=ppt/tags/tag97.xml><?xml version="1.0" encoding="utf-8"?>
<p:tagLst xmlns:p="http://schemas.openxmlformats.org/presentationml/2006/main">
  <p:tag name="RAINPROBLEM" val="ProblemBody"/>
</p:tagLst>
</file>

<file path=ppt/tags/tag98.xml><?xml version="1.0" encoding="utf-8"?>
<p:tagLst xmlns:p="http://schemas.openxmlformats.org/presentationml/2006/main">
  <p:tag name="RAINPROBLEM" val="ProblemItem"/>
</p:tagLst>
</file>

<file path=ppt/tags/tag9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2_400TGp_globalcity_light_ani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11194</Words>
  <Application>WPS 演示</Application>
  <PresentationFormat>宽屏</PresentationFormat>
  <Paragraphs>901</Paragraphs>
  <Slides>81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104" baseType="lpstr">
      <vt:lpstr>Arial</vt:lpstr>
      <vt:lpstr>宋体</vt:lpstr>
      <vt:lpstr>Wingdings</vt:lpstr>
      <vt:lpstr>MS PGothic</vt:lpstr>
      <vt:lpstr>Times New Roman</vt:lpstr>
      <vt:lpstr>Calibri</vt:lpstr>
      <vt:lpstr>微软雅黑</vt:lpstr>
      <vt:lpstr>等线</vt:lpstr>
      <vt:lpstr>Arial Unicode MS</vt:lpstr>
      <vt:lpstr>Yu Gothic</vt:lpstr>
      <vt:lpstr>Agency FB</vt:lpstr>
      <vt:lpstr>Malgun Gothic</vt:lpstr>
      <vt:lpstr>方正舒体</vt:lpstr>
      <vt:lpstr>楷体</vt:lpstr>
      <vt:lpstr>隶书</vt:lpstr>
      <vt:lpstr>黑体</vt:lpstr>
      <vt:lpstr>Microsoft YaHei UI</vt:lpstr>
      <vt:lpstr>Microsoft YaHei UI Light</vt:lpstr>
      <vt:lpstr>等线 Light</vt:lpstr>
      <vt:lpstr>华文行楷</vt:lpstr>
      <vt:lpstr>华文中宋</vt:lpstr>
      <vt:lpstr>华文仿宋</vt:lpstr>
      <vt:lpstr>2_400TGp_globalcity_light_ani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dc:creator>Sam Bowne</dc:creator>
  <cp:lastModifiedBy>Jan</cp:lastModifiedBy>
  <cp:revision>416</cp:revision>
  <dcterms:created xsi:type="dcterms:W3CDTF">2013-08-16T17:07:40Z</dcterms:created>
  <dcterms:modified xsi:type="dcterms:W3CDTF">2022-11-07T01:30:17Z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58862668E13C4B6C8A9D4AE64A635B78</vt:lpwstr>
  </property>
  <property fmtid="{D5CDD505-2E9C-101B-9397-08002B2CF9AE}" pid="3" name="KSOProductBuildVer">
    <vt:lpwstr>2052-11.1.0.12598</vt:lpwstr>
  </property>
</Properties>
</file>