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558385ec6_3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558385ec6_3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558385ec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558385ec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558385ec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558385ec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kład niestandardowy 1">
  <p:cSld name="AUTOLAYOUT_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53" name="Google Shape;53;p13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3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13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0" name="Google Shape;180;p13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kład niestandardowy">
  <p:cSld name="AUTOLAYOUT_2"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X-mas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Together</a:t>
            </a:r>
            <a:endParaRPr/>
          </a:p>
        </p:txBody>
      </p:sp>
      <p:sp>
        <p:nvSpPr>
          <p:cNvPr id="194" name="Google Shape;194;p15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Mülon Eaters</a:t>
            </a:r>
            <a:endParaRPr/>
          </a:p>
        </p:txBody>
      </p:sp>
      <p:pic>
        <p:nvPicPr>
          <p:cNvPr id="195" name="Google Shape;1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025" y="0"/>
            <a:ext cx="4709978" cy="1895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Skąd pomysł?</a:t>
            </a:r>
            <a:endParaRPr/>
          </a:p>
        </p:txBody>
      </p:sp>
      <p:sp>
        <p:nvSpPr>
          <p:cNvPr id="201" name="Google Shape;201;p16"/>
          <p:cNvSpPr txBox="1"/>
          <p:nvPr/>
        </p:nvSpPr>
        <p:spPr>
          <a:xfrm>
            <a:off x="4061250" y="1771925"/>
            <a:ext cx="4666200" cy="3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Samotność na święta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Chęć udo</a:t>
            </a:r>
            <a:r>
              <a:rPr lang="en"/>
              <a:t>stępnienia miejsca przy stole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Uszczęśliwienie innych</a:t>
            </a:r>
            <a:endParaRPr/>
          </a:p>
        </p:txBody>
      </p:sp>
      <p:pic>
        <p:nvPicPr>
          <p:cNvPr id="202" name="Google Shape;2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75" y="1771925"/>
            <a:ext cx="2907800" cy="29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Główne założenie projektu</a:t>
            </a:r>
            <a:endParaRPr sz="2400"/>
          </a:p>
        </p:txBody>
      </p:sp>
      <p:sp>
        <p:nvSpPr>
          <p:cNvPr id="208" name="Google Shape;208;p17"/>
          <p:cNvSpPr txBox="1"/>
          <p:nvPr>
            <p:ph idx="1" type="body"/>
          </p:nvPr>
        </p:nvSpPr>
        <p:spPr>
          <a:xfrm>
            <a:off x="3853050" y="15629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Umożliwienie samotnym ludziom spędzenia świąt z ludźmi mającym wolne miejsce przy stole wigilijnym którym chętnie się podzielą 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Umożliwienie </a:t>
            </a:r>
            <a:r>
              <a:rPr lang="en" sz="1800"/>
              <a:t>rodzinom</a:t>
            </a:r>
            <a:r>
              <a:rPr lang="en" sz="1800"/>
              <a:t> z wolnym miejscem przy wigilijnym stole, na zamieszczenie ogłoszenia 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Zastosowane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</a:t>
            </a:r>
            <a:endParaRPr/>
          </a:p>
        </p:txBody>
      </p:sp>
      <p:sp>
        <p:nvSpPr>
          <p:cNvPr id="214" name="Google Shape;214;p18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350" y="3309036"/>
            <a:ext cx="1599575" cy="1273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0750" y="590750"/>
            <a:ext cx="4523601" cy="33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