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A5A0E6-B790-4803-890A-FE48B0B6F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Quartett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400" dirty="0" smtClean="0"/>
              <a:t>Jan </a:t>
            </a:r>
            <a:r>
              <a:rPr lang="de-DE" sz="1400" dirty="0" err="1" smtClean="0"/>
              <a:t>Hommelsheim</a:t>
            </a:r>
            <a:r>
              <a:rPr lang="de-DE" sz="1400" dirty="0" smtClean="0"/>
              <a:t>, </a:t>
            </a:r>
            <a:r>
              <a:rPr lang="de-DE" sz="1400" dirty="0" err="1" smtClean="0"/>
              <a:t>jan</a:t>
            </a:r>
            <a:r>
              <a:rPr lang="de-DE" sz="1400" dirty="0" smtClean="0"/>
              <a:t> </a:t>
            </a:r>
            <a:r>
              <a:rPr lang="de-DE" sz="1400" dirty="0" err="1" smtClean="0"/>
              <a:t>schmitter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7473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25F1AC6-D43B-4FBA-B215-E6A15415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709A2C6-7D1E-4D69-B69E-C0B72363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Vorgehensmodell</a:t>
            </a:r>
          </a:p>
          <a:p>
            <a:r>
              <a:rPr lang="de-DE" dirty="0" smtClean="0"/>
              <a:t>Planungsergebnisse</a:t>
            </a:r>
          </a:p>
          <a:p>
            <a:r>
              <a:rPr lang="de-DE" dirty="0" smtClean="0"/>
              <a:t>JSON-Format</a:t>
            </a:r>
          </a:p>
          <a:p>
            <a:r>
              <a:rPr lang="de-DE" dirty="0" smtClean="0"/>
              <a:t>Planung vs. Tatsächlich</a:t>
            </a:r>
          </a:p>
          <a:p>
            <a:r>
              <a:rPr lang="de-DE" dirty="0" smtClean="0"/>
              <a:t>Darstellung 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4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10C0C0-F3A1-4F1D-A594-9CF25EE0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989B26C-D07D-451C-A081-EF14D410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Konsolenanwendung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Eingabe: Maske, Zusätzliche Karte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Ausgabe:  3 Karten darstellen, paarweiser Vergleich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Zusätzliche 4. Karte anhand von Nutzereingabe </a:t>
            </a:r>
          </a:p>
        </p:txBody>
      </p:sp>
    </p:spTree>
    <p:extLst>
      <p:ext uri="{BB962C8B-B14F-4D97-AF65-F5344CB8AC3E}">
        <p14:creationId xmlns:p14="http://schemas.microsoft.com/office/powerpoint/2010/main" val="194729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F5DFB9-430E-46F7-9472-F462B271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Vorgehensmodell - Wasserfall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C4C091E-99C0-4A0A-8E00-DE81A31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Klare Struktur und Abläufe / Klare Abgrenzung der Phasen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Einfacher Aufbau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Gute Steuerbarkeit und Planbarkeit bei unveränderlichen Anforderungen und Rahmenbedingungen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 stabilen Anforderungen und klarer Abschätzung von Kosten und Umfang sehr effizientes Modell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89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E3A334-3910-42CB-921F-C1A97F38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PlanungsErgebnisse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7790054-D049-4D5A-80D3-78A9E4D4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Objektorientierte Programmierung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JSON Format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GUI ( Windows Forms )</a:t>
            </a:r>
          </a:p>
        </p:txBody>
      </p:sp>
    </p:spTree>
    <p:extLst>
      <p:ext uri="{BB962C8B-B14F-4D97-AF65-F5344CB8AC3E}">
        <p14:creationId xmlns:p14="http://schemas.microsoft.com/office/powerpoint/2010/main" val="32277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E59362-8AD2-4BEF-83CC-04AE0DAA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JSON-Format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02E916F-0025-43E9-AEA5-46FC195F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64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49CBA29-13E9-410F-A737-39A47A01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Planung Vs. tatsächlich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1737237-FFB8-4914-997C-A2D0C99F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Planungsphase länger gedauert ( JSON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Programmierphase hat sich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verlängert (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für Quartett )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577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0F0899-A968-4130-A51A-6E8828AD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Darstellung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F06C28A-5615-4237-97CE-D65B13C2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Programm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vorstellen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JSON-Datei zeigen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Klassenübersicht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IProperty Klasse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im Detail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PAP (Pflichtenheft)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85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122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Quartett</vt:lpstr>
      <vt:lpstr>Gliederung</vt:lpstr>
      <vt:lpstr>Aufgabenstellung</vt:lpstr>
      <vt:lpstr>Vorgehensmodell - Wasserfall</vt:lpstr>
      <vt:lpstr>PlanungsErgebnisse</vt:lpstr>
      <vt:lpstr>JSON-Format</vt:lpstr>
      <vt:lpstr>Planung Vs. tatsächlich</vt:lpstr>
      <vt:lpstr>Darstellung der Ergebnisse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Quartett</dc:title>
  <dc:creator>janniclashommelsheim@web.de</dc:creator>
  <cp:lastModifiedBy>Jan</cp:lastModifiedBy>
  <cp:revision>6</cp:revision>
  <dcterms:created xsi:type="dcterms:W3CDTF">2017-06-19T18:28:49Z</dcterms:created>
  <dcterms:modified xsi:type="dcterms:W3CDTF">2017-06-19T19:08:23Z</dcterms:modified>
</cp:coreProperties>
</file>