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5A0E6-B790-4803-890A-FE48B0B6F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433" y="2608263"/>
            <a:ext cx="8791575" cy="1128468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Quartett</a:t>
            </a:r>
          </a:p>
        </p:txBody>
      </p:sp>
    </p:spTree>
    <p:extLst>
      <p:ext uri="{BB962C8B-B14F-4D97-AF65-F5344CB8AC3E}">
        <p14:creationId xmlns:p14="http://schemas.microsoft.com/office/powerpoint/2010/main" val="57473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F1AC6-D43B-4FBA-B215-E6A15415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09A2C6-7D1E-4D69-B69E-C0B72363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42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C0C0-F3A1-4F1D-A594-9CF25EE0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9B26C-D07D-451C-A081-EF14D410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Konsolenanwendung</a:t>
            </a:r>
          </a:p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Eingabe: Maske, Zusätzliche Karte</a:t>
            </a:r>
          </a:p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Ausgabe:  3 Karten darstellen, paarweiser Vergleich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Zusätzliche 4. Karte anhand von Nutzereingabe </a:t>
            </a:r>
          </a:p>
        </p:txBody>
      </p:sp>
    </p:spTree>
    <p:extLst>
      <p:ext uri="{BB962C8B-B14F-4D97-AF65-F5344CB8AC3E}">
        <p14:creationId xmlns:p14="http://schemas.microsoft.com/office/powerpoint/2010/main" val="194729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5DFB9-430E-46F7-9472-F462B271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Vorgehensmodell - Wasserfall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C091E-99C0-4A0A-8E00-DE81A31B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Klare Struktur und Abläufe / Klare Abgrenzung der Phasen</a:t>
            </a:r>
          </a:p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Einfacher Aufbau</a:t>
            </a:r>
          </a:p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Gute Steuerbarkeit und Planbarkeit bei unveränderlichen Anforderungen und Rahmenbedingungen</a:t>
            </a:r>
          </a:p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 stabilen Anforderungen und klarer Abschätzung von Kosten und Umfang sehr effizientes Modell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089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3A334-3910-42CB-921F-C1A97F38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PlanungsErgebnisse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90054-D049-4D5A-80D3-78A9E4D4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Objektorientierte Programmierung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JSON Format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GUI ( Windows Forms )</a:t>
            </a:r>
          </a:p>
        </p:txBody>
      </p:sp>
    </p:spTree>
    <p:extLst>
      <p:ext uri="{BB962C8B-B14F-4D97-AF65-F5344CB8AC3E}">
        <p14:creationId xmlns:p14="http://schemas.microsoft.com/office/powerpoint/2010/main" val="322778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59362-8AD2-4BEF-83CC-04AE0DAA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JSON-Format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E916F-0025-43E9-AEA5-46FC195F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64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CBA29-13E9-410F-A737-39A47A01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Planung Vs. tatsächlich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737237-FFB8-4914-997C-A2D0C99F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Planungsphase länger gedauert ( JSON 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Programmierphase hat sich verlängert ( Daten für Quartett )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577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F0899-A968-4130-A51A-6E8828AD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Darstellung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6C28A-5615-4237-97CE-D65B13C2C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Programm vorstellen 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Klassenübersicht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IProperty Klasse 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85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99</Words>
  <Application>Microsoft Office PowerPoint</Application>
  <PresentationFormat>Breitbild</PresentationFormat>
  <Paragraphs>25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Schaltkreis</vt:lpstr>
      <vt:lpstr>Quartett</vt:lpstr>
      <vt:lpstr>Gliederung</vt:lpstr>
      <vt:lpstr>Aufgabenstellung</vt:lpstr>
      <vt:lpstr>Vorgehensmodell - Wasserfall</vt:lpstr>
      <vt:lpstr>PlanungsErgebnisse</vt:lpstr>
      <vt:lpstr>JSON-Format</vt:lpstr>
      <vt:lpstr>Planung Vs. tatsächlich</vt:lpstr>
      <vt:lpstr>Darstellung der 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Quartett</dc:title>
  <dc:creator>janniclashommelsheim@web.de</dc:creator>
  <cp:lastModifiedBy>Jan-Niclas Hommelsheim</cp:lastModifiedBy>
  <cp:revision>4</cp:revision>
  <dcterms:created xsi:type="dcterms:W3CDTF">2017-06-19T18:28:49Z</dcterms:created>
  <dcterms:modified xsi:type="dcterms:W3CDTF">2017-06-19T19:02:32Z</dcterms:modified>
</cp:coreProperties>
</file>