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56" r:id="rId5"/>
    <p:sldId id="280" r:id="rId6"/>
    <p:sldId id="270" r:id="rId7"/>
    <p:sldId id="322" r:id="rId8"/>
    <p:sldId id="323" r:id="rId9"/>
    <p:sldId id="320" r:id="rId10"/>
    <p:sldId id="324" r:id="rId11"/>
    <p:sldId id="328" r:id="rId12"/>
    <p:sldId id="321" r:id="rId13"/>
    <p:sldId id="326" r:id="rId14"/>
    <p:sldId id="330" r:id="rId15"/>
    <p:sldId id="325" r:id="rId16"/>
    <p:sldId id="331" r:id="rId17"/>
    <p:sldId id="333" r:id="rId18"/>
    <p:sldId id="332" r:id="rId19"/>
    <p:sldId id="334" r:id="rId20"/>
  </p:sldIdLst>
  <p:sldSz cx="12192000" cy="6858000"/>
  <p:notesSz cx="6797675" cy="9928225"/>
  <p:defaultTextStyle>
    <a:defPPr>
      <a:defRPr lang="de-DE"/>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83" userDrawn="1">
          <p15:clr>
            <a:srgbClr val="A4A3A4"/>
          </p15:clr>
        </p15:guide>
        <p15:guide id="2" pos="5450"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D1DB614-FFB7-467E-2458-97B0C542C6D4}" name="Kasimir Frings" initials="KF" userId="Kasimir Frings" providerId="None"/>
  <p188:author id="{45B58C29-7C5A-7573-E416-4823AB7142C7}" name="Kasimir Frederic Frings (kfrings)" initials="K(" userId="S::kasimir_frederic.frings@smail.th-koeln.de::afb45f36-1a69-47a0-86c1-2dc0afb27096" providerId="AD"/>
  <p188:author id="{B5E12548-0A1C-A5F4-17AF-4F46CABC5B4D}" name="Paula Gwen Niehues (pniehues)" initials="PGN(" userId="S::paula_gwen.niehues@smail.th-koeln.de::d11331b8-b516-459f-bbf4-f104ce443beb" providerId="AD"/>
  <p188:author id="{669CC56C-AFD4-6D10-9E2A-88211C4BE4FB}" name="Selma Larbi (slarbi)" initials="SL(" userId="S::selma.larbi@smail.th-koeln.de::7840d90f-d39c-4f02-91f1-0d20b5f6e7cc" providerId="AD"/>
  <p188:author id="{D9F4767C-2457-0238-269D-00A4701D329F}" name="Bennet Köppchen (bkoeppch)" initials="BK(" userId="S::bennet.koeppchen@smail.th-koeln.de::3fb2ee2c-775a-47d2-af30-6765bf44e25c" providerId="AD"/>
  <p188:author id="{56E070FA-3E03-1685-2B09-66A5FBB960E6}" name="Shirin Küpper (skuepper)" initials="SK(" userId="Shirin Küpper (skuepper)"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hirin Küpper (skuepper)" initials="SK(" lastIdx="7" clrIdx="0">
    <p:extLst>
      <p:ext uri="{19B8F6BF-5375-455C-9EA6-DF929625EA0E}">
        <p15:presenceInfo xmlns:p15="http://schemas.microsoft.com/office/powerpoint/2012/main" userId="Shirin Küpper (skuepper)" providerId="None"/>
      </p:ext>
    </p:extLst>
  </p:cmAuthor>
  <p:cmAuthor id="2" name="Paula Gwen Niehues (pniehues)" initials="PGN(" lastIdx="7" clrIdx="1">
    <p:extLst>
      <p:ext uri="{19B8F6BF-5375-455C-9EA6-DF929625EA0E}">
        <p15:presenceInfo xmlns:p15="http://schemas.microsoft.com/office/powerpoint/2012/main" userId="S::paula_gwen.niehues@smail.th-koeln.de::d11331b8-b516-459f-bbf4-f104ce443beb" providerId="AD"/>
      </p:ext>
    </p:extLst>
  </p:cmAuthor>
  <p:cmAuthor id="3" name="Kasimir Frederic Frings (kfrings)" initials="K(" lastIdx="4" clrIdx="2">
    <p:extLst>
      <p:ext uri="{19B8F6BF-5375-455C-9EA6-DF929625EA0E}">
        <p15:presenceInfo xmlns:p15="http://schemas.microsoft.com/office/powerpoint/2012/main" userId="S::kasimir_frederic.frings@smail.th-koeln.de::afb45f36-1a69-47a0-86c1-2dc0afb27096" providerId="AD"/>
      </p:ext>
    </p:extLst>
  </p:cmAuthor>
  <p:cmAuthor id="4" name="Selma Larbi (slarbi)" initials="SL(" lastIdx="4" clrIdx="3">
    <p:extLst>
      <p:ext uri="{19B8F6BF-5375-455C-9EA6-DF929625EA0E}">
        <p15:presenceInfo xmlns:p15="http://schemas.microsoft.com/office/powerpoint/2012/main" userId="S::selma.larbi@smail.th-koeln.de::7840d90f-d39c-4f02-91f1-0d20b5f6e7cc" providerId="AD"/>
      </p:ext>
    </p:extLst>
  </p:cmAuthor>
  <p:cmAuthor id="5" name="Jean Reno Weib (jweib)" initials="JRW(" lastIdx="2" clrIdx="4">
    <p:extLst>
      <p:ext uri="{19B8F6BF-5375-455C-9EA6-DF929625EA0E}">
        <p15:presenceInfo xmlns:p15="http://schemas.microsoft.com/office/powerpoint/2012/main" userId="Jean Reno Weib (jwei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595959"/>
    <a:srgbClr val="E24300"/>
    <a:srgbClr val="FF8755"/>
    <a:srgbClr val="9D167A"/>
    <a:srgbClr val="EB6ECA"/>
    <a:srgbClr val="1976C0"/>
    <a:srgbClr val="D7471F"/>
    <a:srgbClr val="000000"/>
    <a:srgbClr val="901B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Helle Formatvorlage 2 - Akz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Helle Formatvorlage 3 - Akz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04" autoAdjust="0"/>
    <p:restoredTop sz="94614"/>
  </p:normalViewPr>
  <p:slideViewPr>
    <p:cSldViewPr snapToGrid="0">
      <p:cViewPr varScale="1">
        <p:scale>
          <a:sx n="51" d="100"/>
          <a:sy n="51" d="100"/>
        </p:scale>
        <p:origin x="62" y="706"/>
      </p:cViewPr>
      <p:guideLst>
        <p:guide orient="horz" pos="2183"/>
        <p:guide pos="5450"/>
      </p:guideLst>
    </p:cSldViewPr>
  </p:slideViewPr>
  <p:notesTextViewPr>
    <p:cViewPr>
      <p:scale>
        <a:sx n="1" d="1"/>
        <a:sy n="1" d="1"/>
      </p:scale>
      <p:origin x="0" y="0"/>
    </p:cViewPr>
  </p:notesTextViewPr>
  <p:notesViewPr>
    <p:cSldViewPr snapToGrid="0">
      <p:cViewPr>
        <p:scale>
          <a:sx n="1" d="2"/>
          <a:sy n="1" d="2"/>
        </p:scale>
        <p:origin x="0" y="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1141413" y="128588"/>
            <a:ext cx="3398837" cy="652462"/>
          </a:xfrm>
          <a:prstGeom prst="rect">
            <a:avLst/>
          </a:prstGeom>
        </p:spPr>
        <p:txBody>
          <a:bodyPr vert="horz" lIns="0" tIns="0" rIns="0" bIns="0" rtlCol="0"/>
          <a:lstStyle>
            <a:lvl1pPr algn="l" fontAlgn="auto">
              <a:spcBef>
                <a:spcPts val="0"/>
              </a:spcBef>
              <a:spcAft>
                <a:spcPts val="0"/>
              </a:spcAft>
              <a:defRPr sz="900">
                <a:latin typeface="Arial"/>
                <a:cs typeface="+mn-cs"/>
              </a:defRPr>
            </a:lvl1pPr>
          </a:lstStyle>
          <a:p>
            <a:pPr>
              <a:defRPr/>
            </a:pPr>
            <a:endParaRPr lang="de-DE"/>
          </a:p>
        </p:txBody>
      </p:sp>
      <p:grpSp>
        <p:nvGrpSpPr>
          <p:cNvPr id="8195" name="Gruppierung 2"/>
          <p:cNvGrpSpPr>
            <a:grpSpLocks/>
          </p:cNvGrpSpPr>
          <p:nvPr/>
        </p:nvGrpSpPr>
        <p:grpSpPr bwMode="auto">
          <a:xfrm>
            <a:off x="1133475" y="0"/>
            <a:ext cx="5664200" cy="77788"/>
            <a:chOff x="1143000" y="-2"/>
            <a:chExt cx="5714999" cy="108000"/>
          </a:xfrm>
        </p:grpSpPr>
        <p:sp>
          <p:nvSpPr>
            <p:cNvPr id="7" name="Rechteck 6"/>
            <p:cNvSpPr/>
            <p:nvPr userDrawn="1"/>
          </p:nvSpPr>
          <p:spPr bwMode="auto">
            <a:xfrm>
              <a:off x="1143000" y="-2"/>
              <a:ext cx="1800353"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8" name="Rechteck 7"/>
            <p:cNvSpPr/>
            <p:nvPr userDrawn="1"/>
          </p:nvSpPr>
          <p:spPr bwMode="auto">
            <a:xfrm>
              <a:off x="2943353" y="-2"/>
              <a:ext cx="1801955"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9" name="Rechteck 8"/>
            <p:cNvSpPr/>
            <p:nvPr userDrawn="1"/>
          </p:nvSpPr>
          <p:spPr bwMode="auto">
            <a:xfrm>
              <a:off x="4745308" y="-2"/>
              <a:ext cx="2112691"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grpSp>
      <p:sp>
        <p:nvSpPr>
          <p:cNvPr id="8196" name="Rectangle 4"/>
          <p:cNvSpPr>
            <a:spLocks noChangeArrowheads="1"/>
          </p:cNvSpPr>
          <p:nvPr/>
        </p:nvSpPr>
        <p:spPr bwMode="auto">
          <a:xfrm>
            <a:off x="4700588" y="388938"/>
            <a:ext cx="95567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ts val="1175"/>
              </a:lnSpc>
            </a:pPr>
            <a:r>
              <a:rPr lang="de-DE" altLang="de-DE" sz="900"/>
              <a:t>Chart</a:t>
            </a:r>
            <a:r>
              <a:rPr lang="de-DE" altLang="de-DE" sz="900">
                <a:solidFill>
                  <a:srgbClr val="000000"/>
                </a:solidFill>
              </a:rPr>
              <a:t>: </a:t>
            </a:r>
            <a:fld id="{C4614148-BC46-4367-83EC-22312CA6411E}" type="slidenum">
              <a:rPr lang="de-DE" altLang="de-DE" sz="900">
                <a:solidFill>
                  <a:srgbClr val="000000"/>
                </a:solidFill>
              </a:rPr>
              <a:pPr>
                <a:lnSpc>
                  <a:spcPts val="1175"/>
                </a:lnSpc>
              </a:pPr>
              <a:t>‹#›</a:t>
            </a:fld>
            <a:endParaRPr lang="de-DE" altLang="de-DE" sz="900"/>
          </a:p>
        </p:txBody>
      </p:sp>
      <p:pic>
        <p:nvPicPr>
          <p:cNvPr id="8197" name="Bild 7" descr="Logo_17pt.w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02175" y="9096375"/>
            <a:ext cx="10414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0"/>
          <p:cNvSpPr txBox="1">
            <a:spLocks noChangeArrowheads="1"/>
          </p:cNvSpPr>
          <p:nvPr/>
        </p:nvSpPr>
        <p:spPr bwMode="auto">
          <a:xfrm>
            <a:off x="4700588" y="139700"/>
            <a:ext cx="1042987" cy="249238"/>
          </a:xfrm>
          <a:prstGeom prst="rect">
            <a:avLst/>
          </a:prstGeom>
          <a:noFill/>
          <a:ln w="9525">
            <a:noFill/>
            <a:miter lim="800000"/>
            <a:headEnd/>
            <a:tailEnd/>
          </a:ln>
        </p:spPr>
        <p:txBody>
          <a:bodyPr wrap="none" lIns="0" tIns="0" rIns="0" bIns="0"/>
          <a:lstStyle>
            <a:defPPr>
              <a:defRPr lang="de-DE"/>
            </a:defPPr>
            <a:lvl1pPr algn="l" rtl="0" eaLnBrk="0" fontAlgn="base" hangingPunct="0">
              <a:lnSpc>
                <a:spcPts val="1500"/>
              </a:lnSpc>
              <a:spcBef>
                <a:spcPts val="0"/>
              </a:spcBef>
              <a:spcAft>
                <a:spcPct val="0"/>
              </a:spcAft>
              <a:defRPr kumimoji="0" sz="1200" kern="1200">
                <a:solidFill>
                  <a:schemeClr val="tx1"/>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180"/>
              </a:lnSpc>
              <a:defRPr/>
            </a:pPr>
            <a:fld id="{3A6DA0C8-B110-EF42-9B42-44D642A5B286}" type="datetime1">
              <a:rPr lang="de-DE" sz="900" smtClean="0"/>
              <a:pPr>
                <a:lnSpc>
                  <a:spcPts val="1180"/>
                </a:lnSpc>
                <a:defRPr/>
              </a:pPr>
              <a:t>28.10.2022</a:t>
            </a:fld>
            <a:endParaRPr lang="de-DE" sz="900"/>
          </a:p>
        </p:txBody>
      </p:sp>
      <p:sp>
        <p:nvSpPr>
          <p:cNvPr id="14" name="Fußzeilenplatzhalter 3"/>
          <p:cNvSpPr txBox="1">
            <a:spLocks/>
          </p:cNvSpPr>
          <p:nvPr/>
        </p:nvSpPr>
        <p:spPr>
          <a:xfrm>
            <a:off x="1133475" y="9105900"/>
            <a:ext cx="3924300" cy="895350"/>
          </a:xfrm>
          <a:prstGeom prst="rect">
            <a:avLst/>
          </a:prstGeom>
        </p:spPr>
        <p:txBody>
          <a:bodyPr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180"/>
              </a:lnSpc>
              <a:defRPr/>
            </a:pPr>
            <a:r>
              <a:rPr lang="de-DE" sz="900"/>
              <a:t>Prof. Dr. Elisabeth Exempel</a:t>
            </a:r>
          </a:p>
          <a:p>
            <a:pPr>
              <a:lnSpc>
                <a:spcPts val="1180"/>
              </a:lnSpc>
              <a:defRPr/>
            </a:pPr>
            <a:r>
              <a:rPr lang="de-DE" sz="900" b="0">
                <a:solidFill>
                  <a:schemeClr val="tx1"/>
                </a:solidFill>
              </a:rPr>
              <a:t>Ggf. Funktionsbezeichnung</a:t>
            </a:r>
          </a:p>
          <a:p>
            <a:pPr>
              <a:lnSpc>
                <a:spcPts val="1180"/>
              </a:lnSpc>
              <a:defRPr/>
            </a:pPr>
            <a:r>
              <a:rPr lang="de-DE" sz="900" b="0">
                <a:solidFill>
                  <a:schemeClr val="tx1"/>
                </a:solidFill>
              </a:rPr>
              <a:t>Instituts- und/oder Fakultäts-, Referats-, Teambezeichnung</a:t>
            </a:r>
            <a:br>
              <a:rPr lang="de-DE" sz="900" b="0">
                <a:solidFill>
                  <a:schemeClr val="tx1"/>
                </a:solidFill>
              </a:rPr>
            </a:br>
            <a:r>
              <a:rPr lang="de-DE" sz="900" b="0">
                <a:solidFill>
                  <a:schemeClr val="tx1"/>
                </a:solidFill>
              </a:rPr>
              <a:t>maximal drei Zeilen möglich (editierbar im </a:t>
            </a:r>
            <a:r>
              <a:rPr lang="de-DE" sz="900" b="0" err="1">
                <a:solidFill>
                  <a:schemeClr val="tx1"/>
                </a:solidFill>
              </a:rPr>
              <a:t>Foliemaster</a:t>
            </a:r>
            <a:r>
              <a:rPr lang="de-DE" sz="900" b="0">
                <a:solidFill>
                  <a:schemeClr val="tx1"/>
                </a:solidFill>
              </a:rPr>
              <a:t>)</a:t>
            </a:r>
          </a:p>
          <a:p>
            <a:pPr>
              <a:lnSpc>
                <a:spcPts val="1180"/>
              </a:lnSpc>
              <a:defRPr/>
            </a:pPr>
            <a:endParaRPr lang="de-DE" sz="1000"/>
          </a:p>
        </p:txBody>
      </p:sp>
    </p:spTree>
    <p:extLst>
      <p:ext uri="{BB962C8B-B14F-4D97-AF65-F5344CB8AC3E}">
        <p14:creationId xmlns:p14="http://schemas.microsoft.com/office/powerpoint/2010/main" val="31373782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347663" y="744538"/>
            <a:ext cx="4978400" cy="280035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1133475" y="3697288"/>
            <a:ext cx="5414963" cy="4784725"/>
          </a:xfrm>
          <a:prstGeom prst="rect">
            <a:avLst/>
          </a:prstGeom>
        </p:spPr>
        <p:txBody>
          <a:bodyPr vert="horz" lIns="91440" tIns="45720" rIns="91440" bIns="45720" rtlCol="0"/>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8" name="Überschriftenplatzhalter 1"/>
          <p:cNvSpPr>
            <a:spLocks noGrp="1"/>
          </p:cNvSpPr>
          <p:nvPr>
            <p:ph type="hdr" sz="quarter"/>
          </p:nvPr>
        </p:nvSpPr>
        <p:spPr>
          <a:xfrm>
            <a:off x="1141413" y="150813"/>
            <a:ext cx="3398837" cy="482600"/>
          </a:xfrm>
          <a:prstGeom prst="rect">
            <a:avLst/>
          </a:prstGeom>
        </p:spPr>
        <p:txBody>
          <a:bodyPr vert="horz" lIns="0" tIns="0" rIns="0" bIns="0" rtlCol="0"/>
          <a:lstStyle>
            <a:lvl1pPr algn="l" fontAlgn="auto">
              <a:spcBef>
                <a:spcPts val="0"/>
              </a:spcBef>
              <a:spcAft>
                <a:spcPts val="0"/>
              </a:spcAft>
              <a:defRPr sz="900">
                <a:latin typeface="Arial"/>
                <a:cs typeface="+mn-cs"/>
              </a:defRPr>
            </a:lvl1pPr>
          </a:lstStyle>
          <a:p>
            <a:pPr>
              <a:defRPr/>
            </a:pPr>
            <a:endParaRPr lang="de-DE"/>
          </a:p>
        </p:txBody>
      </p:sp>
      <p:grpSp>
        <p:nvGrpSpPr>
          <p:cNvPr id="6149" name="Gruppierung 1"/>
          <p:cNvGrpSpPr>
            <a:grpSpLocks/>
          </p:cNvGrpSpPr>
          <p:nvPr/>
        </p:nvGrpSpPr>
        <p:grpSpPr bwMode="auto">
          <a:xfrm>
            <a:off x="1133475" y="0"/>
            <a:ext cx="5664200" cy="77788"/>
            <a:chOff x="1143000" y="-2"/>
            <a:chExt cx="5714999" cy="108000"/>
          </a:xfrm>
        </p:grpSpPr>
        <p:sp>
          <p:nvSpPr>
            <p:cNvPr id="9" name="Rechteck 8"/>
            <p:cNvSpPr/>
            <p:nvPr/>
          </p:nvSpPr>
          <p:spPr bwMode="auto">
            <a:xfrm>
              <a:off x="1143000" y="-2"/>
              <a:ext cx="1800353"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0" name="Rechteck 9"/>
            <p:cNvSpPr/>
            <p:nvPr/>
          </p:nvSpPr>
          <p:spPr bwMode="auto">
            <a:xfrm>
              <a:off x="2943353" y="-2"/>
              <a:ext cx="1801955"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1" name="Rechteck 10"/>
            <p:cNvSpPr/>
            <p:nvPr/>
          </p:nvSpPr>
          <p:spPr bwMode="auto">
            <a:xfrm>
              <a:off x="4745308" y="-2"/>
              <a:ext cx="2112691"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grpSp>
      <p:sp>
        <p:nvSpPr>
          <p:cNvPr id="6150" name="Rectangle 4"/>
          <p:cNvSpPr>
            <a:spLocks noChangeArrowheads="1"/>
          </p:cNvSpPr>
          <p:nvPr/>
        </p:nvSpPr>
        <p:spPr bwMode="auto">
          <a:xfrm>
            <a:off x="4700588" y="411163"/>
            <a:ext cx="95567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ts val="1175"/>
              </a:lnSpc>
            </a:pPr>
            <a:r>
              <a:rPr lang="de-DE" altLang="de-DE" sz="900"/>
              <a:t>Chart</a:t>
            </a:r>
            <a:r>
              <a:rPr lang="de-DE" altLang="de-DE" sz="900">
                <a:solidFill>
                  <a:srgbClr val="000000"/>
                </a:solidFill>
              </a:rPr>
              <a:t>: </a:t>
            </a:r>
            <a:fld id="{5E0515EF-3A95-4D46-ABF5-76B7080AA40B}" type="slidenum">
              <a:rPr lang="de-DE" altLang="de-DE" sz="900">
                <a:solidFill>
                  <a:srgbClr val="000000"/>
                </a:solidFill>
              </a:rPr>
              <a:pPr>
                <a:lnSpc>
                  <a:spcPts val="1175"/>
                </a:lnSpc>
              </a:pPr>
              <a:t>‹#›</a:t>
            </a:fld>
            <a:endParaRPr lang="de-DE" altLang="de-DE" sz="900"/>
          </a:p>
        </p:txBody>
      </p:sp>
      <p:pic>
        <p:nvPicPr>
          <p:cNvPr id="6151" name="Bild 7" descr="Logo_17pt.w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02175" y="8851900"/>
            <a:ext cx="10414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0"/>
          <p:cNvSpPr txBox="1">
            <a:spLocks noChangeArrowheads="1"/>
          </p:cNvSpPr>
          <p:nvPr/>
        </p:nvSpPr>
        <p:spPr bwMode="auto">
          <a:xfrm>
            <a:off x="4700588" y="161925"/>
            <a:ext cx="1042987" cy="249238"/>
          </a:xfrm>
          <a:prstGeom prst="rect">
            <a:avLst/>
          </a:prstGeom>
          <a:noFill/>
          <a:ln w="9525">
            <a:noFill/>
            <a:miter lim="800000"/>
            <a:headEnd/>
            <a:tailEnd/>
          </a:ln>
        </p:spPr>
        <p:txBody>
          <a:bodyPr wrap="none" lIns="0" tIns="0" rIns="0" bIns="0"/>
          <a:lstStyle>
            <a:defPPr>
              <a:defRPr lang="de-DE"/>
            </a:defPPr>
            <a:lvl1pPr algn="l" rtl="0" eaLnBrk="0" fontAlgn="base" hangingPunct="0">
              <a:lnSpc>
                <a:spcPts val="1500"/>
              </a:lnSpc>
              <a:spcBef>
                <a:spcPts val="0"/>
              </a:spcBef>
              <a:spcAft>
                <a:spcPct val="0"/>
              </a:spcAft>
              <a:defRPr kumimoji="0" sz="1200" kern="1200">
                <a:solidFill>
                  <a:schemeClr val="tx1"/>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180"/>
              </a:lnSpc>
              <a:defRPr/>
            </a:pPr>
            <a:fld id="{3A6DA0C8-B110-EF42-9B42-44D642A5B286}" type="datetime1">
              <a:rPr lang="de-DE" sz="900" smtClean="0"/>
              <a:pPr>
                <a:lnSpc>
                  <a:spcPts val="1180"/>
                </a:lnSpc>
                <a:defRPr/>
              </a:pPr>
              <a:t>28.10.2022</a:t>
            </a:fld>
            <a:endParaRPr lang="de-DE" sz="900"/>
          </a:p>
        </p:txBody>
      </p:sp>
      <p:sp>
        <p:nvSpPr>
          <p:cNvPr id="15" name="Fußzeilenplatzhalter 3"/>
          <p:cNvSpPr txBox="1">
            <a:spLocks/>
          </p:cNvSpPr>
          <p:nvPr/>
        </p:nvSpPr>
        <p:spPr>
          <a:xfrm>
            <a:off x="1133475" y="8861425"/>
            <a:ext cx="3924300" cy="895350"/>
          </a:xfrm>
          <a:prstGeom prst="rect">
            <a:avLst/>
          </a:prstGeom>
        </p:spPr>
        <p:txBody>
          <a:bodyPr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180"/>
              </a:lnSpc>
              <a:defRPr/>
            </a:pPr>
            <a:r>
              <a:rPr lang="de-DE" sz="900"/>
              <a:t>Prof. Dr. Elisabeth Exempel</a:t>
            </a:r>
          </a:p>
          <a:p>
            <a:pPr>
              <a:lnSpc>
                <a:spcPts val="1180"/>
              </a:lnSpc>
              <a:defRPr/>
            </a:pPr>
            <a:r>
              <a:rPr lang="de-DE" sz="900" b="0">
                <a:solidFill>
                  <a:schemeClr val="tx1"/>
                </a:solidFill>
              </a:rPr>
              <a:t>Ggf. Funktionsbezeichnung</a:t>
            </a:r>
          </a:p>
          <a:p>
            <a:pPr>
              <a:lnSpc>
                <a:spcPts val="1180"/>
              </a:lnSpc>
              <a:defRPr/>
            </a:pPr>
            <a:r>
              <a:rPr lang="de-DE" sz="900" b="0">
                <a:solidFill>
                  <a:schemeClr val="tx1"/>
                </a:solidFill>
              </a:rPr>
              <a:t>Instituts- und/oder Fakultäts-, Referats-, Teambezeichnung</a:t>
            </a:r>
            <a:br>
              <a:rPr lang="de-DE" sz="900" b="0">
                <a:solidFill>
                  <a:schemeClr val="tx1"/>
                </a:solidFill>
              </a:rPr>
            </a:br>
            <a:r>
              <a:rPr lang="de-DE" sz="900" b="0">
                <a:solidFill>
                  <a:schemeClr val="tx1"/>
                </a:solidFill>
              </a:rPr>
              <a:t>maximal drei Zeilen möglich (editierbar im </a:t>
            </a:r>
            <a:r>
              <a:rPr lang="de-DE" sz="900" b="0" err="1">
                <a:solidFill>
                  <a:schemeClr val="tx1"/>
                </a:solidFill>
              </a:rPr>
              <a:t>Foliemaster</a:t>
            </a:r>
            <a:r>
              <a:rPr lang="de-DE" sz="900" b="0">
                <a:solidFill>
                  <a:schemeClr val="tx1"/>
                </a:solidFill>
              </a:rPr>
              <a:t>)</a:t>
            </a:r>
          </a:p>
          <a:p>
            <a:pPr>
              <a:lnSpc>
                <a:spcPts val="1180"/>
              </a:lnSpc>
              <a:defRPr/>
            </a:pPr>
            <a:endParaRPr lang="de-DE" sz="1000"/>
          </a:p>
        </p:txBody>
      </p:sp>
    </p:spTree>
    <p:extLst>
      <p:ext uri="{BB962C8B-B14F-4D97-AF65-F5344CB8AC3E}">
        <p14:creationId xmlns:p14="http://schemas.microsoft.com/office/powerpoint/2010/main" val="69482795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Vortrag im Modul SNEE</a:t>
            </a:r>
          </a:p>
          <a:p>
            <a:endParaRPr lang="de-DE"/>
          </a:p>
          <a:p>
            <a:r>
              <a:rPr lang="de-DE"/>
              <a:t>Beschäftigen uns als erstes Team mit der Elektrifizierung der Wärmeversorgung</a:t>
            </a:r>
          </a:p>
          <a:p>
            <a:endParaRPr lang="de-DE"/>
          </a:p>
          <a:p>
            <a:r>
              <a:rPr lang="de-DE"/>
              <a:t>Den Untersuchungsgegenstand stellt das Innenstadtnetz der Stadt Bad Neuenahr dar</a:t>
            </a:r>
          </a:p>
          <a:p>
            <a:endParaRPr lang="de-DE"/>
          </a:p>
        </p:txBody>
      </p:sp>
    </p:spTree>
    <p:extLst>
      <p:ext uri="{BB962C8B-B14F-4D97-AF65-F5344CB8AC3E}">
        <p14:creationId xmlns:p14="http://schemas.microsoft.com/office/powerpoint/2010/main" val="2080135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Zunächst möchte ich hierzu aktuelle Trends aufgreifen</a:t>
            </a:r>
          </a:p>
          <a:p>
            <a:endParaRPr lang="de-DE"/>
          </a:p>
          <a:p>
            <a:r>
              <a:rPr lang="de-DE"/>
              <a:t>Zu erkennen ist links der steigende Anteil erneuerbarer Energien an der Stromerzeugung und rechts der steigende Anteil an Wärmepumpenzubau im Neubau</a:t>
            </a:r>
          </a:p>
          <a:p>
            <a:pPr marL="171450" indent="-171450">
              <a:buFontTx/>
              <a:buChar char="-"/>
            </a:pPr>
            <a:endParaRPr lang="de-DE"/>
          </a:p>
          <a:p>
            <a:pPr marL="0" indent="0">
              <a:buFontTx/>
              <a:buNone/>
            </a:pPr>
            <a:r>
              <a:rPr lang="de-DE"/>
              <a:t>In Kombination bilden diese beiden Diagramme das Potenzial der emissionsfreien Wärmeversorgung ab:</a:t>
            </a:r>
          </a:p>
          <a:p>
            <a:pPr marL="228600" indent="-228600">
              <a:buFontTx/>
              <a:buAutoNum type="arabicPeriod"/>
            </a:pPr>
            <a:r>
              <a:rPr lang="de-DE"/>
              <a:t>Immer mehr WP</a:t>
            </a:r>
          </a:p>
          <a:p>
            <a:pPr marL="228600" marR="0" lvl="0" indent="-228600" algn="l" defTabSz="457200" rtl="0" eaLnBrk="0" fontAlgn="base" latinLnBrk="0" hangingPunct="0">
              <a:lnSpc>
                <a:spcPct val="100000"/>
              </a:lnSpc>
              <a:spcBef>
                <a:spcPct val="30000"/>
              </a:spcBef>
              <a:spcAft>
                <a:spcPct val="0"/>
              </a:spcAft>
              <a:buClrTx/>
              <a:buSzTx/>
              <a:buFontTx/>
              <a:buAutoNum type="arabicPeriod"/>
              <a:tabLst/>
              <a:defRPr/>
            </a:pPr>
            <a:r>
              <a:rPr lang="de-DE"/>
              <a:t>Die durch Immer mehr Strom aus EE betrieben werden</a:t>
            </a:r>
          </a:p>
          <a:p>
            <a:pPr marL="0" indent="0">
              <a:buFontTx/>
              <a:buNone/>
            </a:pPr>
            <a:endParaRPr lang="de-DE"/>
          </a:p>
          <a:p>
            <a:pPr marL="0" indent="0">
              <a:buFontTx/>
              <a:buNone/>
            </a:pPr>
            <a:r>
              <a:rPr lang="de-DE"/>
              <a:t>Genau das ist auch der Fokus unserer Projektarbeit gewesen</a:t>
            </a:r>
          </a:p>
          <a:p>
            <a:pPr marL="0" indent="0">
              <a:buFontTx/>
              <a:buNone/>
            </a:pPr>
            <a:r>
              <a:rPr lang="de-DE"/>
              <a:t>„Elektrifizierung der Wärmeversorgung durch Einbringung von Wärmepumpen“</a:t>
            </a:r>
          </a:p>
          <a:p>
            <a:pPr marL="171450" indent="-171450">
              <a:buFontTx/>
              <a:buChar char="-"/>
            </a:pPr>
            <a:endParaRPr lang="de-DE"/>
          </a:p>
          <a:p>
            <a:endParaRPr lang="de-DE"/>
          </a:p>
          <a:p>
            <a:endParaRPr lang="de-DE"/>
          </a:p>
        </p:txBody>
      </p:sp>
    </p:spTree>
    <p:extLst>
      <p:ext uri="{BB962C8B-B14F-4D97-AF65-F5344CB8AC3E}">
        <p14:creationId xmlns:p14="http://schemas.microsoft.com/office/powerpoint/2010/main" val="2471832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Hierzu zwei Fragestellungen erarbeitet:</a:t>
            </a:r>
          </a:p>
          <a:p>
            <a:endParaRPr lang="de-DE"/>
          </a:p>
          <a:p>
            <a:r>
              <a:rPr lang="de-DE"/>
              <a:t>Da es sich um Bestand handelt (nicht nur Gebäude, sondern auch bestehendes elektrisches Netz), ist es besonders interessant, ob dieses ausreichend dimensioniert ist, wenn die Einbringung von WP sukzessive erhöht wird</a:t>
            </a:r>
          </a:p>
          <a:p>
            <a:endParaRPr lang="de-DE"/>
          </a:p>
          <a:p>
            <a:r>
              <a:rPr lang="de-DE"/>
              <a:t>2. Fragestellung zielt auf mögliche Optimierungsmaßnahmen ab</a:t>
            </a:r>
          </a:p>
          <a:p>
            <a:pPr marL="228600" indent="-228600">
              <a:buAutoNum type="arabicPeriod"/>
            </a:pPr>
            <a:endParaRPr lang="de-DE"/>
          </a:p>
          <a:p>
            <a:endParaRPr lang="de-DE"/>
          </a:p>
        </p:txBody>
      </p:sp>
    </p:spTree>
    <p:extLst>
      <p:ext uri="{BB962C8B-B14F-4D97-AF65-F5344CB8AC3E}">
        <p14:creationId xmlns:p14="http://schemas.microsoft.com/office/powerpoint/2010/main" val="2420223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Methodik entwickelt, um diese Fragestellungen auch beantworten zu können:</a:t>
            </a:r>
          </a:p>
          <a:p>
            <a:endParaRPr lang="de-DE"/>
          </a:p>
          <a:p>
            <a:pPr marL="228600" indent="-228600">
              <a:buAutoNum type="arabicPeriod"/>
            </a:pPr>
            <a:r>
              <a:rPr lang="de-DE"/>
              <a:t>Untersuchung der Ausgangssituation, also der Netzpläne die uns zur Verfügung gestellt wurden</a:t>
            </a:r>
          </a:p>
          <a:p>
            <a:pPr marL="228600" indent="-228600">
              <a:buAutoNum type="arabicPeriod"/>
            </a:pPr>
            <a:r>
              <a:rPr lang="de-DE"/>
              <a:t>Daraufhin erfolgt einerseits Festlegung der elektrischen Lasten, die auch ohne Wärmepumpen anliegen </a:t>
            </a:r>
          </a:p>
          <a:p>
            <a:pPr marL="228600" indent="-228600">
              <a:buAutoNum type="arabicPeriod"/>
            </a:pPr>
            <a:r>
              <a:rPr lang="de-DE"/>
              <a:t>Und andererseits Festlegung der thermischen Lasten, die durch die Wärmepumpen abgedeckt werden sollen</a:t>
            </a:r>
          </a:p>
          <a:p>
            <a:pPr marL="228600" indent="-228600">
              <a:buAutoNum type="arabicPeriod"/>
            </a:pPr>
            <a:r>
              <a:rPr lang="de-DE"/>
              <a:t>Darauf aufbauend erfolgt die Simulation verschiedener Ausbauszenarien</a:t>
            </a:r>
          </a:p>
          <a:p>
            <a:pPr marL="228600" indent="-228600">
              <a:buAutoNum type="arabicPeriod"/>
            </a:pPr>
            <a:r>
              <a:rPr lang="de-DE"/>
              <a:t>Untersuchung der Ergebnisse</a:t>
            </a:r>
          </a:p>
          <a:p>
            <a:endParaRPr lang="de-DE"/>
          </a:p>
        </p:txBody>
      </p:sp>
    </p:spTree>
    <p:extLst>
      <p:ext uri="{BB962C8B-B14F-4D97-AF65-F5344CB8AC3E}">
        <p14:creationId xmlns:p14="http://schemas.microsoft.com/office/powerpoint/2010/main" val="3959338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eriod"/>
            </a:pPr>
            <a:r>
              <a:rPr lang="de-DE"/>
              <a:t>Schritt: die Ausgangssituation</a:t>
            </a:r>
          </a:p>
          <a:p>
            <a:pPr marL="171450" indent="-171450">
              <a:buFontTx/>
              <a:buChar char="-"/>
            </a:pPr>
            <a:r>
              <a:rPr lang="de-DE"/>
              <a:t>Übertragung aller relevanten Komponenten </a:t>
            </a:r>
            <a:br>
              <a:rPr lang="de-DE"/>
            </a:br>
            <a:r>
              <a:rPr lang="de-DE"/>
              <a:t>(Trafo, Leitungen, Knoten- und Anschlusspunkte)</a:t>
            </a:r>
          </a:p>
          <a:p>
            <a:pPr marL="171450" indent="-171450">
              <a:buFontTx/>
              <a:buChar char="-"/>
            </a:pPr>
            <a:r>
              <a:rPr lang="de-DE"/>
              <a:t>Implementierung in PP</a:t>
            </a:r>
          </a:p>
          <a:p>
            <a:pPr marL="171450" indent="-171450">
              <a:buFontTx/>
              <a:buChar char="-"/>
            </a:pPr>
            <a:endParaRPr lang="de-DE"/>
          </a:p>
          <a:p>
            <a:pPr marL="0" indent="0">
              <a:buNone/>
            </a:pPr>
            <a:endParaRPr lang="de-DE"/>
          </a:p>
          <a:p>
            <a:endParaRPr lang="de-DE"/>
          </a:p>
        </p:txBody>
      </p:sp>
    </p:spTree>
    <p:extLst>
      <p:ext uri="{BB962C8B-B14F-4D97-AF65-F5344CB8AC3E}">
        <p14:creationId xmlns:p14="http://schemas.microsoft.com/office/powerpoint/2010/main" val="2421006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Methodik entwickelt, um diese Fragestellungen auch beantworten zu können:</a:t>
            </a:r>
          </a:p>
          <a:p>
            <a:endParaRPr lang="de-DE"/>
          </a:p>
          <a:p>
            <a:pPr marL="228600" indent="-228600">
              <a:buAutoNum type="arabicPeriod"/>
            </a:pPr>
            <a:r>
              <a:rPr lang="de-DE"/>
              <a:t>Untersuchung der Ausgangssituation, also der Netzpläne die uns zur Verfügung gestellt wurden</a:t>
            </a:r>
          </a:p>
          <a:p>
            <a:pPr marL="228600" indent="-228600">
              <a:buAutoNum type="arabicPeriod"/>
            </a:pPr>
            <a:r>
              <a:rPr lang="de-DE"/>
              <a:t>Daraufhin erfolgt einerseits Festlegung der elektrischen Lasten, die auch ohne Wärmepumpen anliegen </a:t>
            </a:r>
          </a:p>
          <a:p>
            <a:pPr marL="228600" indent="-228600">
              <a:buAutoNum type="arabicPeriod"/>
            </a:pPr>
            <a:r>
              <a:rPr lang="de-DE"/>
              <a:t>Und andererseits Festlegung der thermischen Lasten, die durch die Wärmepumpen abgedeckt werden sollen</a:t>
            </a:r>
          </a:p>
          <a:p>
            <a:pPr marL="228600" indent="-228600">
              <a:buAutoNum type="arabicPeriod"/>
            </a:pPr>
            <a:r>
              <a:rPr lang="de-DE"/>
              <a:t>Darauf aufbauend erfolgt die Simulation verschiedener Ausbauszenarien</a:t>
            </a:r>
          </a:p>
          <a:p>
            <a:pPr marL="228600" indent="-228600">
              <a:buAutoNum type="arabicPeriod"/>
            </a:pPr>
            <a:r>
              <a:rPr lang="de-DE"/>
              <a:t>Untersuchung der Ergebnisse</a:t>
            </a:r>
          </a:p>
          <a:p>
            <a:endParaRPr lang="de-DE"/>
          </a:p>
        </p:txBody>
      </p:sp>
    </p:spTree>
    <p:extLst>
      <p:ext uri="{BB962C8B-B14F-4D97-AF65-F5344CB8AC3E}">
        <p14:creationId xmlns:p14="http://schemas.microsoft.com/office/powerpoint/2010/main" val="1645844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de-DE"/>
              <a:t>Festlegung der elektrischen Lasten und der Zuordnung der Gebäudetypen</a:t>
            </a:r>
          </a:p>
          <a:p>
            <a:endParaRPr lang="de-DE"/>
          </a:p>
        </p:txBody>
      </p:sp>
    </p:spTree>
    <p:extLst>
      <p:ext uri="{BB962C8B-B14F-4D97-AF65-F5344CB8AC3E}">
        <p14:creationId xmlns:p14="http://schemas.microsoft.com/office/powerpoint/2010/main" val="1209459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Methodik entwickelt, um diese Fragestellungen auch beantworten zu können:</a:t>
            </a:r>
          </a:p>
          <a:p>
            <a:endParaRPr lang="de-DE"/>
          </a:p>
          <a:p>
            <a:pPr marL="228600" indent="-228600">
              <a:buAutoNum type="arabicPeriod"/>
            </a:pPr>
            <a:r>
              <a:rPr lang="de-DE"/>
              <a:t>Untersuchung der Ausgangssituation, also der Netzpläne die uns zur Verfügung gestellt wurden</a:t>
            </a:r>
          </a:p>
          <a:p>
            <a:pPr marL="228600" indent="-228600">
              <a:buAutoNum type="arabicPeriod"/>
            </a:pPr>
            <a:r>
              <a:rPr lang="de-DE"/>
              <a:t>Daraufhin erfolgt einerseits Festlegung der elektrischen Lasten, die auch ohne Wärmepumpen anliegen </a:t>
            </a:r>
          </a:p>
          <a:p>
            <a:pPr marL="228600" indent="-228600">
              <a:buAutoNum type="arabicPeriod"/>
            </a:pPr>
            <a:r>
              <a:rPr lang="de-DE"/>
              <a:t>Und andererseits Festlegung der thermischen Lasten, die durch die Wärmepumpen abgedeckt werden sollen</a:t>
            </a:r>
          </a:p>
          <a:p>
            <a:pPr marL="228600" indent="-228600">
              <a:buAutoNum type="arabicPeriod"/>
            </a:pPr>
            <a:r>
              <a:rPr lang="de-DE"/>
              <a:t>Darauf aufbauend erfolgt die Simulation verschiedener Ausbauszenarien</a:t>
            </a:r>
          </a:p>
          <a:p>
            <a:pPr marL="228600" indent="-228600">
              <a:buAutoNum type="arabicPeriod"/>
            </a:pPr>
            <a:r>
              <a:rPr lang="de-DE"/>
              <a:t>Untersuchung der Ergebnisse</a:t>
            </a:r>
          </a:p>
          <a:p>
            <a:endParaRPr lang="de-DE"/>
          </a:p>
        </p:txBody>
      </p:sp>
    </p:spTree>
    <p:extLst>
      <p:ext uri="{BB962C8B-B14F-4D97-AF65-F5344CB8AC3E}">
        <p14:creationId xmlns:p14="http://schemas.microsoft.com/office/powerpoint/2010/main" val="27852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seite mit großem Bild">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1206003" y="72001"/>
            <a:ext cx="10986000" cy="4330800"/>
          </a:xfrm>
          <a:solidFill>
            <a:schemeClr val="bg1">
              <a:lumMod val="95000"/>
            </a:schemeClr>
          </a:solidFill>
          <a:ln>
            <a:noFill/>
          </a:ln>
        </p:spPr>
        <p:txBody>
          <a:bodyPr rtlCol="0">
            <a:normAutofit/>
          </a:bodyPr>
          <a:lstStyle>
            <a:lvl1pPr marL="0" indent="0">
              <a:lnSpc>
                <a:spcPts val="2200"/>
              </a:lnSpc>
              <a:buNone/>
              <a:defRPr sz="20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p>
        </p:txBody>
      </p:sp>
      <p:sp>
        <p:nvSpPr>
          <p:cNvPr id="6" name="Titelplatzhalter 1"/>
          <p:cNvSpPr>
            <a:spLocks noGrp="1"/>
          </p:cNvSpPr>
          <p:nvPr>
            <p:ph type="title" hasCustomPrompt="1"/>
          </p:nvPr>
        </p:nvSpPr>
        <p:spPr>
          <a:xfrm>
            <a:off x="1205092" y="4536001"/>
            <a:ext cx="10800000" cy="708217"/>
          </a:xfrm>
          <a:prstGeom prst="rect">
            <a:avLst/>
          </a:prstGeom>
        </p:spPr>
        <p:txBody>
          <a:bodyPr rtlCol="0">
            <a:noAutofit/>
          </a:bodyPr>
          <a:lstStyle>
            <a:lvl1pPr>
              <a:lnSpc>
                <a:spcPct val="100000"/>
              </a:lnSpc>
              <a:defRPr sz="2600"/>
            </a:lvl1pPr>
          </a:lstStyle>
          <a:p>
            <a:r>
              <a:rPr lang="de-DE"/>
              <a:t>Titelmasterformat durch </a:t>
            </a:r>
            <a:br>
              <a:rPr lang="de-DE"/>
            </a:br>
            <a:r>
              <a:rPr lang="de-DE"/>
              <a:t>Klicken bearbeiten</a:t>
            </a:r>
          </a:p>
        </p:txBody>
      </p:sp>
      <p:sp>
        <p:nvSpPr>
          <p:cNvPr id="7" name="Textplatzhalter 3"/>
          <p:cNvSpPr>
            <a:spLocks noGrp="1"/>
          </p:cNvSpPr>
          <p:nvPr>
            <p:ph type="body" sz="quarter" idx="15"/>
          </p:nvPr>
        </p:nvSpPr>
        <p:spPr>
          <a:xfrm>
            <a:off x="1206500" y="5366723"/>
            <a:ext cx="10800000" cy="468000"/>
          </a:xfrm>
        </p:spPr>
        <p:txBody>
          <a:bodyPr/>
          <a:lstStyle>
            <a:lvl1pPr>
              <a:lnSpc>
                <a:spcPts val="2200"/>
              </a:lnSpc>
              <a:spcAft>
                <a:spcPts val="0"/>
              </a:spcAft>
              <a:defRPr sz="1800"/>
            </a:lvl1pPr>
          </a:lstStyle>
          <a:p>
            <a:pPr lvl="0"/>
            <a:r>
              <a:rPr lang="de-DE"/>
              <a:t>Mastertextformat bearbeiten</a:t>
            </a:r>
          </a:p>
        </p:txBody>
      </p:sp>
      <p:sp>
        <p:nvSpPr>
          <p:cNvPr id="5" name="Datumsplatzhalter 3"/>
          <p:cNvSpPr>
            <a:spLocks noGrp="1"/>
          </p:cNvSpPr>
          <p:nvPr>
            <p:ph type="dt" sz="half" idx="16"/>
          </p:nvPr>
        </p:nvSpPr>
        <p:spPr/>
        <p:txBody>
          <a:bodyPr/>
          <a:lstStyle>
            <a:lvl1pPr>
              <a:defRPr/>
            </a:lvl1pPr>
          </a:lstStyle>
          <a:p>
            <a:pPr>
              <a:defRPr/>
            </a:pPr>
            <a:r>
              <a:rPr lang="de-DE"/>
              <a:t>08.07.22</a:t>
            </a:r>
          </a:p>
        </p:txBody>
      </p:sp>
      <p:sp>
        <p:nvSpPr>
          <p:cNvPr id="8" name="Foliennummernplatzhalter 4"/>
          <p:cNvSpPr>
            <a:spLocks noGrp="1"/>
          </p:cNvSpPr>
          <p:nvPr>
            <p:ph type="sldNum" sz="quarter" idx="17"/>
          </p:nvPr>
        </p:nvSpPr>
        <p:spPr/>
        <p:txBody>
          <a:bodyPr/>
          <a:lstStyle>
            <a:lvl1pPr>
              <a:defRPr/>
            </a:lvl1pPr>
          </a:lstStyle>
          <a:p>
            <a:r>
              <a:rPr lang="de-DE" altLang="de-DE"/>
              <a:t>Seite </a:t>
            </a:r>
            <a:fld id="{05895095-10C3-4674-A2D3-4E9CC72B18F2}" type="slidenum">
              <a:rPr lang="de-DE" altLang="de-DE"/>
              <a:pPr/>
              <a:t>‹#›</a:t>
            </a:fld>
            <a:endParaRPr lang="de-DE" altLang="de-DE"/>
          </a:p>
        </p:txBody>
      </p:sp>
    </p:spTree>
    <p:extLst>
      <p:ext uri="{BB962C8B-B14F-4D97-AF65-F5344CB8AC3E}">
        <p14:creationId xmlns:p14="http://schemas.microsoft.com/office/powerpoint/2010/main" val="38532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Inhalt">
    <p:spTree>
      <p:nvGrpSpPr>
        <p:cNvPr id="1" name=""/>
        <p:cNvGrpSpPr/>
        <p:nvPr/>
      </p:nvGrpSpPr>
      <p:grpSpPr>
        <a:xfrm>
          <a:off x="0" y="0"/>
          <a:ext cx="0" cy="0"/>
          <a:chOff x="0" y="0"/>
          <a:chExt cx="0" cy="0"/>
        </a:xfrm>
      </p:grpSpPr>
      <p:sp>
        <p:nvSpPr>
          <p:cNvPr id="2" name="Titel 1"/>
          <p:cNvSpPr>
            <a:spLocks noGrp="1"/>
          </p:cNvSpPr>
          <p:nvPr>
            <p:ph type="title"/>
          </p:nvPr>
        </p:nvSpPr>
        <p:spPr>
          <a:xfrm>
            <a:off x="1204387" y="520701"/>
            <a:ext cx="10801349" cy="712482"/>
          </a:xfrm>
        </p:spPr>
        <p:txBody>
          <a:bodyPr/>
          <a:lstStyle>
            <a:lvl1pPr>
              <a:lnSpc>
                <a:spcPts val="3000"/>
              </a:lnSpc>
              <a:defRPr sz="2600" baseline="0"/>
            </a:lvl1pPr>
          </a:lstStyle>
          <a:p>
            <a:r>
              <a:rPr lang="de-DE"/>
              <a:t>Mastertitelformat bearbeiten</a:t>
            </a:r>
          </a:p>
        </p:txBody>
      </p:sp>
      <p:sp>
        <p:nvSpPr>
          <p:cNvPr id="7" name="Inhaltsplatzhalter 6"/>
          <p:cNvSpPr>
            <a:spLocks noGrp="1"/>
          </p:cNvSpPr>
          <p:nvPr>
            <p:ph sz="quarter" idx="12"/>
          </p:nvPr>
        </p:nvSpPr>
        <p:spPr>
          <a:xfrm>
            <a:off x="1206503" y="1357313"/>
            <a:ext cx="10799764" cy="4320000"/>
          </a:xfrm>
        </p:spPr>
        <p:txBody>
          <a:bodyPr/>
          <a:lstStyle>
            <a:lvl1pPr>
              <a:lnSpc>
                <a:spcPct val="112000"/>
              </a:lnSpc>
              <a:spcAft>
                <a:spcPts val="600"/>
              </a:spcAft>
              <a:defRPr sz="1800"/>
            </a:lvl1pPr>
            <a:lvl2pPr>
              <a:lnSpc>
                <a:spcPct val="112000"/>
              </a:lnSpc>
              <a:spcBef>
                <a:spcPts val="0"/>
              </a:spcBef>
              <a:defRPr sz="1800"/>
            </a:lvl2pPr>
            <a:lvl3pPr>
              <a:lnSpc>
                <a:spcPct val="112000"/>
              </a:lnSpc>
              <a:spcBef>
                <a:spcPts val="0"/>
              </a:spcBef>
              <a:defRPr sz="1800"/>
            </a:lvl3pPr>
            <a:lvl4pPr>
              <a:lnSpc>
                <a:spcPct val="112000"/>
              </a:lnSpc>
              <a:spcBef>
                <a:spcPts val="0"/>
              </a:spcBef>
              <a:defRPr sz="1800"/>
            </a:lvl4pPr>
          </a:lstStyle>
          <a:p>
            <a:pPr lvl="0"/>
            <a:r>
              <a:rPr lang="de-DE"/>
              <a:t>Mastertextformat bearbeiten</a:t>
            </a:r>
          </a:p>
          <a:p>
            <a:pPr lvl="1"/>
            <a:r>
              <a:rPr lang="de-DE"/>
              <a:t>Zweite Ebene</a:t>
            </a:r>
          </a:p>
          <a:p>
            <a:pPr lvl="2"/>
            <a:r>
              <a:rPr lang="de-DE"/>
              <a:t>Dritte Ebene</a:t>
            </a:r>
          </a:p>
          <a:p>
            <a:pPr lvl="3"/>
            <a:r>
              <a:rPr lang="de-DE"/>
              <a:t>Vierte Ebene</a:t>
            </a:r>
          </a:p>
        </p:txBody>
      </p:sp>
      <p:sp>
        <p:nvSpPr>
          <p:cNvPr id="5" name="Datumsplatzhalter 3"/>
          <p:cNvSpPr>
            <a:spLocks noGrp="1"/>
          </p:cNvSpPr>
          <p:nvPr>
            <p:ph type="dt" sz="half" idx="14"/>
          </p:nvPr>
        </p:nvSpPr>
        <p:spPr/>
        <p:txBody>
          <a:bodyPr/>
          <a:lstStyle>
            <a:lvl1pPr>
              <a:defRPr/>
            </a:lvl1pPr>
          </a:lstStyle>
          <a:p>
            <a:pPr>
              <a:defRPr/>
            </a:pPr>
            <a:r>
              <a:rPr lang="de-DE"/>
              <a:t>08.07.22</a:t>
            </a:r>
          </a:p>
        </p:txBody>
      </p:sp>
      <p:sp>
        <p:nvSpPr>
          <p:cNvPr id="6" name="Foliennummernplatzhalter 4"/>
          <p:cNvSpPr>
            <a:spLocks noGrp="1"/>
          </p:cNvSpPr>
          <p:nvPr>
            <p:ph type="sldNum" sz="quarter" idx="15"/>
          </p:nvPr>
        </p:nvSpPr>
        <p:spPr/>
        <p:txBody>
          <a:bodyPr/>
          <a:lstStyle>
            <a:lvl1pPr>
              <a:defRPr/>
            </a:lvl1pPr>
          </a:lstStyle>
          <a:p>
            <a:r>
              <a:rPr lang="de-DE" altLang="de-DE"/>
              <a:t>Seite </a:t>
            </a:r>
            <a:fld id="{85017A59-8930-4453-A956-2BCE3DEF98A2}" type="slidenum">
              <a:rPr lang="de-DE" altLang="de-DE"/>
              <a:pPr/>
              <a:t>‹#›</a:t>
            </a:fld>
            <a:endParaRPr lang="de-DE" altLang="de-DE"/>
          </a:p>
        </p:txBody>
      </p:sp>
    </p:spTree>
    <p:extLst>
      <p:ext uri="{BB962C8B-B14F-4D97-AF65-F5344CB8AC3E}">
        <p14:creationId xmlns:p14="http://schemas.microsoft.com/office/powerpoint/2010/main" val="578730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204387" y="520700"/>
            <a:ext cx="10801349" cy="720871"/>
          </a:xfrm>
        </p:spPr>
        <p:txBody>
          <a:bodyPr/>
          <a:lstStyle>
            <a:lvl1pPr>
              <a:lnSpc>
                <a:spcPct val="100000"/>
              </a:lnSpc>
              <a:defRPr sz="2600"/>
            </a:lvl1pPr>
          </a:lstStyle>
          <a:p>
            <a:r>
              <a:rPr lang="de-DE"/>
              <a:t>Mastertitelformat bearbeiten</a:t>
            </a:r>
          </a:p>
        </p:txBody>
      </p:sp>
      <p:sp>
        <p:nvSpPr>
          <p:cNvPr id="6" name="Inhaltsplatzhalter 5"/>
          <p:cNvSpPr>
            <a:spLocks noGrp="1"/>
          </p:cNvSpPr>
          <p:nvPr>
            <p:ph sz="quarter" idx="12"/>
          </p:nvPr>
        </p:nvSpPr>
        <p:spPr>
          <a:xfrm>
            <a:off x="1206500" y="1357314"/>
            <a:ext cx="5220000" cy="4356100"/>
          </a:xfrm>
        </p:spPr>
        <p:txBody>
          <a:bodyPr/>
          <a:lstStyle>
            <a:lvl1pPr>
              <a:lnSpc>
                <a:spcPct val="112000"/>
              </a:lnSpc>
              <a:spcAft>
                <a:spcPts val="600"/>
              </a:spcAft>
              <a:defRPr sz="1800">
                <a:latin typeface="+mn-lt"/>
              </a:defRPr>
            </a:lvl1pPr>
            <a:lvl2pPr>
              <a:lnSpc>
                <a:spcPct val="112000"/>
              </a:lnSpc>
              <a:spcBef>
                <a:spcPts val="0"/>
              </a:spcBef>
              <a:defRPr sz="1800">
                <a:latin typeface="+mn-lt"/>
              </a:defRPr>
            </a:lvl2pPr>
            <a:lvl3pPr>
              <a:lnSpc>
                <a:spcPct val="112000"/>
              </a:lnSpc>
              <a:spcBef>
                <a:spcPts val="0"/>
              </a:spcBef>
              <a:defRPr sz="1800">
                <a:latin typeface="+mn-lt"/>
              </a:defRPr>
            </a:lvl3pPr>
          </a:lstStyle>
          <a:p>
            <a:pPr lvl="0"/>
            <a:r>
              <a:rPr lang="de-DE"/>
              <a:t>Mastertextformat bearbeiten</a:t>
            </a:r>
          </a:p>
          <a:p>
            <a:pPr lvl="1"/>
            <a:r>
              <a:rPr lang="de-DE"/>
              <a:t>Zweite Ebene</a:t>
            </a:r>
          </a:p>
          <a:p>
            <a:pPr lvl="2"/>
            <a:r>
              <a:rPr lang="de-DE"/>
              <a:t>Dritte Ebene</a:t>
            </a:r>
          </a:p>
        </p:txBody>
      </p:sp>
      <p:sp>
        <p:nvSpPr>
          <p:cNvPr id="7" name="Inhaltsplatzhalter 5"/>
          <p:cNvSpPr>
            <a:spLocks noGrp="1"/>
          </p:cNvSpPr>
          <p:nvPr>
            <p:ph sz="quarter" idx="13"/>
          </p:nvPr>
        </p:nvSpPr>
        <p:spPr>
          <a:xfrm>
            <a:off x="6816429" y="1361436"/>
            <a:ext cx="5188665" cy="4356100"/>
          </a:xfrm>
        </p:spPr>
        <p:txBody>
          <a:bodyPr/>
          <a:lstStyle>
            <a:lvl1pPr algn="l" defTabSz="455613" rtl="0" eaLnBrk="0" fontAlgn="base" hangingPunct="0">
              <a:lnSpc>
                <a:spcPct val="112000"/>
              </a:lnSpc>
              <a:spcAft>
                <a:spcPts val="600"/>
              </a:spcAft>
              <a:defRPr lang="de-DE" sz="1800" kern="1200" dirty="0" smtClean="0">
                <a:solidFill>
                  <a:schemeClr val="tx1"/>
                </a:solidFill>
                <a:latin typeface="+mn-lt"/>
                <a:ea typeface="+mn-ea"/>
                <a:cs typeface="+mn-cs"/>
              </a:defRPr>
            </a:lvl1pPr>
            <a:lvl2pPr algn="l" defTabSz="455613" rtl="0" eaLnBrk="0" fontAlgn="base" hangingPunct="0">
              <a:lnSpc>
                <a:spcPct val="112000"/>
              </a:lnSpc>
              <a:spcBef>
                <a:spcPts val="0"/>
              </a:spcBef>
              <a:defRPr lang="de-DE" sz="1800" kern="1200" dirty="0" smtClean="0">
                <a:solidFill>
                  <a:schemeClr val="tx1"/>
                </a:solidFill>
                <a:latin typeface="+mn-lt"/>
                <a:ea typeface="+mn-ea"/>
                <a:cs typeface="+mn-cs"/>
              </a:defRPr>
            </a:lvl2pPr>
            <a:lvl3pPr algn="l" defTabSz="455613" rtl="0" eaLnBrk="0" fontAlgn="base" hangingPunct="0">
              <a:lnSpc>
                <a:spcPct val="112000"/>
              </a:lnSpc>
              <a:spcBef>
                <a:spcPts val="0"/>
              </a:spcBef>
              <a:defRPr lang="de-DE" sz="1800" kern="1200" dirty="0" smtClean="0">
                <a:solidFill>
                  <a:schemeClr val="tx1"/>
                </a:solidFill>
                <a:latin typeface="+mn-lt"/>
                <a:ea typeface="+mn-ea"/>
                <a:cs typeface="+mn-cs"/>
              </a:defRPr>
            </a:lvl3pPr>
          </a:lstStyle>
          <a:p>
            <a:pPr lvl="0"/>
            <a:r>
              <a:rPr lang="de-DE"/>
              <a:t>Mastertextformat bearbeiten</a:t>
            </a:r>
          </a:p>
          <a:p>
            <a:pPr lvl="1"/>
            <a:r>
              <a:rPr lang="de-DE"/>
              <a:t>Zweite Ebene</a:t>
            </a:r>
          </a:p>
          <a:p>
            <a:pPr lvl="2"/>
            <a:r>
              <a:rPr lang="de-DE"/>
              <a:t>Dritte Ebene</a:t>
            </a:r>
          </a:p>
        </p:txBody>
      </p:sp>
      <p:sp>
        <p:nvSpPr>
          <p:cNvPr id="8" name="Datumsplatzhalter 3"/>
          <p:cNvSpPr>
            <a:spLocks noGrp="1"/>
          </p:cNvSpPr>
          <p:nvPr>
            <p:ph type="dt" sz="half" idx="15"/>
          </p:nvPr>
        </p:nvSpPr>
        <p:spPr/>
        <p:txBody>
          <a:bodyPr/>
          <a:lstStyle>
            <a:lvl1pPr>
              <a:defRPr/>
            </a:lvl1pPr>
          </a:lstStyle>
          <a:p>
            <a:pPr>
              <a:defRPr/>
            </a:pPr>
            <a:r>
              <a:rPr lang="de-DE"/>
              <a:t>08.07.22</a:t>
            </a:r>
          </a:p>
        </p:txBody>
      </p:sp>
      <p:sp>
        <p:nvSpPr>
          <p:cNvPr id="10" name="Foliennummernplatzhalter 4"/>
          <p:cNvSpPr>
            <a:spLocks noGrp="1"/>
          </p:cNvSpPr>
          <p:nvPr>
            <p:ph type="sldNum" sz="quarter" idx="16"/>
          </p:nvPr>
        </p:nvSpPr>
        <p:spPr/>
        <p:txBody>
          <a:bodyPr/>
          <a:lstStyle>
            <a:lvl1pPr>
              <a:defRPr/>
            </a:lvl1pPr>
          </a:lstStyle>
          <a:p>
            <a:r>
              <a:rPr lang="de-DE" altLang="de-DE"/>
              <a:t>Seite </a:t>
            </a:r>
            <a:fld id="{D4D8273B-3FB9-41FA-B1F4-A20962FFA41B}" type="slidenum">
              <a:rPr lang="de-DE" altLang="de-DE"/>
              <a:pPr/>
              <a:t>‹#›</a:t>
            </a:fld>
            <a:endParaRPr lang="de-DE" altLang="de-DE"/>
          </a:p>
        </p:txBody>
      </p:sp>
    </p:spTree>
    <p:extLst>
      <p:ext uri="{BB962C8B-B14F-4D97-AF65-F5344CB8AC3E}">
        <p14:creationId xmlns:p14="http://schemas.microsoft.com/office/powerpoint/2010/main" val="737641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Vergleich">
    <p:spTree>
      <p:nvGrpSpPr>
        <p:cNvPr id="1" name=""/>
        <p:cNvGrpSpPr/>
        <p:nvPr/>
      </p:nvGrpSpPr>
      <p:grpSpPr>
        <a:xfrm>
          <a:off x="0" y="0"/>
          <a:ext cx="0" cy="0"/>
          <a:chOff x="0" y="0"/>
          <a:chExt cx="0" cy="0"/>
        </a:xfrm>
      </p:grpSpPr>
      <p:sp>
        <p:nvSpPr>
          <p:cNvPr id="2" name="Titel 1"/>
          <p:cNvSpPr>
            <a:spLocks noGrp="1"/>
          </p:cNvSpPr>
          <p:nvPr>
            <p:ph type="title"/>
          </p:nvPr>
        </p:nvSpPr>
        <p:spPr>
          <a:xfrm>
            <a:off x="1204385" y="520700"/>
            <a:ext cx="10798980" cy="720871"/>
          </a:xfrm>
        </p:spPr>
        <p:txBody>
          <a:bodyPr/>
          <a:lstStyle>
            <a:lvl1pPr>
              <a:lnSpc>
                <a:spcPct val="100000"/>
              </a:lnSpc>
              <a:defRPr sz="2600"/>
            </a:lvl1pPr>
          </a:lstStyle>
          <a:p>
            <a:r>
              <a:rPr lang="de-DE"/>
              <a:t>Mastertitelformat bearbeiten</a:t>
            </a:r>
          </a:p>
        </p:txBody>
      </p:sp>
      <p:sp>
        <p:nvSpPr>
          <p:cNvPr id="13" name="Inhaltsplatzhalter 5"/>
          <p:cNvSpPr>
            <a:spLocks noGrp="1"/>
          </p:cNvSpPr>
          <p:nvPr>
            <p:ph sz="quarter" idx="17"/>
          </p:nvPr>
        </p:nvSpPr>
        <p:spPr>
          <a:xfrm>
            <a:off x="1195017" y="2029137"/>
            <a:ext cx="5220000" cy="3665740"/>
          </a:xfrm>
        </p:spPr>
        <p:txBody>
          <a:bodyPr/>
          <a:lstStyle>
            <a:lvl1pPr marL="0">
              <a:lnSpc>
                <a:spcPct val="112000"/>
              </a:lnSpc>
              <a:spcAft>
                <a:spcPts val="600"/>
              </a:spcAft>
              <a:defRPr sz="1800"/>
            </a:lvl1pPr>
            <a:lvl2pPr>
              <a:lnSpc>
                <a:spcPct val="112000"/>
              </a:lnSpc>
              <a:spcBef>
                <a:spcPts val="0"/>
              </a:spcBef>
              <a:defRPr sz="1800"/>
            </a:lvl2pPr>
            <a:lvl3pPr>
              <a:lnSpc>
                <a:spcPct val="112000"/>
              </a:lnSpc>
              <a:spcBef>
                <a:spcPts val="0"/>
              </a:spcBef>
              <a:defRPr sz="1800"/>
            </a:lvl3pPr>
          </a:lstStyle>
          <a:p>
            <a:pPr lvl="0"/>
            <a:r>
              <a:rPr lang="de-DE"/>
              <a:t>Mastertextformat bearbeiten</a:t>
            </a:r>
          </a:p>
          <a:p>
            <a:pPr lvl="1"/>
            <a:r>
              <a:rPr lang="de-DE"/>
              <a:t>Zweite Ebene</a:t>
            </a:r>
          </a:p>
          <a:p>
            <a:pPr lvl="2"/>
            <a:r>
              <a:rPr lang="de-DE"/>
              <a:t>Dritte Ebene</a:t>
            </a:r>
          </a:p>
        </p:txBody>
      </p:sp>
      <p:sp>
        <p:nvSpPr>
          <p:cNvPr id="14" name="Inhaltsplatzhalter 5"/>
          <p:cNvSpPr>
            <a:spLocks noGrp="1"/>
          </p:cNvSpPr>
          <p:nvPr>
            <p:ph sz="quarter" idx="18"/>
          </p:nvPr>
        </p:nvSpPr>
        <p:spPr>
          <a:xfrm>
            <a:off x="6783364" y="2029137"/>
            <a:ext cx="5220000" cy="3665740"/>
          </a:xfrm>
        </p:spPr>
        <p:txBody>
          <a:bodyPr/>
          <a:lstStyle>
            <a:lvl1pPr algn="l" defTabSz="455613" rtl="0" eaLnBrk="1" fontAlgn="base" hangingPunct="1">
              <a:lnSpc>
                <a:spcPct val="112000"/>
              </a:lnSpc>
              <a:spcAft>
                <a:spcPts val="600"/>
              </a:spcAft>
              <a:defRPr lang="de-DE" sz="1800" kern="1200" dirty="0" smtClean="0">
                <a:solidFill>
                  <a:schemeClr val="tx1"/>
                </a:solidFill>
                <a:latin typeface="Arial"/>
                <a:ea typeface="+mn-ea"/>
                <a:cs typeface="+mn-cs"/>
              </a:defRPr>
            </a:lvl1pPr>
            <a:lvl2pPr algn="l" defTabSz="455613" rtl="0" eaLnBrk="1" fontAlgn="base" hangingPunct="1">
              <a:lnSpc>
                <a:spcPct val="112000"/>
              </a:lnSpc>
              <a:spcBef>
                <a:spcPts val="0"/>
              </a:spcBef>
              <a:defRPr lang="de-DE" sz="1800" kern="1200" dirty="0" smtClean="0">
                <a:solidFill>
                  <a:schemeClr val="tx1"/>
                </a:solidFill>
                <a:latin typeface="Arial"/>
                <a:ea typeface="+mn-ea"/>
                <a:cs typeface="+mn-cs"/>
              </a:defRPr>
            </a:lvl2pPr>
            <a:lvl3pPr algn="l" defTabSz="455613" rtl="0" eaLnBrk="1" fontAlgn="base" hangingPunct="1">
              <a:lnSpc>
                <a:spcPct val="112000"/>
              </a:lnSpc>
              <a:spcBef>
                <a:spcPts val="0"/>
              </a:spcBef>
              <a:defRPr lang="de-DE" sz="1800" kern="1200" dirty="0" smtClean="0">
                <a:solidFill>
                  <a:schemeClr val="tx1"/>
                </a:solidFill>
                <a:latin typeface="Arial"/>
                <a:ea typeface="+mn-ea"/>
                <a:cs typeface="+mn-cs"/>
              </a:defRPr>
            </a:lvl3pPr>
          </a:lstStyle>
          <a:p>
            <a:pPr lvl="0"/>
            <a:r>
              <a:rPr lang="de-DE"/>
              <a:t>Mastertextformat bearbeiten</a:t>
            </a:r>
          </a:p>
          <a:p>
            <a:pPr lvl="1"/>
            <a:r>
              <a:rPr lang="de-DE"/>
              <a:t>Zweite Ebene</a:t>
            </a:r>
          </a:p>
          <a:p>
            <a:pPr lvl="2"/>
            <a:r>
              <a:rPr lang="de-DE"/>
              <a:t>Dritte Ebene</a:t>
            </a:r>
          </a:p>
        </p:txBody>
      </p:sp>
      <p:sp>
        <p:nvSpPr>
          <p:cNvPr id="15" name="Textplatzhalter 2"/>
          <p:cNvSpPr>
            <a:spLocks noGrp="1"/>
          </p:cNvSpPr>
          <p:nvPr>
            <p:ph type="body" idx="19"/>
          </p:nvPr>
        </p:nvSpPr>
        <p:spPr>
          <a:xfrm>
            <a:off x="1199456" y="1340768"/>
            <a:ext cx="5220000" cy="688368"/>
          </a:xfrm>
        </p:spPr>
        <p:txBody>
          <a:bodyPr/>
          <a:lstStyle>
            <a:lvl1pPr marL="0" indent="0">
              <a:lnSpc>
                <a:spcPct val="112000"/>
              </a:lnSpc>
              <a:spcAft>
                <a:spcPts val="0"/>
              </a:spcAft>
              <a:buNone/>
              <a:defRPr sz="16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Mastertextformat bearbeiten</a:t>
            </a:r>
          </a:p>
        </p:txBody>
      </p:sp>
      <p:sp>
        <p:nvSpPr>
          <p:cNvPr id="16" name="Textplatzhalter 4"/>
          <p:cNvSpPr>
            <a:spLocks noGrp="1"/>
          </p:cNvSpPr>
          <p:nvPr>
            <p:ph type="body" sz="quarter" idx="20"/>
          </p:nvPr>
        </p:nvSpPr>
        <p:spPr>
          <a:xfrm>
            <a:off x="6783364" y="1340768"/>
            <a:ext cx="5220000" cy="688368"/>
          </a:xfrm>
        </p:spPr>
        <p:txBody>
          <a:bodyPr/>
          <a:lstStyle>
            <a:lvl1pPr marL="0" indent="0">
              <a:lnSpc>
                <a:spcPts val="2200"/>
              </a:lnSpc>
              <a:spcAft>
                <a:spcPts val="0"/>
              </a:spcAft>
              <a:buNone/>
              <a:defRPr sz="16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Mastertextformat bearbeiten</a:t>
            </a:r>
          </a:p>
        </p:txBody>
      </p:sp>
      <p:sp>
        <p:nvSpPr>
          <p:cNvPr id="8" name="Datumsplatzhalter 3"/>
          <p:cNvSpPr>
            <a:spLocks noGrp="1"/>
          </p:cNvSpPr>
          <p:nvPr>
            <p:ph type="dt" sz="half" idx="21"/>
          </p:nvPr>
        </p:nvSpPr>
        <p:spPr/>
        <p:txBody>
          <a:bodyPr/>
          <a:lstStyle>
            <a:lvl1pPr>
              <a:defRPr/>
            </a:lvl1pPr>
          </a:lstStyle>
          <a:p>
            <a:pPr>
              <a:defRPr/>
            </a:pPr>
            <a:r>
              <a:rPr lang="de-DE"/>
              <a:t>08.07.22</a:t>
            </a:r>
          </a:p>
        </p:txBody>
      </p:sp>
      <p:sp>
        <p:nvSpPr>
          <p:cNvPr id="9" name="Foliennummernplatzhalter 4"/>
          <p:cNvSpPr>
            <a:spLocks noGrp="1"/>
          </p:cNvSpPr>
          <p:nvPr>
            <p:ph type="sldNum" sz="quarter" idx="22"/>
          </p:nvPr>
        </p:nvSpPr>
        <p:spPr/>
        <p:txBody>
          <a:bodyPr/>
          <a:lstStyle>
            <a:lvl1pPr>
              <a:defRPr/>
            </a:lvl1pPr>
          </a:lstStyle>
          <a:p>
            <a:r>
              <a:rPr lang="de-DE" altLang="de-DE"/>
              <a:t>Seite </a:t>
            </a:r>
            <a:fld id="{1DCAD2FF-A531-4A8B-B5C8-0B1CF5BF741A}" type="slidenum">
              <a:rPr lang="de-DE" altLang="de-DE"/>
              <a:pPr/>
              <a:t>‹#›</a:t>
            </a:fld>
            <a:endParaRPr lang="de-DE" altLang="de-DE"/>
          </a:p>
        </p:txBody>
      </p:sp>
    </p:spTree>
    <p:extLst>
      <p:ext uri="{BB962C8B-B14F-4D97-AF65-F5344CB8AC3E}">
        <p14:creationId xmlns:p14="http://schemas.microsoft.com/office/powerpoint/2010/main" val="909747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nur Überschrift">
    <p:spTree>
      <p:nvGrpSpPr>
        <p:cNvPr id="1" name=""/>
        <p:cNvGrpSpPr/>
        <p:nvPr/>
      </p:nvGrpSpPr>
      <p:grpSpPr>
        <a:xfrm>
          <a:off x="0" y="0"/>
          <a:ext cx="0" cy="0"/>
          <a:chOff x="0" y="0"/>
          <a:chExt cx="0" cy="0"/>
        </a:xfrm>
      </p:grpSpPr>
      <p:sp>
        <p:nvSpPr>
          <p:cNvPr id="3" name="Titel 1"/>
          <p:cNvSpPr txBox="1">
            <a:spLocks/>
          </p:cNvSpPr>
          <p:nvPr/>
        </p:nvSpPr>
        <p:spPr bwMode="auto">
          <a:xfrm>
            <a:off x="1206501" y="520701"/>
            <a:ext cx="1079923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defTabSz="455613" rtl="0" eaLnBrk="1" fontAlgn="base" hangingPunct="1">
              <a:lnSpc>
                <a:spcPts val="3200"/>
              </a:lnSpc>
              <a:spcBef>
                <a:spcPct val="0"/>
              </a:spcBef>
              <a:spcAft>
                <a:spcPct val="0"/>
              </a:spcAft>
              <a:defRPr sz="3000" b="1" kern="1200">
                <a:solidFill>
                  <a:schemeClr val="tx1"/>
                </a:solidFill>
                <a:latin typeface="Arial"/>
                <a:ea typeface="+mj-ea"/>
                <a:cs typeface="+mj-cs"/>
              </a:defRPr>
            </a:lvl1pPr>
            <a:lvl2pPr algn="l" defTabSz="455613" rtl="0" eaLnBrk="1" fontAlgn="base" hangingPunct="1">
              <a:lnSpc>
                <a:spcPts val="2800"/>
              </a:lnSpc>
              <a:spcBef>
                <a:spcPct val="0"/>
              </a:spcBef>
              <a:spcAft>
                <a:spcPct val="0"/>
              </a:spcAft>
              <a:defRPr sz="3200" b="1">
                <a:solidFill>
                  <a:schemeClr val="tx1"/>
                </a:solidFill>
                <a:latin typeface="Arial" pitchFamily="34" charset="0"/>
              </a:defRPr>
            </a:lvl2pPr>
            <a:lvl3pPr algn="l" defTabSz="455613" rtl="0" eaLnBrk="1" fontAlgn="base" hangingPunct="1">
              <a:lnSpc>
                <a:spcPts val="2800"/>
              </a:lnSpc>
              <a:spcBef>
                <a:spcPct val="0"/>
              </a:spcBef>
              <a:spcAft>
                <a:spcPct val="0"/>
              </a:spcAft>
              <a:defRPr sz="3200" b="1">
                <a:solidFill>
                  <a:schemeClr val="tx1"/>
                </a:solidFill>
                <a:latin typeface="Arial" pitchFamily="34" charset="0"/>
              </a:defRPr>
            </a:lvl3pPr>
            <a:lvl4pPr algn="l" defTabSz="455613" rtl="0" eaLnBrk="1" fontAlgn="base" hangingPunct="1">
              <a:lnSpc>
                <a:spcPts val="2800"/>
              </a:lnSpc>
              <a:spcBef>
                <a:spcPct val="0"/>
              </a:spcBef>
              <a:spcAft>
                <a:spcPct val="0"/>
              </a:spcAft>
              <a:defRPr sz="3200" b="1">
                <a:solidFill>
                  <a:schemeClr val="tx1"/>
                </a:solidFill>
                <a:latin typeface="Arial" pitchFamily="34" charset="0"/>
              </a:defRPr>
            </a:lvl4pPr>
            <a:lvl5pPr algn="l" defTabSz="455613" rtl="0" eaLnBrk="1" fontAlgn="base" hangingPunct="1">
              <a:lnSpc>
                <a:spcPts val="2800"/>
              </a:lnSpc>
              <a:spcBef>
                <a:spcPct val="0"/>
              </a:spcBef>
              <a:spcAft>
                <a:spcPct val="0"/>
              </a:spcAft>
              <a:defRPr sz="3200" b="1">
                <a:solidFill>
                  <a:schemeClr val="tx1"/>
                </a:solidFill>
                <a:latin typeface="Arial" pitchFamily="34" charset="0"/>
              </a:defRPr>
            </a:lvl5pPr>
            <a:lvl6pPr marL="457200" algn="l" defTabSz="455613" rtl="0" eaLnBrk="1" fontAlgn="base" hangingPunct="1">
              <a:lnSpc>
                <a:spcPts val="2800"/>
              </a:lnSpc>
              <a:spcBef>
                <a:spcPct val="0"/>
              </a:spcBef>
              <a:spcAft>
                <a:spcPct val="0"/>
              </a:spcAft>
              <a:defRPr sz="3200" b="1">
                <a:solidFill>
                  <a:schemeClr val="tx1"/>
                </a:solidFill>
                <a:latin typeface="Arial" pitchFamily="34" charset="0"/>
              </a:defRPr>
            </a:lvl6pPr>
            <a:lvl7pPr marL="914400" algn="l" defTabSz="455613" rtl="0" eaLnBrk="1" fontAlgn="base" hangingPunct="1">
              <a:lnSpc>
                <a:spcPts val="2800"/>
              </a:lnSpc>
              <a:spcBef>
                <a:spcPct val="0"/>
              </a:spcBef>
              <a:spcAft>
                <a:spcPct val="0"/>
              </a:spcAft>
              <a:defRPr sz="3200" b="1">
                <a:solidFill>
                  <a:schemeClr val="tx1"/>
                </a:solidFill>
                <a:latin typeface="Arial" pitchFamily="34" charset="0"/>
              </a:defRPr>
            </a:lvl7pPr>
            <a:lvl8pPr marL="1371600" algn="l" defTabSz="455613" rtl="0" eaLnBrk="1" fontAlgn="base" hangingPunct="1">
              <a:lnSpc>
                <a:spcPts val="2800"/>
              </a:lnSpc>
              <a:spcBef>
                <a:spcPct val="0"/>
              </a:spcBef>
              <a:spcAft>
                <a:spcPct val="0"/>
              </a:spcAft>
              <a:defRPr sz="3200" b="1">
                <a:solidFill>
                  <a:schemeClr val="tx1"/>
                </a:solidFill>
                <a:latin typeface="Arial" pitchFamily="34" charset="0"/>
              </a:defRPr>
            </a:lvl8pPr>
            <a:lvl9pPr marL="1828800" algn="l" defTabSz="455613" rtl="0" eaLnBrk="1" fontAlgn="base" hangingPunct="1">
              <a:lnSpc>
                <a:spcPts val="2800"/>
              </a:lnSpc>
              <a:spcBef>
                <a:spcPct val="0"/>
              </a:spcBef>
              <a:spcAft>
                <a:spcPct val="0"/>
              </a:spcAft>
              <a:defRPr sz="3200" b="1">
                <a:solidFill>
                  <a:schemeClr val="tx1"/>
                </a:solidFill>
                <a:latin typeface="Arial" pitchFamily="34" charset="0"/>
              </a:defRPr>
            </a:lvl9pPr>
          </a:lstStyle>
          <a:p>
            <a:pPr>
              <a:lnSpc>
                <a:spcPct val="100000"/>
              </a:lnSpc>
              <a:defRPr/>
            </a:pPr>
            <a:r>
              <a:rPr lang="de-DE" sz="2600"/>
              <a:t>Titelmasterformat durch Klicken bearbeiten</a:t>
            </a:r>
          </a:p>
        </p:txBody>
      </p:sp>
      <p:sp>
        <p:nvSpPr>
          <p:cNvPr id="4" name="Datumsplatzhalter 3"/>
          <p:cNvSpPr>
            <a:spLocks noGrp="1"/>
          </p:cNvSpPr>
          <p:nvPr>
            <p:ph type="dt" sz="half" idx="14"/>
          </p:nvPr>
        </p:nvSpPr>
        <p:spPr/>
        <p:txBody>
          <a:bodyPr/>
          <a:lstStyle>
            <a:lvl1pPr>
              <a:defRPr/>
            </a:lvl1pPr>
          </a:lstStyle>
          <a:p>
            <a:pPr>
              <a:defRPr/>
            </a:pPr>
            <a:r>
              <a:rPr lang="de-DE"/>
              <a:t>08.07.22</a:t>
            </a:r>
          </a:p>
        </p:txBody>
      </p:sp>
      <p:sp>
        <p:nvSpPr>
          <p:cNvPr id="5" name="Foliennummernplatzhalter 4"/>
          <p:cNvSpPr>
            <a:spLocks noGrp="1"/>
          </p:cNvSpPr>
          <p:nvPr>
            <p:ph type="sldNum" sz="quarter" idx="15"/>
          </p:nvPr>
        </p:nvSpPr>
        <p:spPr/>
        <p:txBody>
          <a:bodyPr/>
          <a:lstStyle>
            <a:lvl1pPr>
              <a:defRPr/>
            </a:lvl1pPr>
          </a:lstStyle>
          <a:p>
            <a:r>
              <a:rPr lang="de-DE" altLang="de-DE"/>
              <a:t>Seite </a:t>
            </a:r>
            <a:fld id="{CBA00C44-7F84-468B-8A6E-9AE5F82CA86E}" type="slidenum">
              <a:rPr lang="de-DE" altLang="de-DE"/>
              <a:pPr/>
              <a:t>‹#›</a:t>
            </a:fld>
            <a:endParaRPr lang="de-DE" altLang="de-DE"/>
          </a:p>
        </p:txBody>
      </p:sp>
    </p:spTree>
    <p:extLst>
      <p:ext uri="{BB962C8B-B14F-4D97-AF65-F5344CB8AC3E}">
        <p14:creationId xmlns:p14="http://schemas.microsoft.com/office/powerpoint/2010/main" val="2211690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Leer mit Logo">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r>
              <a:rPr lang="de-DE"/>
              <a:t>08.07.22</a:t>
            </a:r>
          </a:p>
        </p:txBody>
      </p:sp>
      <p:sp>
        <p:nvSpPr>
          <p:cNvPr id="3" name="Foliennummernplatzhalter 4"/>
          <p:cNvSpPr>
            <a:spLocks noGrp="1"/>
          </p:cNvSpPr>
          <p:nvPr>
            <p:ph type="sldNum" sz="quarter" idx="11"/>
          </p:nvPr>
        </p:nvSpPr>
        <p:spPr/>
        <p:txBody>
          <a:bodyPr/>
          <a:lstStyle>
            <a:lvl1pPr>
              <a:defRPr/>
            </a:lvl1pPr>
          </a:lstStyle>
          <a:p>
            <a:r>
              <a:rPr lang="de-DE" altLang="de-DE"/>
              <a:t>Seite </a:t>
            </a:r>
            <a:fld id="{7979DE5B-F009-4893-B8BB-68CF7EA957C9}" type="slidenum">
              <a:rPr lang="de-DE" altLang="de-DE"/>
              <a:pPr/>
              <a:t>‹#›</a:t>
            </a:fld>
            <a:endParaRPr lang="de-DE" altLang="de-DE"/>
          </a:p>
        </p:txBody>
      </p:sp>
    </p:spTree>
    <p:extLst>
      <p:ext uri="{BB962C8B-B14F-4D97-AF65-F5344CB8AC3E}">
        <p14:creationId xmlns:p14="http://schemas.microsoft.com/office/powerpoint/2010/main" val="2616882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leer">
    <p:spTree>
      <p:nvGrpSpPr>
        <p:cNvPr id="1" name=""/>
        <p:cNvGrpSpPr/>
        <p:nvPr/>
      </p:nvGrpSpPr>
      <p:grpSpPr>
        <a:xfrm>
          <a:off x="0" y="0"/>
          <a:ext cx="0" cy="0"/>
          <a:chOff x="0" y="0"/>
          <a:chExt cx="0" cy="0"/>
        </a:xfrm>
      </p:grpSpPr>
      <p:sp>
        <p:nvSpPr>
          <p:cNvPr id="2" name="Rechteck 1"/>
          <p:cNvSpPr/>
          <p:nvPr/>
        </p:nvSpPr>
        <p:spPr>
          <a:xfrm>
            <a:off x="0" y="0"/>
            <a:ext cx="12192000" cy="68580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Tree>
    <p:extLst>
      <p:ext uri="{BB962C8B-B14F-4D97-AF65-F5344CB8AC3E}">
        <p14:creationId xmlns:p14="http://schemas.microsoft.com/office/powerpoint/2010/main" val="466963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Drei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1206000" y="1520826"/>
            <a:ext cx="3456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p>
        </p:txBody>
      </p:sp>
      <p:sp>
        <p:nvSpPr>
          <p:cNvPr id="28" name="Textplatzhalter 2"/>
          <p:cNvSpPr>
            <a:spLocks noGrp="1"/>
          </p:cNvSpPr>
          <p:nvPr>
            <p:ph type="body" idx="13"/>
          </p:nvPr>
        </p:nvSpPr>
        <p:spPr>
          <a:xfrm>
            <a:off x="1206000" y="4341767"/>
            <a:ext cx="3456000" cy="1224000"/>
          </a:xfrm>
        </p:spPr>
        <p:txBody>
          <a:bodyPr>
            <a:noAutofit/>
          </a:bodyPr>
          <a:lstStyle>
            <a:lvl1pPr marL="0" indent="0">
              <a:lnSpc>
                <a:spcPct val="112000"/>
              </a:lnSpc>
              <a:spcAft>
                <a:spcPts val="0"/>
              </a:spcAft>
              <a:buNone/>
              <a:defRPr sz="12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34" name="Bildplatzhalter 2"/>
          <p:cNvSpPr>
            <a:spLocks noGrp="1"/>
          </p:cNvSpPr>
          <p:nvPr>
            <p:ph type="pic" idx="14"/>
          </p:nvPr>
        </p:nvSpPr>
        <p:spPr>
          <a:xfrm>
            <a:off x="4893212" y="1520826"/>
            <a:ext cx="3456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p>
        </p:txBody>
      </p:sp>
      <p:sp>
        <p:nvSpPr>
          <p:cNvPr id="35" name="Textplatzhalter 2"/>
          <p:cNvSpPr>
            <a:spLocks noGrp="1"/>
          </p:cNvSpPr>
          <p:nvPr>
            <p:ph type="body" idx="15"/>
          </p:nvPr>
        </p:nvSpPr>
        <p:spPr>
          <a:xfrm>
            <a:off x="4893212" y="4341767"/>
            <a:ext cx="3456000" cy="1224000"/>
          </a:xfrm>
        </p:spPr>
        <p:txBody>
          <a:bodyPr>
            <a:noAutofit/>
          </a:bodyPr>
          <a:lstStyle>
            <a:lvl1pPr marL="0" indent="0">
              <a:lnSpc>
                <a:spcPct val="112000"/>
              </a:lnSpc>
              <a:spcAft>
                <a:spcPts val="0"/>
              </a:spcAft>
              <a:buNone/>
              <a:defRPr sz="12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8" name="Bildplatzhalter 2"/>
          <p:cNvSpPr>
            <a:spLocks noGrp="1"/>
          </p:cNvSpPr>
          <p:nvPr>
            <p:ph type="pic" idx="16"/>
          </p:nvPr>
        </p:nvSpPr>
        <p:spPr>
          <a:xfrm>
            <a:off x="8558847" y="1520826"/>
            <a:ext cx="3456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p>
        </p:txBody>
      </p:sp>
      <p:sp>
        <p:nvSpPr>
          <p:cNvPr id="9" name="Textplatzhalter 2"/>
          <p:cNvSpPr>
            <a:spLocks noGrp="1"/>
          </p:cNvSpPr>
          <p:nvPr>
            <p:ph type="body" idx="17"/>
          </p:nvPr>
        </p:nvSpPr>
        <p:spPr>
          <a:xfrm>
            <a:off x="8558847" y="4341767"/>
            <a:ext cx="3456000" cy="1224000"/>
          </a:xfrm>
        </p:spPr>
        <p:txBody>
          <a:bodyPr>
            <a:noAutofit/>
          </a:bodyPr>
          <a:lstStyle>
            <a:lvl1pPr marL="0" indent="0">
              <a:lnSpc>
                <a:spcPct val="112000"/>
              </a:lnSpc>
              <a:spcAft>
                <a:spcPts val="0"/>
              </a:spcAft>
              <a:buNone/>
              <a:defRPr sz="12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13" name="Titel 1"/>
          <p:cNvSpPr>
            <a:spLocks noGrp="1"/>
          </p:cNvSpPr>
          <p:nvPr>
            <p:ph type="title"/>
          </p:nvPr>
        </p:nvSpPr>
        <p:spPr>
          <a:xfrm>
            <a:off x="1205092" y="521252"/>
            <a:ext cx="10800000" cy="900000"/>
          </a:xfrm>
        </p:spPr>
        <p:txBody>
          <a:bodyPr/>
          <a:lstStyle>
            <a:lvl1pPr>
              <a:lnSpc>
                <a:spcPct val="100000"/>
              </a:lnSpc>
              <a:defRPr sz="2600" baseline="0"/>
            </a:lvl1pPr>
          </a:lstStyle>
          <a:p>
            <a:r>
              <a:rPr lang="de-DE"/>
              <a:t>Mastertitelformat bearbeiten</a:t>
            </a:r>
          </a:p>
        </p:txBody>
      </p:sp>
      <p:sp>
        <p:nvSpPr>
          <p:cNvPr id="11" name="Datumsplatzhalter 3"/>
          <p:cNvSpPr>
            <a:spLocks noGrp="1"/>
          </p:cNvSpPr>
          <p:nvPr>
            <p:ph type="dt" sz="half" idx="21"/>
          </p:nvPr>
        </p:nvSpPr>
        <p:spPr/>
        <p:txBody>
          <a:bodyPr/>
          <a:lstStyle>
            <a:lvl1pPr>
              <a:defRPr/>
            </a:lvl1pPr>
          </a:lstStyle>
          <a:p>
            <a:pPr>
              <a:defRPr/>
            </a:pPr>
            <a:r>
              <a:rPr lang="de-DE"/>
              <a:t>08.07.22</a:t>
            </a:r>
          </a:p>
        </p:txBody>
      </p:sp>
      <p:sp>
        <p:nvSpPr>
          <p:cNvPr id="12" name="Foliennummernplatzhalter 4"/>
          <p:cNvSpPr>
            <a:spLocks noGrp="1"/>
          </p:cNvSpPr>
          <p:nvPr>
            <p:ph type="sldNum" sz="quarter" idx="22"/>
          </p:nvPr>
        </p:nvSpPr>
        <p:spPr/>
        <p:txBody>
          <a:bodyPr/>
          <a:lstStyle>
            <a:lvl1pPr>
              <a:defRPr/>
            </a:lvl1pPr>
          </a:lstStyle>
          <a:p>
            <a:r>
              <a:rPr lang="de-DE" altLang="de-DE"/>
              <a:t>Seite </a:t>
            </a:r>
            <a:fld id="{C6250158-4523-492D-BE0B-9F85D876B309}" type="slidenum">
              <a:rPr lang="de-DE" altLang="de-DE"/>
              <a:pPr/>
              <a:t>‹#›</a:t>
            </a:fld>
            <a:endParaRPr lang="de-DE" altLang="de-DE"/>
          </a:p>
        </p:txBody>
      </p:sp>
    </p:spTree>
    <p:extLst>
      <p:ext uri="{BB962C8B-B14F-4D97-AF65-F5344CB8AC3E}">
        <p14:creationId xmlns:p14="http://schemas.microsoft.com/office/powerpoint/2010/main" val="2195667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Sechs Bilder mit Beschriftung">
    <p:spTree>
      <p:nvGrpSpPr>
        <p:cNvPr id="1" name=""/>
        <p:cNvGrpSpPr/>
        <p:nvPr/>
      </p:nvGrpSpPr>
      <p:grpSpPr>
        <a:xfrm>
          <a:off x="0" y="0"/>
          <a:ext cx="0" cy="0"/>
          <a:chOff x="0" y="0"/>
          <a:chExt cx="0" cy="0"/>
        </a:xfrm>
      </p:grpSpPr>
      <p:sp>
        <p:nvSpPr>
          <p:cNvPr id="21" name="Bildplatzhalter 2"/>
          <p:cNvSpPr>
            <a:spLocks noGrp="1"/>
          </p:cNvSpPr>
          <p:nvPr>
            <p:ph type="pic" idx="1"/>
          </p:nvPr>
        </p:nvSpPr>
        <p:spPr>
          <a:xfrm>
            <a:off x="1206000" y="539920"/>
            <a:ext cx="3456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p>
        </p:txBody>
      </p:sp>
      <p:sp>
        <p:nvSpPr>
          <p:cNvPr id="22" name="Textplatzhalter 2"/>
          <p:cNvSpPr>
            <a:spLocks noGrp="1"/>
          </p:cNvSpPr>
          <p:nvPr>
            <p:ph type="body" idx="13"/>
          </p:nvPr>
        </p:nvSpPr>
        <p:spPr>
          <a:xfrm>
            <a:off x="1206000" y="2812230"/>
            <a:ext cx="3456000" cy="324000"/>
          </a:xfrm>
        </p:spPr>
        <p:txBody>
          <a:bodyPr>
            <a:noAutofit/>
          </a:bodyPr>
          <a:lstStyle>
            <a:lvl1pPr marL="0" indent="0">
              <a:lnSpc>
                <a:spcPct val="112000"/>
              </a:lnSpc>
              <a:buNone/>
              <a:defRPr sz="12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3" name="Bildplatzhalter 2"/>
          <p:cNvSpPr>
            <a:spLocks noGrp="1"/>
          </p:cNvSpPr>
          <p:nvPr>
            <p:ph type="pic" idx="14"/>
          </p:nvPr>
        </p:nvSpPr>
        <p:spPr>
          <a:xfrm>
            <a:off x="4882425" y="539920"/>
            <a:ext cx="3456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p>
        </p:txBody>
      </p:sp>
      <p:sp>
        <p:nvSpPr>
          <p:cNvPr id="24" name="Textplatzhalter 2"/>
          <p:cNvSpPr>
            <a:spLocks noGrp="1"/>
          </p:cNvSpPr>
          <p:nvPr>
            <p:ph type="body" idx="15"/>
          </p:nvPr>
        </p:nvSpPr>
        <p:spPr>
          <a:xfrm>
            <a:off x="4882425" y="2812230"/>
            <a:ext cx="3456000" cy="324000"/>
          </a:xfrm>
        </p:spPr>
        <p:txBody>
          <a:bodyPr>
            <a:noAutofit/>
          </a:bodyPr>
          <a:lstStyle>
            <a:lvl1pPr marL="0" indent="0">
              <a:lnSpc>
                <a:spcPct val="112000"/>
              </a:lnSpc>
              <a:buNone/>
              <a:defRPr sz="12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5" name="Bildplatzhalter 2"/>
          <p:cNvSpPr>
            <a:spLocks noGrp="1"/>
          </p:cNvSpPr>
          <p:nvPr>
            <p:ph type="pic" idx="16"/>
          </p:nvPr>
        </p:nvSpPr>
        <p:spPr>
          <a:xfrm>
            <a:off x="8537268" y="539920"/>
            <a:ext cx="3456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p>
        </p:txBody>
      </p:sp>
      <p:sp>
        <p:nvSpPr>
          <p:cNvPr id="26" name="Textplatzhalter 2"/>
          <p:cNvSpPr>
            <a:spLocks noGrp="1"/>
          </p:cNvSpPr>
          <p:nvPr>
            <p:ph type="body" idx="17"/>
          </p:nvPr>
        </p:nvSpPr>
        <p:spPr>
          <a:xfrm>
            <a:off x="8537268" y="2812230"/>
            <a:ext cx="3456000" cy="324000"/>
          </a:xfrm>
        </p:spPr>
        <p:txBody>
          <a:bodyPr>
            <a:noAutofit/>
          </a:bodyPr>
          <a:lstStyle>
            <a:lvl1pPr marL="0" indent="0">
              <a:lnSpc>
                <a:spcPct val="112000"/>
              </a:lnSpc>
              <a:buNone/>
              <a:defRPr sz="12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7" name="Bildplatzhalter 2"/>
          <p:cNvSpPr>
            <a:spLocks noGrp="1"/>
          </p:cNvSpPr>
          <p:nvPr>
            <p:ph type="pic" idx="28"/>
          </p:nvPr>
        </p:nvSpPr>
        <p:spPr>
          <a:xfrm>
            <a:off x="1206000" y="3201820"/>
            <a:ext cx="3456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p>
        </p:txBody>
      </p:sp>
      <p:sp>
        <p:nvSpPr>
          <p:cNvPr id="28" name="Textplatzhalter 2"/>
          <p:cNvSpPr>
            <a:spLocks noGrp="1"/>
          </p:cNvSpPr>
          <p:nvPr>
            <p:ph type="body" idx="29"/>
          </p:nvPr>
        </p:nvSpPr>
        <p:spPr>
          <a:xfrm>
            <a:off x="1206000" y="5474129"/>
            <a:ext cx="3456000" cy="324000"/>
          </a:xfrm>
        </p:spPr>
        <p:txBody>
          <a:bodyPr>
            <a:noAutofit/>
          </a:bodyPr>
          <a:lstStyle>
            <a:lvl1pPr marL="0" indent="0">
              <a:lnSpc>
                <a:spcPct val="112000"/>
              </a:lnSpc>
              <a:buNone/>
              <a:defRPr sz="12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9" name="Bildplatzhalter 2"/>
          <p:cNvSpPr>
            <a:spLocks noGrp="1"/>
          </p:cNvSpPr>
          <p:nvPr>
            <p:ph type="pic" idx="30"/>
          </p:nvPr>
        </p:nvSpPr>
        <p:spPr>
          <a:xfrm>
            <a:off x="4890512" y="3201820"/>
            <a:ext cx="3456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p>
        </p:txBody>
      </p:sp>
      <p:sp>
        <p:nvSpPr>
          <p:cNvPr id="30" name="Textplatzhalter 2"/>
          <p:cNvSpPr>
            <a:spLocks noGrp="1"/>
          </p:cNvSpPr>
          <p:nvPr>
            <p:ph type="body" idx="31"/>
          </p:nvPr>
        </p:nvSpPr>
        <p:spPr>
          <a:xfrm>
            <a:off x="4890512" y="5474129"/>
            <a:ext cx="3456000" cy="324000"/>
          </a:xfrm>
        </p:spPr>
        <p:txBody>
          <a:bodyPr>
            <a:noAutofit/>
          </a:bodyPr>
          <a:lstStyle>
            <a:lvl1pPr marL="0" indent="0">
              <a:lnSpc>
                <a:spcPct val="112000"/>
              </a:lnSpc>
              <a:buNone/>
              <a:defRPr sz="12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31" name="Bildplatzhalter 2"/>
          <p:cNvSpPr>
            <a:spLocks noGrp="1"/>
          </p:cNvSpPr>
          <p:nvPr>
            <p:ph type="pic" idx="32"/>
          </p:nvPr>
        </p:nvSpPr>
        <p:spPr>
          <a:xfrm>
            <a:off x="8539243" y="3201820"/>
            <a:ext cx="3456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p>
        </p:txBody>
      </p:sp>
      <p:sp>
        <p:nvSpPr>
          <p:cNvPr id="32" name="Textplatzhalter 2"/>
          <p:cNvSpPr>
            <a:spLocks noGrp="1"/>
          </p:cNvSpPr>
          <p:nvPr>
            <p:ph type="body" idx="33"/>
          </p:nvPr>
        </p:nvSpPr>
        <p:spPr>
          <a:xfrm>
            <a:off x="8539243" y="5474129"/>
            <a:ext cx="3456000" cy="324000"/>
          </a:xfrm>
        </p:spPr>
        <p:txBody>
          <a:bodyPr>
            <a:noAutofit/>
          </a:bodyPr>
          <a:lstStyle>
            <a:lvl1pPr marL="0" indent="0">
              <a:lnSpc>
                <a:spcPct val="112000"/>
              </a:lnSpc>
              <a:buNone/>
              <a:defRPr sz="12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15" name="Datumsplatzhalter 3"/>
          <p:cNvSpPr>
            <a:spLocks noGrp="1"/>
          </p:cNvSpPr>
          <p:nvPr>
            <p:ph type="dt" sz="half" idx="34"/>
          </p:nvPr>
        </p:nvSpPr>
        <p:spPr/>
        <p:txBody>
          <a:bodyPr/>
          <a:lstStyle>
            <a:lvl1pPr>
              <a:defRPr/>
            </a:lvl1pPr>
          </a:lstStyle>
          <a:p>
            <a:pPr>
              <a:defRPr/>
            </a:pPr>
            <a:r>
              <a:rPr lang="de-DE"/>
              <a:t>08.07.22</a:t>
            </a:r>
          </a:p>
        </p:txBody>
      </p:sp>
      <p:sp>
        <p:nvSpPr>
          <p:cNvPr id="16" name="Foliennummernplatzhalter 4"/>
          <p:cNvSpPr>
            <a:spLocks noGrp="1"/>
          </p:cNvSpPr>
          <p:nvPr>
            <p:ph type="sldNum" sz="quarter" idx="35"/>
          </p:nvPr>
        </p:nvSpPr>
        <p:spPr/>
        <p:txBody>
          <a:bodyPr/>
          <a:lstStyle>
            <a:lvl1pPr>
              <a:defRPr/>
            </a:lvl1pPr>
          </a:lstStyle>
          <a:p>
            <a:r>
              <a:rPr lang="de-DE" altLang="de-DE"/>
              <a:t>Seite </a:t>
            </a:r>
            <a:fld id="{26CDF572-E638-45F9-AFC8-B97AE2789BB2}" type="slidenum">
              <a:rPr lang="de-DE" altLang="de-DE"/>
              <a:pPr/>
              <a:t>‹#›</a:t>
            </a:fld>
            <a:endParaRPr lang="de-DE" altLang="de-DE"/>
          </a:p>
        </p:txBody>
      </p:sp>
    </p:spTree>
    <p:extLst>
      <p:ext uri="{BB962C8B-B14F-4D97-AF65-F5344CB8AC3E}">
        <p14:creationId xmlns:p14="http://schemas.microsoft.com/office/powerpoint/2010/main" val="4259516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1204384" y="454026"/>
            <a:ext cx="10801349"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a:t>Überschrift</a:t>
            </a:r>
          </a:p>
        </p:txBody>
      </p:sp>
      <p:sp>
        <p:nvSpPr>
          <p:cNvPr id="1027" name="Textplatzhalter 2"/>
          <p:cNvSpPr>
            <a:spLocks noGrp="1"/>
          </p:cNvSpPr>
          <p:nvPr>
            <p:ph type="body" idx="1"/>
          </p:nvPr>
        </p:nvSpPr>
        <p:spPr bwMode="auto">
          <a:xfrm>
            <a:off x="1206501" y="1547813"/>
            <a:ext cx="10799233"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a:t>Text</a:t>
            </a:r>
          </a:p>
          <a:p>
            <a:pPr lvl="1"/>
            <a:r>
              <a:rPr lang="de-DE" altLang="de-DE"/>
              <a:t>Zweite Ebene</a:t>
            </a:r>
          </a:p>
          <a:p>
            <a:pPr lvl="2"/>
            <a:r>
              <a:rPr lang="de-DE" altLang="de-DE"/>
              <a:t>Dritte Ebene</a:t>
            </a:r>
          </a:p>
          <a:p>
            <a:pPr lvl="3"/>
            <a:r>
              <a:rPr lang="de-DE" altLang="de-DE"/>
              <a:t>Vierte Ebene</a:t>
            </a:r>
          </a:p>
        </p:txBody>
      </p:sp>
      <p:sp>
        <p:nvSpPr>
          <p:cNvPr id="11" name="Fußzeilenplatzhalter 3"/>
          <p:cNvSpPr txBox="1">
            <a:spLocks/>
          </p:cNvSpPr>
          <p:nvPr/>
        </p:nvSpPr>
        <p:spPr>
          <a:xfrm>
            <a:off x="2590801" y="6011864"/>
            <a:ext cx="5255684" cy="549275"/>
          </a:xfrm>
          <a:prstGeom prst="rect">
            <a:avLst/>
          </a:prstGeom>
        </p:spPr>
        <p:txBody>
          <a:bodyPr wrap="none"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ct val="100000"/>
              </a:lnSpc>
              <a:spcAft>
                <a:spcPts val="600"/>
              </a:spcAft>
              <a:defRPr/>
            </a:pPr>
            <a:r>
              <a:rPr lang="de-DE" sz="900" b="0"/>
              <a:t>Stromnetze für Erneuerbare Energien </a:t>
            </a:r>
            <a:r>
              <a:rPr lang="de-DE" sz="900" b="0" err="1"/>
              <a:t>SoSe</a:t>
            </a:r>
            <a:r>
              <a:rPr lang="de-DE" sz="900" b="0"/>
              <a:t> 2022</a:t>
            </a:r>
          </a:p>
          <a:p>
            <a:pPr>
              <a:lnSpc>
                <a:spcPct val="100000"/>
              </a:lnSpc>
              <a:spcAft>
                <a:spcPts val="600"/>
              </a:spcAft>
              <a:defRPr/>
            </a:pPr>
            <a:r>
              <a:rPr lang="de-DE" sz="900" b="0"/>
              <a:t>Bennet </a:t>
            </a:r>
            <a:r>
              <a:rPr lang="de-DE" sz="900" b="0" err="1"/>
              <a:t>Köppchen</a:t>
            </a:r>
            <a:r>
              <a:rPr lang="de-DE" sz="900" b="0"/>
              <a:t>, Christof Gipser, Jan Schmitt</a:t>
            </a:r>
          </a:p>
          <a:p>
            <a:pPr>
              <a:lnSpc>
                <a:spcPct val="100000"/>
              </a:lnSpc>
              <a:spcAft>
                <a:spcPts val="600"/>
              </a:spcAft>
              <a:defRPr/>
            </a:pPr>
            <a:endParaRPr lang="de-DE" sz="1000"/>
          </a:p>
        </p:txBody>
      </p:sp>
      <p:grpSp>
        <p:nvGrpSpPr>
          <p:cNvPr id="1029" name="Gruppierung 11"/>
          <p:cNvGrpSpPr>
            <a:grpSpLocks/>
          </p:cNvGrpSpPr>
          <p:nvPr/>
        </p:nvGrpSpPr>
        <p:grpSpPr bwMode="auto">
          <a:xfrm>
            <a:off x="1204385" y="0"/>
            <a:ext cx="10991849" cy="71438"/>
            <a:chOff x="903819" y="0"/>
            <a:chExt cx="8244000" cy="108000"/>
          </a:xfrm>
        </p:grpSpPr>
        <p:sp>
          <p:nvSpPr>
            <p:cNvPr id="13" name="Rechteck 12"/>
            <p:cNvSpPr/>
            <p:nvPr/>
          </p:nvSpPr>
          <p:spPr bwMode="auto">
            <a:xfrm>
              <a:off x="903819" y="0"/>
              <a:ext cx="2735299"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4" name="Rechteck 13"/>
            <p:cNvSpPr/>
            <p:nvPr/>
          </p:nvSpPr>
          <p:spPr bwMode="auto">
            <a:xfrm>
              <a:off x="3639118" y="0"/>
              <a:ext cx="2736888"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5" name="Rechteck 14"/>
            <p:cNvSpPr/>
            <p:nvPr/>
          </p:nvSpPr>
          <p:spPr bwMode="auto">
            <a:xfrm>
              <a:off x="6376006" y="0"/>
              <a:ext cx="2771813"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grpSp>
      <p:cxnSp>
        <p:nvCxnSpPr>
          <p:cNvPr id="16" name="Gerade Verbindung 15"/>
          <p:cNvCxnSpPr/>
          <p:nvPr/>
        </p:nvCxnSpPr>
        <p:spPr>
          <a:xfrm>
            <a:off x="1206501" y="5951538"/>
            <a:ext cx="10987617"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7" name="Datumsplatzhalter 3"/>
          <p:cNvSpPr>
            <a:spLocks noGrp="1"/>
          </p:cNvSpPr>
          <p:nvPr>
            <p:ph type="dt" sz="half" idx="2"/>
          </p:nvPr>
        </p:nvSpPr>
        <p:spPr>
          <a:xfrm>
            <a:off x="1206500" y="6011864"/>
            <a:ext cx="1295400" cy="179387"/>
          </a:xfrm>
          <a:prstGeom prst="rect">
            <a:avLst/>
          </a:prstGeom>
        </p:spPr>
        <p:txBody>
          <a:bodyPr vert="horz" wrap="none" lIns="0" tIns="0" rIns="0" bIns="0" rtlCol="0" anchor="t"/>
          <a:lstStyle>
            <a:lvl1pPr algn="l" fontAlgn="auto">
              <a:spcBef>
                <a:spcPts val="0"/>
              </a:spcBef>
              <a:spcAft>
                <a:spcPts val="0"/>
              </a:spcAft>
              <a:defRPr sz="900">
                <a:solidFill>
                  <a:schemeClr val="tx1"/>
                </a:solidFill>
                <a:latin typeface="Arial" panose="020B0604020202020204" pitchFamily="34" charset="0"/>
                <a:cs typeface="Arial" panose="020B0604020202020204" pitchFamily="34" charset="0"/>
              </a:defRPr>
            </a:lvl1pPr>
          </a:lstStyle>
          <a:p>
            <a:pPr>
              <a:defRPr/>
            </a:pPr>
            <a:r>
              <a:rPr lang="de-DE"/>
              <a:t>08.07.22</a:t>
            </a:r>
          </a:p>
        </p:txBody>
      </p:sp>
      <p:sp>
        <p:nvSpPr>
          <p:cNvPr id="18" name="Foliennummernplatzhalter 4"/>
          <p:cNvSpPr>
            <a:spLocks noGrp="1"/>
          </p:cNvSpPr>
          <p:nvPr>
            <p:ph type="sldNum" sz="quarter" idx="4"/>
          </p:nvPr>
        </p:nvSpPr>
        <p:spPr>
          <a:xfrm>
            <a:off x="1206500" y="6361113"/>
            <a:ext cx="1295400" cy="214312"/>
          </a:xfrm>
          <a:prstGeom prst="rect">
            <a:avLst/>
          </a:prstGeom>
        </p:spPr>
        <p:txBody>
          <a:bodyPr vert="horz" wrap="square" lIns="0" tIns="0" rIns="0" bIns="0" numCol="1" anchor="b" anchorCtr="0" compatLnSpc="1">
            <a:prstTxWarp prst="textNoShape">
              <a:avLst/>
            </a:prstTxWarp>
          </a:bodyPr>
          <a:lstStyle>
            <a:lvl1pPr>
              <a:defRPr sz="900"/>
            </a:lvl1pPr>
          </a:lstStyle>
          <a:p>
            <a:r>
              <a:rPr lang="de-DE" altLang="de-DE"/>
              <a:t>Seite </a:t>
            </a:r>
            <a:fld id="{61A300B0-39BA-4792-9F73-59FB54A71E5B}" type="slidenum">
              <a:rPr lang="de-DE" altLang="de-DE"/>
              <a:pPr/>
              <a:t>‹#›</a:t>
            </a:fld>
            <a:endParaRPr lang="de-DE" altLang="de-DE"/>
          </a:p>
        </p:txBody>
      </p:sp>
      <p:pic>
        <p:nvPicPr>
          <p:cNvPr id="1033" name="Bild 7" descr="Logo_17pt.wmf"/>
          <p:cNvPicPr>
            <a:picLocks/>
          </p:cNvPicPr>
          <p:nvPr/>
        </p:nvPicPr>
        <p:blipFill>
          <a:blip r:embed="rId11">
            <a:extLst>
              <a:ext uri="{28A0092B-C50C-407E-A947-70E740481C1C}">
                <a14:useLocalDpi xmlns:a14="http://schemas.microsoft.com/office/drawing/2010/main" val="0"/>
              </a:ext>
            </a:extLst>
          </a:blip>
          <a:srcRect/>
          <a:stretch>
            <a:fillRect/>
          </a:stretch>
        </p:blipFill>
        <p:spPr bwMode="auto">
          <a:xfrm>
            <a:off x="10682344" y="6000752"/>
            <a:ext cx="1168206" cy="668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8" r:id="rId5"/>
    <p:sldLayoutId id="2147483745" r:id="rId6"/>
    <p:sldLayoutId id="2147483749" r:id="rId7"/>
    <p:sldLayoutId id="2147483746" r:id="rId8"/>
    <p:sldLayoutId id="2147483747" r:id="rId9"/>
  </p:sldLayoutIdLst>
  <p:hf hdr="0" ftr="0"/>
  <p:txStyles>
    <p:titleStyle>
      <a:lvl1pPr algn="l" defTabSz="455613" rtl="0" eaLnBrk="1" fontAlgn="base" hangingPunct="1">
        <a:lnSpc>
          <a:spcPts val="3000"/>
        </a:lnSpc>
        <a:spcBef>
          <a:spcPct val="0"/>
        </a:spcBef>
        <a:spcAft>
          <a:spcPct val="0"/>
        </a:spcAft>
        <a:defRPr sz="2400" b="1" kern="1200">
          <a:solidFill>
            <a:schemeClr val="tx1"/>
          </a:solidFill>
          <a:latin typeface="Arial"/>
          <a:ea typeface="+mj-ea"/>
          <a:cs typeface="+mj-cs"/>
        </a:defRPr>
      </a:lvl1pPr>
      <a:lvl2pPr algn="l" defTabSz="455613" rtl="0" eaLnBrk="1" fontAlgn="base" hangingPunct="1">
        <a:lnSpc>
          <a:spcPts val="3000"/>
        </a:lnSpc>
        <a:spcBef>
          <a:spcPct val="0"/>
        </a:spcBef>
        <a:spcAft>
          <a:spcPct val="0"/>
        </a:spcAft>
        <a:defRPr sz="3000" b="1">
          <a:solidFill>
            <a:schemeClr val="tx1"/>
          </a:solidFill>
          <a:latin typeface="Arial" pitchFamily="34" charset="0"/>
        </a:defRPr>
      </a:lvl2pPr>
      <a:lvl3pPr algn="l" defTabSz="455613" rtl="0" eaLnBrk="1" fontAlgn="base" hangingPunct="1">
        <a:lnSpc>
          <a:spcPts val="3000"/>
        </a:lnSpc>
        <a:spcBef>
          <a:spcPct val="0"/>
        </a:spcBef>
        <a:spcAft>
          <a:spcPct val="0"/>
        </a:spcAft>
        <a:defRPr sz="3000" b="1">
          <a:solidFill>
            <a:schemeClr val="tx1"/>
          </a:solidFill>
          <a:latin typeface="Arial" pitchFamily="34" charset="0"/>
        </a:defRPr>
      </a:lvl3pPr>
      <a:lvl4pPr algn="l" defTabSz="455613" rtl="0" eaLnBrk="1" fontAlgn="base" hangingPunct="1">
        <a:lnSpc>
          <a:spcPts val="3000"/>
        </a:lnSpc>
        <a:spcBef>
          <a:spcPct val="0"/>
        </a:spcBef>
        <a:spcAft>
          <a:spcPct val="0"/>
        </a:spcAft>
        <a:defRPr sz="3000" b="1">
          <a:solidFill>
            <a:schemeClr val="tx1"/>
          </a:solidFill>
          <a:latin typeface="Arial" pitchFamily="34" charset="0"/>
        </a:defRPr>
      </a:lvl4pPr>
      <a:lvl5pPr algn="l" defTabSz="455613" rtl="0" eaLnBrk="1" fontAlgn="base" hangingPunct="1">
        <a:lnSpc>
          <a:spcPts val="3000"/>
        </a:lnSpc>
        <a:spcBef>
          <a:spcPct val="0"/>
        </a:spcBef>
        <a:spcAft>
          <a:spcPct val="0"/>
        </a:spcAft>
        <a:defRPr sz="3000" b="1">
          <a:solidFill>
            <a:schemeClr val="tx1"/>
          </a:solidFill>
          <a:latin typeface="Arial" pitchFamily="34" charset="0"/>
        </a:defRPr>
      </a:lvl5pPr>
      <a:lvl6pPr marL="457200" algn="l" defTabSz="455613" rtl="0" eaLnBrk="1" fontAlgn="base" hangingPunct="1">
        <a:lnSpc>
          <a:spcPts val="2800"/>
        </a:lnSpc>
        <a:spcBef>
          <a:spcPct val="0"/>
        </a:spcBef>
        <a:spcAft>
          <a:spcPct val="0"/>
        </a:spcAft>
        <a:defRPr sz="3200" b="1">
          <a:solidFill>
            <a:schemeClr val="tx1"/>
          </a:solidFill>
          <a:latin typeface="Arial" pitchFamily="34" charset="0"/>
        </a:defRPr>
      </a:lvl6pPr>
      <a:lvl7pPr marL="914400" algn="l" defTabSz="455613" rtl="0" eaLnBrk="1" fontAlgn="base" hangingPunct="1">
        <a:lnSpc>
          <a:spcPts val="2800"/>
        </a:lnSpc>
        <a:spcBef>
          <a:spcPct val="0"/>
        </a:spcBef>
        <a:spcAft>
          <a:spcPct val="0"/>
        </a:spcAft>
        <a:defRPr sz="3200" b="1">
          <a:solidFill>
            <a:schemeClr val="tx1"/>
          </a:solidFill>
          <a:latin typeface="Arial" pitchFamily="34" charset="0"/>
        </a:defRPr>
      </a:lvl7pPr>
      <a:lvl8pPr marL="1371600" algn="l" defTabSz="455613" rtl="0" eaLnBrk="1" fontAlgn="base" hangingPunct="1">
        <a:lnSpc>
          <a:spcPts val="2800"/>
        </a:lnSpc>
        <a:spcBef>
          <a:spcPct val="0"/>
        </a:spcBef>
        <a:spcAft>
          <a:spcPct val="0"/>
        </a:spcAft>
        <a:defRPr sz="3200" b="1">
          <a:solidFill>
            <a:schemeClr val="tx1"/>
          </a:solidFill>
          <a:latin typeface="Arial" pitchFamily="34" charset="0"/>
        </a:defRPr>
      </a:lvl8pPr>
      <a:lvl9pPr marL="1828800" algn="l" defTabSz="455613" rtl="0" eaLnBrk="1" fontAlgn="base" hangingPunct="1">
        <a:lnSpc>
          <a:spcPts val="2800"/>
        </a:lnSpc>
        <a:spcBef>
          <a:spcPct val="0"/>
        </a:spcBef>
        <a:spcAft>
          <a:spcPct val="0"/>
        </a:spcAft>
        <a:defRPr sz="3200" b="1">
          <a:solidFill>
            <a:schemeClr val="tx1"/>
          </a:solidFill>
          <a:latin typeface="Arial" pitchFamily="34" charset="0"/>
        </a:defRPr>
      </a:lvl9pPr>
    </p:titleStyle>
    <p:bodyStyle>
      <a:lvl1pPr marL="342900" indent="-342900" algn="l" defTabSz="455613" rtl="0" eaLnBrk="1" fontAlgn="base" hangingPunct="1">
        <a:lnSpc>
          <a:spcPct val="112000"/>
        </a:lnSpc>
        <a:spcBef>
          <a:spcPct val="0"/>
        </a:spcBef>
        <a:spcAft>
          <a:spcPct val="0"/>
        </a:spcAft>
        <a:defRPr sz="1600" kern="1200">
          <a:solidFill>
            <a:schemeClr val="tx1"/>
          </a:solidFill>
          <a:latin typeface="Arial"/>
          <a:ea typeface="+mn-ea"/>
          <a:cs typeface="+mn-cs"/>
        </a:defRPr>
      </a:lvl1pPr>
      <a:lvl2pPr marL="355600" indent="-169863" algn="l" defTabSz="455613" rtl="0" eaLnBrk="1" fontAlgn="base" hangingPunct="1">
        <a:lnSpc>
          <a:spcPct val="112000"/>
        </a:lnSpc>
        <a:spcBef>
          <a:spcPct val="0"/>
        </a:spcBef>
        <a:spcAft>
          <a:spcPct val="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539750" indent="-184150" algn="l" defTabSz="455613" rtl="0" eaLnBrk="1" fontAlgn="base" hangingPunct="1">
        <a:lnSpc>
          <a:spcPct val="112000"/>
        </a:lnSpc>
        <a:spcBef>
          <a:spcPct val="0"/>
        </a:spcBef>
        <a:spcAft>
          <a:spcPct val="0"/>
        </a:spcAft>
        <a:buClr>
          <a:schemeClr val="accent2"/>
        </a:buClr>
        <a:buFont typeface="Wingdings" panose="05000000000000000000" pitchFamily="2" charset="2"/>
        <a:buChar char="§"/>
        <a:defRPr sz="1800" kern="1200">
          <a:solidFill>
            <a:schemeClr val="tx1"/>
          </a:solidFill>
          <a:latin typeface="Arial"/>
          <a:ea typeface="+mn-ea"/>
          <a:cs typeface="+mn-cs"/>
        </a:defRPr>
      </a:lvl3pPr>
      <a:lvl4pPr marL="712788" indent="-169863" algn="l" defTabSz="455613" rtl="0" eaLnBrk="1" fontAlgn="base" hangingPunct="1">
        <a:lnSpc>
          <a:spcPct val="112000"/>
        </a:lnSpc>
        <a:spcBef>
          <a:spcPct val="0"/>
        </a:spcBef>
        <a:spcAft>
          <a:spcPct val="0"/>
        </a:spcAft>
        <a:buClr>
          <a:srgbClr val="9D167A"/>
        </a:buClr>
        <a:buFont typeface="Wingdings" panose="05000000000000000000" pitchFamily="2" charset="2"/>
        <a:buChar char="§"/>
        <a:defRPr sz="1800" kern="1200">
          <a:solidFill>
            <a:schemeClr val="tx1"/>
          </a:solidFill>
          <a:latin typeface="Arial"/>
          <a:ea typeface="+mn-ea"/>
          <a:cs typeface="+mn-cs"/>
        </a:defRPr>
      </a:lvl4pPr>
      <a:lvl5pPr marL="1073150" indent="-176213" algn="l" defTabSz="455613" rtl="0" eaLnBrk="1" fontAlgn="base" hangingPunct="1">
        <a:lnSpc>
          <a:spcPts val="1600"/>
        </a:lnSpc>
        <a:spcBef>
          <a:spcPts val="500"/>
        </a:spcBef>
        <a:spcAft>
          <a:spcPct val="0"/>
        </a:spcAft>
        <a:buFont typeface="Symbol" panose="05050102010706020507" pitchFamily="18" charset="2"/>
        <a:buChar char="-"/>
        <a:defRPr sz="2000" kern="1200">
          <a:solidFill>
            <a:schemeClr val="tx1"/>
          </a:solidFill>
          <a:latin typeface="Arial"/>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svg"/><Relationship Id="rId7" Type="http://schemas.openxmlformats.org/officeDocument/2006/relationships/image" Target="../media/image13.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9.svg"/><Relationship Id="rId5" Type="http://schemas.openxmlformats.org/officeDocument/2006/relationships/image" Target="../media/image22.svg"/><Relationship Id="rId10" Type="http://schemas.openxmlformats.org/officeDocument/2006/relationships/image" Target="../media/image18.png"/><Relationship Id="rId4" Type="http://schemas.openxmlformats.org/officeDocument/2006/relationships/image" Target="../media/image21.png"/><Relationship Id="rId9" Type="http://schemas.openxmlformats.org/officeDocument/2006/relationships/image" Target="../media/image17.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2.svg"/><Relationship Id="rId7" Type="http://schemas.openxmlformats.org/officeDocument/2006/relationships/image" Target="../media/image19.sv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15.svg"/><Relationship Id="rId5" Type="http://schemas.openxmlformats.org/officeDocument/2006/relationships/image" Target="../media/image13.svg"/><Relationship Id="rId10"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image" Target="../media/image11.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2.svg"/><Relationship Id="rId7" Type="http://schemas.openxmlformats.org/officeDocument/2006/relationships/image" Target="../media/image9.sv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7.svg"/><Relationship Id="rId5" Type="http://schemas.openxmlformats.org/officeDocument/2006/relationships/image" Target="../media/image13.sv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5.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2.png"/><Relationship Id="rId7" Type="http://schemas.openxmlformats.org/officeDocument/2006/relationships/image" Target="../media/image2.png"/><Relationship Id="rId12" Type="http://schemas.openxmlformats.org/officeDocument/2006/relationships/image" Target="../media/image19.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18.png"/><Relationship Id="rId5" Type="http://schemas.openxmlformats.org/officeDocument/2006/relationships/image" Target="../media/image14.png"/><Relationship Id="rId10" Type="http://schemas.openxmlformats.org/officeDocument/2006/relationships/image" Target="../media/image17.svg"/><Relationship Id="rId4" Type="http://schemas.openxmlformats.org/officeDocument/2006/relationships/image" Target="../media/image13.sv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1.png"/><Relationship Id="rId7" Type="http://schemas.openxmlformats.org/officeDocument/2006/relationships/image" Target="../media/image4.png"/><Relationship Id="rId12" Type="http://schemas.openxmlformats.org/officeDocument/2006/relationships/image" Target="../media/image19.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18.png"/><Relationship Id="rId5" Type="http://schemas.openxmlformats.org/officeDocument/2006/relationships/image" Target="../media/image14.png"/><Relationship Id="rId10" Type="http://schemas.openxmlformats.org/officeDocument/2006/relationships/image" Target="../media/image17.svg"/><Relationship Id="rId4" Type="http://schemas.openxmlformats.org/officeDocument/2006/relationships/image" Target="../media/image22.sv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0D96DDFE-F79D-7C42-8631-D914E2053A2C}"/>
              </a:ext>
            </a:extLst>
          </p:cNvPr>
          <p:cNvSpPr>
            <a:spLocks noGrp="1"/>
          </p:cNvSpPr>
          <p:nvPr>
            <p:ph type="title"/>
          </p:nvPr>
        </p:nvSpPr>
        <p:spPr/>
        <p:txBody>
          <a:bodyPr/>
          <a:lstStyle/>
          <a:p>
            <a:r>
              <a:rPr lang="de-DE" dirty="0"/>
              <a:t>Open </a:t>
            </a:r>
            <a:r>
              <a:rPr lang="de-DE" dirty="0" err="1"/>
              <a:t>Electrical</a:t>
            </a:r>
            <a:r>
              <a:rPr lang="de-DE" dirty="0"/>
              <a:t> </a:t>
            </a:r>
            <a:r>
              <a:rPr lang="de-DE" dirty="0" err="1"/>
              <a:t>Grid</a:t>
            </a:r>
            <a:r>
              <a:rPr lang="de-DE" dirty="0"/>
              <a:t> Model </a:t>
            </a:r>
            <a:r>
              <a:rPr lang="de-DE" dirty="0" err="1"/>
              <a:t>for</a:t>
            </a:r>
            <a:r>
              <a:rPr lang="de-DE" dirty="0"/>
              <a:t> Regional </a:t>
            </a:r>
            <a:r>
              <a:rPr lang="de-DE"/>
              <a:t>Transmission Networks</a:t>
            </a:r>
            <a:endParaRPr lang="de-DE" b="0" dirty="0"/>
          </a:p>
        </p:txBody>
      </p:sp>
      <p:sp>
        <p:nvSpPr>
          <p:cNvPr id="5" name="Datumsplatzhalter 4">
            <a:extLst>
              <a:ext uri="{FF2B5EF4-FFF2-40B4-BE49-F238E27FC236}">
                <a16:creationId xmlns:a16="http://schemas.microsoft.com/office/drawing/2014/main" id="{36FA3C03-D890-F544-941F-F012F821C104}"/>
              </a:ext>
            </a:extLst>
          </p:cNvPr>
          <p:cNvSpPr>
            <a:spLocks noGrp="1"/>
          </p:cNvSpPr>
          <p:nvPr>
            <p:ph type="dt" sz="half" idx="16"/>
          </p:nvPr>
        </p:nvSpPr>
        <p:spPr/>
        <p:txBody>
          <a:bodyPr/>
          <a:lstStyle/>
          <a:p>
            <a:pPr>
              <a:defRPr/>
            </a:pPr>
            <a:r>
              <a:rPr lang="de-DE"/>
              <a:t>08.07.22</a:t>
            </a:r>
          </a:p>
        </p:txBody>
      </p:sp>
      <p:sp>
        <p:nvSpPr>
          <p:cNvPr id="6" name="Foliennummernplatzhalter 5">
            <a:extLst>
              <a:ext uri="{FF2B5EF4-FFF2-40B4-BE49-F238E27FC236}">
                <a16:creationId xmlns:a16="http://schemas.microsoft.com/office/drawing/2014/main" id="{82FD00C5-C8E5-A74C-8DA1-7E8443A6D4A1}"/>
              </a:ext>
            </a:extLst>
          </p:cNvPr>
          <p:cNvSpPr>
            <a:spLocks noGrp="1"/>
          </p:cNvSpPr>
          <p:nvPr>
            <p:ph type="sldNum" sz="quarter" idx="17"/>
          </p:nvPr>
        </p:nvSpPr>
        <p:spPr/>
        <p:txBody>
          <a:bodyPr/>
          <a:lstStyle/>
          <a:p>
            <a:r>
              <a:rPr lang="de-DE" altLang="de-DE"/>
              <a:t>Seite </a:t>
            </a:r>
            <a:fld id="{05895095-10C3-4674-A2D3-4E9CC72B18F2}" type="slidenum">
              <a:rPr lang="de-DE" altLang="de-DE" smtClean="0"/>
              <a:pPr/>
              <a:t>1</a:t>
            </a:fld>
            <a:endParaRPr lang="de-DE" altLang="de-DE"/>
          </a:p>
        </p:txBody>
      </p:sp>
      <p:sp>
        <p:nvSpPr>
          <p:cNvPr id="2" name="Picture Placeholder 1">
            <a:extLst>
              <a:ext uri="{FF2B5EF4-FFF2-40B4-BE49-F238E27FC236}">
                <a16:creationId xmlns:a16="http://schemas.microsoft.com/office/drawing/2014/main" id="{73151EA9-EF0A-845C-312F-83569BA87ED0}"/>
              </a:ext>
            </a:extLst>
          </p:cNvPr>
          <p:cNvSpPr>
            <a:spLocks noGrp="1"/>
          </p:cNvSpPr>
          <p:nvPr>
            <p:ph type="pic" idx="1"/>
          </p:nvPr>
        </p:nvSpPr>
        <p:spPr/>
      </p:sp>
    </p:spTree>
    <p:extLst>
      <p:ext uri="{BB962C8B-B14F-4D97-AF65-F5344CB8AC3E}">
        <p14:creationId xmlns:p14="http://schemas.microsoft.com/office/powerpoint/2010/main" val="1630274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57455A-1CBB-0B41-89A1-3151C56F3B36}"/>
              </a:ext>
            </a:extLst>
          </p:cNvPr>
          <p:cNvSpPr>
            <a:spLocks noGrp="1"/>
          </p:cNvSpPr>
          <p:nvPr>
            <p:ph type="title"/>
          </p:nvPr>
        </p:nvSpPr>
        <p:spPr/>
        <p:txBody>
          <a:bodyPr/>
          <a:lstStyle/>
          <a:p>
            <a:r>
              <a:rPr lang="de-DE"/>
              <a:t>Methodisches Vorgehen</a:t>
            </a:r>
          </a:p>
        </p:txBody>
      </p:sp>
      <p:sp>
        <p:nvSpPr>
          <p:cNvPr id="4" name="Datumsplatzhalter 3">
            <a:extLst>
              <a:ext uri="{FF2B5EF4-FFF2-40B4-BE49-F238E27FC236}">
                <a16:creationId xmlns:a16="http://schemas.microsoft.com/office/drawing/2014/main" id="{F04FFFDE-1472-D94D-97CE-EC6154D455F6}"/>
              </a:ext>
            </a:extLst>
          </p:cNvPr>
          <p:cNvSpPr>
            <a:spLocks noGrp="1"/>
          </p:cNvSpPr>
          <p:nvPr>
            <p:ph type="dt" sz="half" idx="14"/>
          </p:nvPr>
        </p:nvSpPr>
        <p:spPr/>
        <p:txBody>
          <a:bodyPr/>
          <a:lstStyle/>
          <a:p>
            <a:pPr>
              <a:defRPr/>
            </a:pPr>
            <a:r>
              <a:rPr lang="de-DE"/>
              <a:t>08.07.22</a:t>
            </a:r>
          </a:p>
        </p:txBody>
      </p:sp>
      <p:sp>
        <p:nvSpPr>
          <p:cNvPr id="5" name="Foliennummernplatzhalter 4">
            <a:extLst>
              <a:ext uri="{FF2B5EF4-FFF2-40B4-BE49-F238E27FC236}">
                <a16:creationId xmlns:a16="http://schemas.microsoft.com/office/drawing/2014/main" id="{49288E62-3A79-904E-B326-1480CD0D4157}"/>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10</a:t>
            </a:fld>
            <a:endParaRPr lang="de-DE" altLang="de-DE"/>
          </a:p>
        </p:txBody>
      </p:sp>
      <p:grpSp>
        <p:nvGrpSpPr>
          <p:cNvPr id="36" name="Gruppieren 35">
            <a:extLst>
              <a:ext uri="{FF2B5EF4-FFF2-40B4-BE49-F238E27FC236}">
                <a16:creationId xmlns:a16="http://schemas.microsoft.com/office/drawing/2014/main" id="{7F165E6F-26A8-A66C-C578-802574534EAC}"/>
              </a:ext>
            </a:extLst>
          </p:cNvPr>
          <p:cNvGrpSpPr/>
          <p:nvPr/>
        </p:nvGrpSpPr>
        <p:grpSpPr>
          <a:xfrm>
            <a:off x="850488" y="2640227"/>
            <a:ext cx="1635384" cy="1726298"/>
            <a:chOff x="1036510" y="1496219"/>
            <a:chExt cx="1635384" cy="1726298"/>
          </a:xfrm>
        </p:grpSpPr>
        <p:pic>
          <p:nvPicPr>
            <p:cNvPr id="28" name="Grafik 27" descr="Netzplandiagramm mit einfarbiger Füllung">
              <a:extLst>
                <a:ext uri="{FF2B5EF4-FFF2-40B4-BE49-F238E27FC236}">
                  <a16:creationId xmlns:a16="http://schemas.microsoft.com/office/drawing/2014/main" id="{AD17C070-EE27-4C7E-FA61-0037AC3C53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67643" y="1496219"/>
              <a:ext cx="914400" cy="914400"/>
            </a:xfrm>
            <a:prstGeom prst="rect">
              <a:avLst/>
            </a:prstGeom>
          </p:spPr>
        </p:pic>
        <p:sp>
          <p:nvSpPr>
            <p:cNvPr id="30" name="Textfeld 29">
              <a:extLst>
                <a:ext uri="{FF2B5EF4-FFF2-40B4-BE49-F238E27FC236}">
                  <a16:creationId xmlns:a16="http://schemas.microsoft.com/office/drawing/2014/main" id="{FF847A82-8ACA-958E-6A1F-7B42FF85CE25}"/>
                </a:ext>
              </a:extLst>
            </p:cNvPr>
            <p:cNvSpPr txBox="1"/>
            <p:nvPr/>
          </p:nvSpPr>
          <p:spPr>
            <a:xfrm>
              <a:off x="1036510" y="2514631"/>
              <a:ext cx="1635384" cy="707886"/>
            </a:xfrm>
            <a:prstGeom prst="rect">
              <a:avLst/>
            </a:prstGeom>
            <a:noFill/>
          </p:spPr>
          <p:txBody>
            <a:bodyPr wrap="none" rtlCol="0">
              <a:spAutoFit/>
            </a:bodyPr>
            <a:lstStyle/>
            <a:p>
              <a:pPr algn="ctr"/>
              <a:r>
                <a:rPr lang="de-DE" sz="2000" dirty="0">
                  <a:latin typeface="Arial" panose="020B0604020202020204" pitchFamily="34" charset="0"/>
                  <a:cs typeface="Arial" panose="020B0604020202020204" pitchFamily="34" charset="0"/>
                </a:rPr>
                <a:t>Open Street </a:t>
              </a:r>
            </a:p>
            <a:p>
              <a:pPr algn="ctr"/>
              <a:r>
                <a:rPr lang="de-DE" sz="2000" dirty="0" err="1">
                  <a:latin typeface="Arial" panose="020B0604020202020204" pitchFamily="34" charset="0"/>
                  <a:cs typeface="Arial" panose="020B0604020202020204" pitchFamily="34" charset="0"/>
                </a:rPr>
                <a:t>Map</a:t>
              </a:r>
              <a:endParaRPr lang="de-DE" sz="2000" dirty="0">
                <a:latin typeface="Arial" panose="020B0604020202020204" pitchFamily="34" charset="0"/>
                <a:cs typeface="Arial" panose="020B0604020202020204" pitchFamily="34" charset="0"/>
              </a:endParaRPr>
            </a:p>
          </p:txBody>
        </p:sp>
      </p:grpSp>
      <p:grpSp>
        <p:nvGrpSpPr>
          <p:cNvPr id="35" name="Gruppieren 34">
            <a:extLst>
              <a:ext uri="{FF2B5EF4-FFF2-40B4-BE49-F238E27FC236}">
                <a16:creationId xmlns:a16="http://schemas.microsoft.com/office/drawing/2014/main" id="{CB07F408-C86C-C86B-A6BF-56CAAB1B89C6}"/>
              </a:ext>
            </a:extLst>
          </p:cNvPr>
          <p:cNvGrpSpPr/>
          <p:nvPr/>
        </p:nvGrpSpPr>
        <p:grpSpPr>
          <a:xfrm>
            <a:off x="3298150" y="2477211"/>
            <a:ext cx="914400" cy="1595801"/>
            <a:chOff x="3324622" y="1496219"/>
            <a:chExt cx="914400" cy="1595801"/>
          </a:xfrm>
        </p:grpSpPr>
        <p:pic>
          <p:nvPicPr>
            <p:cNvPr id="23" name="Grafik 22" descr="Strommast mit einfarbiger Füllung">
              <a:extLst>
                <a:ext uri="{FF2B5EF4-FFF2-40B4-BE49-F238E27FC236}">
                  <a16:creationId xmlns:a16="http://schemas.microsoft.com/office/drawing/2014/main" id="{558F2AF9-A88F-AE0F-41DF-CBFEBD5C429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24622" y="1496219"/>
              <a:ext cx="914400" cy="914400"/>
            </a:xfrm>
            <a:prstGeom prst="rect">
              <a:avLst/>
            </a:prstGeom>
          </p:spPr>
        </p:pic>
        <p:sp>
          <p:nvSpPr>
            <p:cNvPr id="31" name="Textfeld 30">
              <a:extLst>
                <a:ext uri="{FF2B5EF4-FFF2-40B4-BE49-F238E27FC236}">
                  <a16:creationId xmlns:a16="http://schemas.microsoft.com/office/drawing/2014/main" id="{C1A6F924-8A4F-5FB5-13AB-1BC8D94BF73F}"/>
                </a:ext>
              </a:extLst>
            </p:cNvPr>
            <p:cNvSpPr txBox="1"/>
            <p:nvPr/>
          </p:nvSpPr>
          <p:spPr>
            <a:xfrm>
              <a:off x="3404156" y="2691910"/>
              <a:ext cx="755335" cy="400110"/>
            </a:xfrm>
            <a:prstGeom prst="rect">
              <a:avLst/>
            </a:prstGeom>
            <a:noFill/>
          </p:spPr>
          <p:txBody>
            <a:bodyPr wrap="none" rtlCol="0">
              <a:spAutoFit/>
            </a:bodyPr>
            <a:lstStyle/>
            <a:p>
              <a:pPr algn="ctr"/>
              <a:r>
                <a:rPr lang="de-DE" sz="2000" dirty="0">
                  <a:latin typeface="Arial" panose="020B0604020202020204" pitchFamily="34" charset="0"/>
                  <a:cs typeface="Arial" panose="020B0604020202020204" pitchFamily="34" charset="0"/>
                </a:rPr>
                <a:t>Filter</a:t>
              </a:r>
            </a:p>
          </p:txBody>
        </p:sp>
      </p:grpSp>
      <p:grpSp>
        <p:nvGrpSpPr>
          <p:cNvPr id="34" name="Gruppieren 33">
            <a:extLst>
              <a:ext uri="{FF2B5EF4-FFF2-40B4-BE49-F238E27FC236}">
                <a16:creationId xmlns:a16="http://schemas.microsoft.com/office/drawing/2014/main" id="{00D48DB3-C9A7-1E1C-D4D0-D14BCDA88E23}"/>
              </a:ext>
            </a:extLst>
          </p:cNvPr>
          <p:cNvGrpSpPr/>
          <p:nvPr/>
        </p:nvGrpSpPr>
        <p:grpSpPr>
          <a:xfrm>
            <a:off x="5212496" y="2468367"/>
            <a:ext cx="1709122" cy="1612810"/>
            <a:chOff x="4784241" y="1460955"/>
            <a:chExt cx="1709122" cy="1612810"/>
          </a:xfrm>
        </p:grpSpPr>
        <p:pic>
          <p:nvPicPr>
            <p:cNvPr id="21" name="Grafik 20" descr="Feuer mit einfarbiger Füllung">
              <a:extLst>
                <a:ext uri="{FF2B5EF4-FFF2-40B4-BE49-F238E27FC236}">
                  <a16:creationId xmlns:a16="http://schemas.microsoft.com/office/drawing/2014/main" id="{855E720A-14BB-FDE9-84D6-1BD31A9FC44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81600" y="1460955"/>
              <a:ext cx="914400" cy="914400"/>
            </a:xfrm>
            <a:prstGeom prst="rect">
              <a:avLst/>
            </a:prstGeom>
          </p:spPr>
        </p:pic>
        <p:sp>
          <p:nvSpPr>
            <p:cNvPr id="32" name="Textfeld 31">
              <a:extLst>
                <a:ext uri="{FF2B5EF4-FFF2-40B4-BE49-F238E27FC236}">
                  <a16:creationId xmlns:a16="http://schemas.microsoft.com/office/drawing/2014/main" id="{6E83D89F-62E2-31C7-0726-FB16E27705BA}"/>
                </a:ext>
              </a:extLst>
            </p:cNvPr>
            <p:cNvSpPr txBox="1"/>
            <p:nvPr/>
          </p:nvSpPr>
          <p:spPr>
            <a:xfrm>
              <a:off x="4784241" y="2673655"/>
              <a:ext cx="1709122" cy="400110"/>
            </a:xfrm>
            <a:prstGeom prst="rect">
              <a:avLst/>
            </a:prstGeom>
            <a:noFill/>
          </p:spPr>
          <p:txBody>
            <a:bodyPr wrap="none" rtlCol="0">
              <a:spAutoFit/>
            </a:bodyPr>
            <a:lstStyle/>
            <a:p>
              <a:pPr algn="ctr"/>
              <a:r>
                <a:rPr lang="de-DE" sz="2000" dirty="0">
                  <a:latin typeface="Arial" panose="020B0604020202020204" pitchFamily="34" charset="0"/>
                  <a:cs typeface="Arial" panose="020B0604020202020204" pitchFamily="34" charset="0"/>
                </a:rPr>
                <a:t>Python </a:t>
              </a:r>
              <a:r>
                <a:rPr lang="de-DE" sz="2000" dirty="0" err="1">
                  <a:latin typeface="Arial" panose="020B0604020202020204" pitchFamily="34" charset="0"/>
                  <a:cs typeface="Arial" panose="020B0604020202020204" pitchFamily="34" charset="0"/>
                </a:rPr>
                <a:t>Script</a:t>
              </a:r>
              <a:endParaRPr lang="de-DE" sz="2000" dirty="0">
                <a:latin typeface="Arial" panose="020B0604020202020204" pitchFamily="34" charset="0"/>
                <a:cs typeface="Arial" panose="020B0604020202020204" pitchFamily="34" charset="0"/>
              </a:endParaRPr>
            </a:p>
          </p:txBody>
        </p:sp>
      </p:grpSp>
      <p:grpSp>
        <p:nvGrpSpPr>
          <p:cNvPr id="40" name="Gruppieren 39">
            <a:extLst>
              <a:ext uri="{FF2B5EF4-FFF2-40B4-BE49-F238E27FC236}">
                <a16:creationId xmlns:a16="http://schemas.microsoft.com/office/drawing/2014/main" id="{D4F3E73B-1988-9B83-3791-C562DCBAC134}"/>
              </a:ext>
            </a:extLst>
          </p:cNvPr>
          <p:cNvGrpSpPr/>
          <p:nvPr/>
        </p:nvGrpSpPr>
        <p:grpSpPr>
          <a:xfrm>
            <a:off x="9847220" y="2477211"/>
            <a:ext cx="1455848" cy="1749406"/>
            <a:chOff x="6767857" y="1496219"/>
            <a:chExt cx="1455848" cy="1749406"/>
          </a:xfrm>
        </p:grpSpPr>
        <p:pic>
          <p:nvPicPr>
            <p:cNvPr id="41" name="Grafik 40" descr="Recherche mit einfarbiger Füllung">
              <a:extLst>
                <a:ext uri="{FF2B5EF4-FFF2-40B4-BE49-F238E27FC236}">
                  <a16:creationId xmlns:a16="http://schemas.microsoft.com/office/drawing/2014/main" id="{68EB1829-216A-2CB2-742F-E3FC103FC90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038580" y="1496219"/>
              <a:ext cx="914400" cy="914400"/>
            </a:xfrm>
            <a:prstGeom prst="rect">
              <a:avLst/>
            </a:prstGeom>
          </p:spPr>
        </p:pic>
        <p:sp>
          <p:nvSpPr>
            <p:cNvPr id="42" name="Textfeld 41">
              <a:extLst>
                <a:ext uri="{FF2B5EF4-FFF2-40B4-BE49-F238E27FC236}">
                  <a16:creationId xmlns:a16="http://schemas.microsoft.com/office/drawing/2014/main" id="{53BB7466-429C-AF81-8DDB-9D7A9D28ED88}"/>
                </a:ext>
              </a:extLst>
            </p:cNvPr>
            <p:cNvSpPr txBox="1"/>
            <p:nvPr/>
          </p:nvSpPr>
          <p:spPr>
            <a:xfrm>
              <a:off x="6767857" y="2845515"/>
              <a:ext cx="1455848" cy="400110"/>
            </a:xfrm>
            <a:prstGeom prst="rect">
              <a:avLst/>
            </a:prstGeom>
            <a:noFill/>
          </p:spPr>
          <p:txBody>
            <a:bodyPr wrap="none" rtlCol="0">
              <a:spAutoFit/>
            </a:bodyPr>
            <a:lstStyle/>
            <a:p>
              <a:pPr algn="ctr"/>
              <a:r>
                <a:rPr lang="de-DE" sz="2000" dirty="0" err="1">
                  <a:latin typeface="Arial" panose="020B0604020202020204" pitchFamily="34" charset="0"/>
                  <a:cs typeface="Arial" panose="020B0604020202020204" pitchFamily="34" charset="0"/>
                </a:rPr>
                <a:t>Conclusion</a:t>
              </a:r>
              <a:endParaRPr lang="de-DE" sz="2000" dirty="0">
                <a:latin typeface="Arial" panose="020B0604020202020204" pitchFamily="34" charset="0"/>
                <a:cs typeface="Arial" panose="020B0604020202020204" pitchFamily="34" charset="0"/>
              </a:endParaRPr>
            </a:p>
          </p:txBody>
        </p:sp>
      </p:grpSp>
      <p:grpSp>
        <p:nvGrpSpPr>
          <p:cNvPr id="46" name="Gruppieren 45">
            <a:extLst>
              <a:ext uri="{FF2B5EF4-FFF2-40B4-BE49-F238E27FC236}">
                <a16:creationId xmlns:a16="http://schemas.microsoft.com/office/drawing/2014/main" id="{A5FD75B4-309A-EF0A-A240-2B63153FC1A3}"/>
              </a:ext>
            </a:extLst>
          </p:cNvPr>
          <p:cNvGrpSpPr/>
          <p:nvPr/>
        </p:nvGrpSpPr>
        <p:grpSpPr>
          <a:xfrm>
            <a:off x="7889505" y="2640227"/>
            <a:ext cx="1067921" cy="1577546"/>
            <a:chOff x="8818797" y="1496219"/>
            <a:chExt cx="1067921" cy="1577546"/>
          </a:xfrm>
        </p:grpSpPr>
        <p:pic>
          <p:nvPicPr>
            <p:cNvPr id="47" name="Grafik 46" descr="Balkendiagramm mit einfarbiger Füllung">
              <a:extLst>
                <a:ext uri="{FF2B5EF4-FFF2-40B4-BE49-F238E27FC236}">
                  <a16:creationId xmlns:a16="http://schemas.microsoft.com/office/drawing/2014/main" id="{37147E24-EB17-B897-719E-D81E337D682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895556" y="1496219"/>
              <a:ext cx="914400" cy="914400"/>
            </a:xfrm>
            <a:prstGeom prst="rect">
              <a:avLst/>
            </a:prstGeom>
          </p:spPr>
        </p:pic>
        <p:sp>
          <p:nvSpPr>
            <p:cNvPr id="48" name="Textfeld 47">
              <a:extLst>
                <a:ext uri="{FF2B5EF4-FFF2-40B4-BE49-F238E27FC236}">
                  <a16:creationId xmlns:a16="http://schemas.microsoft.com/office/drawing/2014/main" id="{3A1514FB-7F32-DD06-96C5-D14AECE1E563}"/>
                </a:ext>
              </a:extLst>
            </p:cNvPr>
            <p:cNvSpPr txBox="1"/>
            <p:nvPr/>
          </p:nvSpPr>
          <p:spPr>
            <a:xfrm>
              <a:off x="8818797" y="2673655"/>
              <a:ext cx="1067921" cy="400110"/>
            </a:xfrm>
            <a:prstGeom prst="rect">
              <a:avLst/>
            </a:prstGeom>
            <a:noFill/>
          </p:spPr>
          <p:txBody>
            <a:bodyPr wrap="none" rtlCol="0">
              <a:spAutoFit/>
            </a:bodyPr>
            <a:lstStyle/>
            <a:p>
              <a:pPr algn="ctr"/>
              <a:r>
                <a:rPr lang="de-DE" sz="2000" dirty="0"/>
                <a:t>Outlook</a:t>
              </a:r>
              <a:endParaRPr lang="de-DE" sz="2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298607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uppieren 43">
            <a:extLst>
              <a:ext uri="{FF2B5EF4-FFF2-40B4-BE49-F238E27FC236}">
                <a16:creationId xmlns:a16="http://schemas.microsoft.com/office/drawing/2014/main" id="{CB5B4C2B-5846-2569-7ECB-AB449C17564A}"/>
              </a:ext>
            </a:extLst>
          </p:cNvPr>
          <p:cNvGrpSpPr/>
          <p:nvPr/>
        </p:nvGrpSpPr>
        <p:grpSpPr>
          <a:xfrm>
            <a:off x="813616" y="3135166"/>
            <a:ext cx="1709122" cy="1612810"/>
            <a:chOff x="4784239" y="1460955"/>
            <a:chExt cx="1709122" cy="1612810"/>
          </a:xfrm>
        </p:grpSpPr>
        <p:pic>
          <p:nvPicPr>
            <p:cNvPr id="45" name="Grafik 44" descr="Feuer mit einfarbiger Füllung">
              <a:extLst>
                <a:ext uri="{FF2B5EF4-FFF2-40B4-BE49-F238E27FC236}">
                  <a16:creationId xmlns:a16="http://schemas.microsoft.com/office/drawing/2014/main" id="{6952E8C8-9C0B-F9E9-5B54-2A58AA27B2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81600" y="1460955"/>
              <a:ext cx="914400" cy="914400"/>
            </a:xfrm>
            <a:prstGeom prst="rect">
              <a:avLst/>
            </a:prstGeom>
          </p:spPr>
        </p:pic>
        <p:sp>
          <p:nvSpPr>
            <p:cNvPr id="46" name="Textfeld 45">
              <a:extLst>
                <a:ext uri="{FF2B5EF4-FFF2-40B4-BE49-F238E27FC236}">
                  <a16:creationId xmlns:a16="http://schemas.microsoft.com/office/drawing/2014/main" id="{BF1F76C8-2FE0-48E9-4376-28DC7CAED645}"/>
                </a:ext>
              </a:extLst>
            </p:cNvPr>
            <p:cNvSpPr txBox="1"/>
            <p:nvPr/>
          </p:nvSpPr>
          <p:spPr>
            <a:xfrm>
              <a:off x="4784239" y="2673655"/>
              <a:ext cx="1709122" cy="400110"/>
            </a:xfrm>
            <a:prstGeom prst="rect">
              <a:avLst/>
            </a:prstGeom>
            <a:noFill/>
          </p:spPr>
          <p:txBody>
            <a:bodyPr wrap="none" rtlCol="0">
              <a:spAutoFit/>
            </a:bodyPr>
            <a:lstStyle/>
            <a:p>
              <a:pPr algn="ctr"/>
              <a:r>
                <a:rPr lang="de-DE" sz="2000" dirty="0">
                  <a:latin typeface="Arial" panose="020B0604020202020204" pitchFamily="34" charset="0"/>
                  <a:cs typeface="Arial" panose="020B0604020202020204" pitchFamily="34" charset="0"/>
                </a:rPr>
                <a:t>Python </a:t>
              </a:r>
              <a:r>
                <a:rPr lang="de-DE" sz="2000" dirty="0" err="1"/>
                <a:t>S</a:t>
              </a:r>
              <a:r>
                <a:rPr lang="de-DE" sz="2000" dirty="0" err="1">
                  <a:latin typeface="Arial" panose="020B0604020202020204" pitchFamily="34" charset="0"/>
                  <a:cs typeface="Arial" panose="020B0604020202020204" pitchFamily="34" charset="0"/>
                </a:rPr>
                <a:t>cript</a:t>
              </a:r>
              <a:endParaRPr lang="de-DE" sz="2000" dirty="0">
                <a:latin typeface="Arial" panose="020B0604020202020204" pitchFamily="34" charset="0"/>
                <a:cs typeface="Arial" panose="020B0604020202020204" pitchFamily="34" charset="0"/>
              </a:endParaRPr>
            </a:p>
          </p:txBody>
        </p:sp>
      </p:grpSp>
      <p:sp>
        <p:nvSpPr>
          <p:cNvPr id="2" name="Titel 1">
            <a:extLst>
              <a:ext uri="{FF2B5EF4-FFF2-40B4-BE49-F238E27FC236}">
                <a16:creationId xmlns:a16="http://schemas.microsoft.com/office/drawing/2014/main" id="{EB57455A-1CBB-0B41-89A1-3151C56F3B36}"/>
              </a:ext>
            </a:extLst>
          </p:cNvPr>
          <p:cNvSpPr>
            <a:spLocks noGrp="1"/>
          </p:cNvSpPr>
          <p:nvPr>
            <p:ph type="title"/>
          </p:nvPr>
        </p:nvSpPr>
        <p:spPr/>
        <p:txBody>
          <a:bodyPr/>
          <a:lstStyle/>
          <a:p>
            <a:r>
              <a:rPr lang="de-DE"/>
              <a:t>Methodisches Vorgehen</a:t>
            </a:r>
          </a:p>
        </p:txBody>
      </p:sp>
      <p:sp>
        <p:nvSpPr>
          <p:cNvPr id="4" name="Datumsplatzhalter 3">
            <a:extLst>
              <a:ext uri="{FF2B5EF4-FFF2-40B4-BE49-F238E27FC236}">
                <a16:creationId xmlns:a16="http://schemas.microsoft.com/office/drawing/2014/main" id="{F04FFFDE-1472-D94D-97CE-EC6154D455F6}"/>
              </a:ext>
            </a:extLst>
          </p:cNvPr>
          <p:cNvSpPr>
            <a:spLocks noGrp="1"/>
          </p:cNvSpPr>
          <p:nvPr>
            <p:ph type="dt" sz="half" idx="14"/>
          </p:nvPr>
        </p:nvSpPr>
        <p:spPr/>
        <p:txBody>
          <a:bodyPr/>
          <a:lstStyle/>
          <a:p>
            <a:pPr>
              <a:defRPr/>
            </a:pPr>
            <a:r>
              <a:rPr lang="de-DE"/>
              <a:t>08.07.22</a:t>
            </a:r>
          </a:p>
        </p:txBody>
      </p:sp>
      <p:sp>
        <p:nvSpPr>
          <p:cNvPr id="5" name="Foliennummernplatzhalter 4">
            <a:extLst>
              <a:ext uri="{FF2B5EF4-FFF2-40B4-BE49-F238E27FC236}">
                <a16:creationId xmlns:a16="http://schemas.microsoft.com/office/drawing/2014/main" id="{49288E62-3A79-904E-B326-1480CD0D4157}"/>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11</a:t>
            </a:fld>
            <a:endParaRPr lang="de-DE" altLang="de-DE"/>
          </a:p>
        </p:txBody>
      </p:sp>
      <p:grpSp>
        <p:nvGrpSpPr>
          <p:cNvPr id="36" name="Gruppieren 35">
            <a:extLst>
              <a:ext uri="{FF2B5EF4-FFF2-40B4-BE49-F238E27FC236}">
                <a16:creationId xmlns:a16="http://schemas.microsoft.com/office/drawing/2014/main" id="{7F165E6F-26A8-A66C-C578-802574534EAC}"/>
              </a:ext>
            </a:extLst>
          </p:cNvPr>
          <p:cNvGrpSpPr/>
          <p:nvPr/>
        </p:nvGrpSpPr>
        <p:grpSpPr>
          <a:xfrm>
            <a:off x="692477" y="1470339"/>
            <a:ext cx="1149674" cy="1134526"/>
            <a:chOff x="747009" y="1496219"/>
            <a:chExt cx="2214387" cy="2185210"/>
          </a:xfrm>
        </p:grpSpPr>
        <p:pic>
          <p:nvPicPr>
            <p:cNvPr id="28" name="Grafik 27" descr="Netzplandiagramm mit einfarbiger Füllung">
              <a:extLst>
                <a:ext uri="{FF2B5EF4-FFF2-40B4-BE49-F238E27FC236}">
                  <a16:creationId xmlns:a16="http://schemas.microsoft.com/office/drawing/2014/main" id="{AD17C070-EE27-4C7E-FA61-0037AC3C53E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67643" y="1496219"/>
              <a:ext cx="914400" cy="914400"/>
            </a:xfrm>
            <a:prstGeom prst="rect">
              <a:avLst/>
            </a:prstGeom>
          </p:spPr>
        </p:pic>
        <p:sp>
          <p:nvSpPr>
            <p:cNvPr id="30" name="Textfeld 29">
              <a:extLst>
                <a:ext uri="{FF2B5EF4-FFF2-40B4-BE49-F238E27FC236}">
                  <a16:creationId xmlns:a16="http://schemas.microsoft.com/office/drawing/2014/main" id="{FF847A82-8ACA-958E-6A1F-7B42FF85CE25}"/>
                </a:ext>
              </a:extLst>
            </p:cNvPr>
            <p:cNvSpPr txBox="1"/>
            <p:nvPr/>
          </p:nvSpPr>
          <p:spPr>
            <a:xfrm>
              <a:off x="747009" y="2673655"/>
              <a:ext cx="2214387" cy="1007774"/>
            </a:xfrm>
            <a:prstGeom prst="rect">
              <a:avLst/>
            </a:prstGeom>
            <a:noFill/>
          </p:spPr>
          <p:txBody>
            <a:bodyPr wrap="none" rtlCol="0">
              <a:spAutoFit/>
            </a:bodyPr>
            <a:lstStyle/>
            <a:p>
              <a:pPr algn="ctr"/>
              <a:r>
                <a:rPr lang="de-DE" sz="1400" dirty="0">
                  <a:solidFill>
                    <a:schemeClr val="bg1">
                      <a:lumMod val="50000"/>
                    </a:schemeClr>
                  </a:solidFill>
                  <a:latin typeface="Arial" panose="020B0604020202020204" pitchFamily="34" charset="0"/>
                  <a:cs typeface="Arial" panose="020B0604020202020204" pitchFamily="34" charset="0"/>
                </a:rPr>
                <a:t>Open Street</a:t>
              </a:r>
            </a:p>
            <a:p>
              <a:pPr algn="ctr"/>
              <a:r>
                <a:rPr lang="de-DE" sz="1400" dirty="0" err="1">
                  <a:solidFill>
                    <a:schemeClr val="bg1">
                      <a:lumMod val="50000"/>
                    </a:schemeClr>
                  </a:solidFill>
                </a:rPr>
                <a:t>Map</a:t>
              </a:r>
              <a:endParaRPr lang="de-DE" sz="1400" dirty="0">
                <a:solidFill>
                  <a:schemeClr val="bg1">
                    <a:lumMod val="50000"/>
                  </a:schemeClr>
                </a:solidFill>
                <a:latin typeface="Arial" panose="020B0604020202020204" pitchFamily="34" charset="0"/>
                <a:cs typeface="Arial" panose="020B0604020202020204" pitchFamily="34" charset="0"/>
              </a:endParaRPr>
            </a:p>
          </p:txBody>
        </p:sp>
      </p:grpSp>
      <p:grpSp>
        <p:nvGrpSpPr>
          <p:cNvPr id="47" name="Gruppieren 46">
            <a:extLst>
              <a:ext uri="{FF2B5EF4-FFF2-40B4-BE49-F238E27FC236}">
                <a16:creationId xmlns:a16="http://schemas.microsoft.com/office/drawing/2014/main" id="{61AE4E6C-21B0-9EFC-0A02-68325D972624}"/>
              </a:ext>
            </a:extLst>
          </p:cNvPr>
          <p:cNvGrpSpPr/>
          <p:nvPr/>
        </p:nvGrpSpPr>
        <p:grpSpPr>
          <a:xfrm>
            <a:off x="3108081" y="1307323"/>
            <a:ext cx="582212" cy="928561"/>
            <a:chOff x="3221123" y="1496219"/>
            <a:chExt cx="1121398" cy="1788500"/>
          </a:xfrm>
        </p:grpSpPr>
        <p:pic>
          <p:nvPicPr>
            <p:cNvPr id="48" name="Grafik 47" descr="Strommast mit einfarbiger Füllung">
              <a:extLst>
                <a:ext uri="{FF2B5EF4-FFF2-40B4-BE49-F238E27FC236}">
                  <a16:creationId xmlns:a16="http://schemas.microsoft.com/office/drawing/2014/main" id="{794FBE8C-BD26-8024-5EEC-B5037918AA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24622" y="1496219"/>
              <a:ext cx="914400" cy="914400"/>
            </a:xfrm>
            <a:prstGeom prst="rect">
              <a:avLst/>
            </a:prstGeom>
          </p:spPr>
        </p:pic>
        <p:sp>
          <p:nvSpPr>
            <p:cNvPr id="49" name="Textfeld 48">
              <a:extLst>
                <a:ext uri="{FF2B5EF4-FFF2-40B4-BE49-F238E27FC236}">
                  <a16:creationId xmlns:a16="http://schemas.microsoft.com/office/drawing/2014/main" id="{E61D18B5-BDA0-07D3-33D6-2261CEE17849}"/>
                </a:ext>
              </a:extLst>
            </p:cNvPr>
            <p:cNvSpPr txBox="1"/>
            <p:nvPr/>
          </p:nvSpPr>
          <p:spPr>
            <a:xfrm>
              <a:off x="3221123" y="2691910"/>
              <a:ext cx="1121398" cy="592809"/>
            </a:xfrm>
            <a:prstGeom prst="rect">
              <a:avLst/>
            </a:prstGeom>
            <a:noFill/>
          </p:spPr>
          <p:txBody>
            <a:bodyPr wrap="none" rtlCol="0">
              <a:spAutoFit/>
            </a:bodyPr>
            <a:lstStyle/>
            <a:p>
              <a:pPr algn="ctr"/>
              <a:r>
                <a:rPr lang="de-DE" sz="1400" dirty="0">
                  <a:solidFill>
                    <a:schemeClr val="bg1">
                      <a:lumMod val="50000"/>
                    </a:schemeClr>
                  </a:solidFill>
                  <a:latin typeface="Arial" panose="020B0604020202020204" pitchFamily="34" charset="0"/>
                  <a:cs typeface="Arial" panose="020B0604020202020204" pitchFamily="34" charset="0"/>
                </a:rPr>
                <a:t>Filter</a:t>
              </a:r>
            </a:p>
          </p:txBody>
        </p:sp>
      </p:grpSp>
      <p:grpSp>
        <p:nvGrpSpPr>
          <p:cNvPr id="50" name="Gruppieren 49">
            <a:extLst>
              <a:ext uri="{FF2B5EF4-FFF2-40B4-BE49-F238E27FC236}">
                <a16:creationId xmlns:a16="http://schemas.microsoft.com/office/drawing/2014/main" id="{C35CF2A0-EE43-1F06-C6DF-2F109A8A68C8}"/>
              </a:ext>
            </a:extLst>
          </p:cNvPr>
          <p:cNvGrpSpPr/>
          <p:nvPr/>
        </p:nvGrpSpPr>
        <p:grpSpPr>
          <a:xfrm>
            <a:off x="7643814" y="1236593"/>
            <a:ext cx="801823" cy="1090944"/>
            <a:chOff x="8580562" y="1165198"/>
            <a:chExt cx="1544389" cy="2101266"/>
          </a:xfrm>
        </p:grpSpPr>
        <p:pic>
          <p:nvPicPr>
            <p:cNvPr id="51" name="Grafik 50" descr="Balkendiagramm mit einfarbiger Füllung">
              <a:extLst>
                <a:ext uri="{FF2B5EF4-FFF2-40B4-BE49-F238E27FC236}">
                  <a16:creationId xmlns:a16="http://schemas.microsoft.com/office/drawing/2014/main" id="{D2FA706E-B4A3-1839-F43C-99B1131F7F1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19211" y="1165198"/>
              <a:ext cx="914399" cy="914400"/>
            </a:xfrm>
            <a:prstGeom prst="rect">
              <a:avLst/>
            </a:prstGeom>
          </p:spPr>
        </p:pic>
        <p:sp>
          <p:nvSpPr>
            <p:cNvPr id="52" name="Textfeld 51">
              <a:extLst>
                <a:ext uri="{FF2B5EF4-FFF2-40B4-BE49-F238E27FC236}">
                  <a16:creationId xmlns:a16="http://schemas.microsoft.com/office/drawing/2014/main" id="{19B80BD9-C9F5-9208-A563-75D02071FDFA}"/>
                </a:ext>
              </a:extLst>
            </p:cNvPr>
            <p:cNvSpPr txBox="1"/>
            <p:nvPr/>
          </p:nvSpPr>
          <p:spPr>
            <a:xfrm>
              <a:off x="8580562" y="2673655"/>
              <a:ext cx="1544389" cy="592809"/>
            </a:xfrm>
            <a:prstGeom prst="rect">
              <a:avLst/>
            </a:prstGeom>
            <a:noFill/>
          </p:spPr>
          <p:txBody>
            <a:bodyPr wrap="none" rtlCol="0">
              <a:spAutoFit/>
            </a:bodyPr>
            <a:lstStyle/>
            <a:p>
              <a:pPr algn="ctr"/>
              <a:r>
                <a:rPr lang="de-DE" sz="1400" dirty="0">
                  <a:solidFill>
                    <a:schemeClr val="bg1">
                      <a:lumMod val="50000"/>
                    </a:schemeClr>
                  </a:solidFill>
                </a:rPr>
                <a:t>Outlook</a:t>
              </a:r>
              <a:endParaRPr lang="de-DE" sz="1400" dirty="0">
                <a:solidFill>
                  <a:schemeClr val="bg1">
                    <a:lumMod val="50000"/>
                  </a:schemeClr>
                </a:solidFill>
                <a:latin typeface="Arial" panose="020B0604020202020204" pitchFamily="34" charset="0"/>
                <a:cs typeface="Arial" panose="020B0604020202020204" pitchFamily="34" charset="0"/>
              </a:endParaRPr>
            </a:p>
          </p:txBody>
        </p:sp>
      </p:grpSp>
      <p:grpSp>
        <p:nvGrpSpPr>
          <p:cNvPr id="53" name="Gruppieren 52">
            <a:extLst>
              <a:ext uri="{FF2B5EF4-FFF2-40B4-BE49-F238E27FC236}">
                <a16:creationId xmlns:a16="http://schemas.microsoft.com/office/drawing/2014/main" id="{FD8201A2-7192-AB73-ACB1-2BF031B2A9AE}"/>
              </a:ext>
            </a:extLst>
          </p:cNvPr>
          <p:cNvGrpSpPr/>
          <p:nvPr/>
        </p:nvGrpSpPr>
        <p:grpSpPr>
          <a:xfrm>
            <a:off x="9814322" y="1236594"/>
            <a:ext cx="1071127" cy="1090943"/>
            <a:chOff x="6464237" y="1496219"/>
            <a:chExt cx="2063093" cy="2101261"/>
          </a:xfrm>
        </p:grpSpPr>
        <p:pic>
          <p:nvPicPr>
            <p:cNvPr id="54" name="Grafik 53" descr="Recherche mit einfarbiger Füllung">
              <a:extLst>
                <a:ext uri="{FF2B5EF4-FFF2-40B4-BE49-F238E27FC236}">
                  <a16:creationId xmlns:a16="http://schemas.microsoft.com/office/drawing/2014/main" id="{0D498716-B740-CA45-8B26-79465C4B41E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38580" y="1496219"/>
              <a:ext cx="914400" cy="914400"/>
            </a:xfrm>
            <a:prstGeom prst="rect">
              <a:avLst/>
            </a:prstGeom>
          </p:spPr>
        </p:pic>
        <p:sp>
          <p:nvSpPr>
            <p:cNvPr id="55" name="Textfeld 54">
              <a:extLst>
                <a:ext uri="{FF2B5EF4-FFF2-40B4-BE49-F238E27FC236}">
                  <a16:creationId xmlns:a16="http://schemas.microsoft.com/office/drawing/2014/main" id="{2F43D3DB-4989-1E5D-59BB-4D8397072C88}"/>
                </a:ext>
              </a:extLst>
            </p:cNvPr>
            <p:cNvSpPr txBox="1"/>
            <p:nvPr/>
          </p:nvSpPr>
          <p:spPr>
            <a:xfrm>
              <a:off x="6464237" y="3004672"/>
              <a:ext cx="2063093" cy="592808"/>
            </a:xfrm>
            <a:prstGeom prst="rect">
              <a:avLst/>
            </a:prstGeom>
            <a:noFill/>
          </p:spPr>
          <p:txBody>
            <a:bodyPr wrap="none" rtlCol="0">
              <a:spAutoFit/>
            </a:bodyPr>
            <a:lstStyle/>
            <a:p>
              <a:pPr algn="ctr"/>
              <a:r>
                <a:rPr lang="de-DE" sz="1400" dirty="0" err="1">
                  <a:solidFill>
                    <a:schemeClr val="bg1">
                      <a:lumMod val="50000"/>
                    </a:schemeClr>
                  </a:solidFill>
                  <a:latin typeface="Arial" panose="020B0604020202020204" pitchFamily="34" charset="0"/>
                  <a:cs typeface="Arial" panose="020B0604020202020204" pitchFamily="34" charset="0"/>
                </a:rPr>
                <a:t>Conclusion</a:t>
              </a:r>
              <a:endParaRPr lang="de-DE" sz="1400" dirty="0">
                <a:solidFill>
                  <a:schemeClr val="bg1">
                    <a:lumMod val="50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8299709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2B63F-0018-831A-83CA-D6736E4AD820}"/>
              </a:ext>
            </a:extLst>
          </p:cNvPr>
          <p:cNvSpPr>
            <a:spLocks noGrp="1"/>
          </p:cNvSpPr>
          <p:nvPr>
            <p:ph type="title"/>
          </p:nvPr>
        </p:nvSpPr>
        <p:spPr/>
        <p:txBody>
          <a:bodyPr/>
          <a:lstStyle/>
          <a:p>
            <a:r>
              <a:rPr lang="de-DE" dirty="0"/>
              <a:t>Theory </a:t>
            </a:r>
            <a:r>
              <a:rPr lang="de-DE" dirty="0" err="1"/>
              <a:t>of</a:t>
            </a:r>
            <a:r>
              <a:rPr lang="de-DE" dirty="0"/>
              <a:t> </a:t>
            </a:r>
            <a:r>
              <a:rPr lang="de-DE" dirty="0" err="1"/>
              <a:t>the</a:t>
            </a:r>
            <a:r>
              <a:rPr lang="de-DE" dirty="0"/>
              <a:t> Python </a:t>
            </a:r>
            <a:r>
              <a:rPr lang="de-DE" dirty="0" err="1"/>
              <a:t>Script</a:t>
            </a:r>
            <a:endParaRPr lang="de-DE" dirty="0"/>
          </a:p>
        </p:txBody>
      </p:sp>
      <p:sp>
        <p:nvSpPr>
          <p:cNvPr id="3" name="Content Placeholder 2">
            <a:extLst>
              <a:ext uri="{FF2B5EF4-FFF2-40B4-BE49-F238E27FC236}">
                <a16:creationId xmlns:a16="http://schemas.microsoft.com/office/drawing/2014/main" id="{427329B2-460B-1ABD-FD8E-D16C1010B536}"/>
              </a:ext>
            </a:extLst>
          </p:cNvPr>
          <p:cNvSpPr>
            <a:spLocks noGrp="1"/>
          </p:cNvSpPr>
          <p:nvPr>
            <p:ph sz="quarter" idx="12"/>
          </p:nvPr>
        </p:nvSpPr>
        <p:spPr/>
        <p:txBody>
          <a:bodyPr/>
          <a:lstStyle/>
          <a:p>
            <a:pPr marL="457200" indent="-457200" algn="just">
              <a:spcAft>
                <a:spcPts val="1200"/>
              </a:spcAft>
              <a:buFont typeface="Arial" panose="020B0604020202020204" pitchFamily="34" charset="0"/>
              <a:buChar char="•"/>
            </a:pPr>
            <a:r>
              <a:rPr lang="en-GB" sz="1800" spc="-5" dirty="0">
                <a:ea typeface="MS Mincho"/>
              </a:rPr>
              <a:t>1. Read in the generated CSV-Data as Pandas </a:t>
            </a:r>
            <a:r>
              <a:rPr lang="en-GB" sz="1800" spc="-5" dirty="0" err="1">
                <a:ea typeface="MS Mincho"/>
              </a:rPr>
              <a:t>DataFrame</a:t>
            </a:r>
            <a:r>
              <a:rPr lang="en-GB" sz="1800" spc="-5" dirty="0">
                <a:ea typeface="MS Mincho"/>
              </a:rPr>
              <a:t> and partly split it up. For example, the ways Table is separated in substations and lines/cables. </a:t>
            </a:r>
          </a:p>
          <a:p>
            <a:pPr marL="457200" indent="-457200" algn="just">
              <a:spcAft>
                <a:spcPts val="1200"/>
              </a:spcAft>
              <a:buFont typeface="Arial" panose="020B0604020202020204" pitchFamily="34" charset="0"/>
              <a:buChar char="•"/>
            </a:pPr>
            <a:r>
              <a:rPr lang="en-GB" sz="1800" spc="-5" dirty="0">
                <a:ea typeface="MS Mincho"/>
              </a:rPr>
              <a:t>2. Adjustment of the data of the respective tags</a:t>
            </a:r>
            <a:r>
              <a:rPr lang="de-DE" sz="1800" spc="-5" dirty="0">
                <a:ea typeface="MS Mincho"/>
              </a:rPr>
              <a:t>. </a:t>
            </a:r>
            <a:r>
              <a:rPr lang="en-GB" sz="1800" spc="-5" dirty="0">
                <a:ea typeface="MS Mincho"/>
              </a:rPr>
              <a:t>Therefore, the data types of same values are unified. </a:t>
            </a:r>
          </a:p>
          <a:p>
            <a:pPr marL="457200" indent="-457200" algn="just">
              <a:spcAft>
                <a:spcPts val="1200"/>
              </a:spcAft>
              <a:buFont typeface="Arial" panose="020B0604020202020204" pitchFamily="34" charset="0"/>
              <a:buChar char="•"/>
            </a:pPr>
            <a:r>
              <a:rPr lang="en-GB" sz="1800" spc="-5" dirty="0">
                <a:ea typeface="MS Mincho"/>
              </a:rPr>
              <a:t>3. Missing data can be added and errors can be removed</a:t>
            </a:r>
            <a:endParaRPr lang="de-DE" dirty="0"/>
          </a:p>
        </p:txBody>
      </p:sp>
      <p:sp>
        <p:nvSpPr>
          <p:cNvPr id="4" name="Date Placeholder 3">
            <a:extLst>
              <a:ext uri="{FF2B5EF4-FFF2-40B4-BE49-F238E27FC236}">
                <a16:creationId xmlns:a16="http://schemas.microsoft.com/office/drawing/2014/main" id="{8D0147F0-7F49-C971-ECD3-52AED4233A89}"/>
              </a:ext>
            </a:extLst>
          </p:cNvPr>
          <p:cNvSpPr>
            <a:spLocks noGrp="1"/>
          </p:cNvSpPr>
          <p:nvPr>
            <p:ph type="dt" sz="half" idx="14"/>
          </p:nvPr>
        </p:nvSpPr>
        <p:spPr/>
        <p:txBody>
          <a:bodyPr/>
          <a:lstStyle/>
          <a:p>
            <a:pPr>
              <a:defRPr/>
            </a:pPr>
            <a:r>
              <a:rPr lang="de-DE"/>
              <a:t>08.07.22</a:t>
            </a:r>
          </a:p>
        </p:txBody>
      </p:sp>
      <p:sp>
        <p:nvSpPr>
          <p:cNvPr id="5" name="Slide Number Placeholder 4">
            <a:extLst>
              <a:ext uri="{FF2B5EF4-FFF2-40B4-BE49-F238E27FC236}">
                <a16:creationId xmlns:a16="http://schemas.microsoft.com/office/drawing/2014/main" id="{F645F714-22D1-B5A2-5C33-6972032B60BF}"/>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12</a:t>
            </a:fld>
            <a:endParaRPr lang="de-DE" altLang="de-DE"/>
          </a:p>
        </p:txBody>
      </p:sp>
    </p:spTree>
    <p:extLst>
      <p:ext uri="{BB962C8B-B14F-4D97-AF65-F5344CB8AC3E}">
        <p14:creationId xmlns:p14="http://schemas.microsoft.com/office/powerpoint/2010/main" val="674579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57455A-1CBB-0B41-89A1-3151C56F3B36}"/>
              </a:ext>
            </a:extLst>
          </p:cNvPr>
          <p:cNvSpPr>
            <a:spLocks noGrp="1"/>
          </p:cNvSpPr>
          <p:nvPr>
            <p:ph type="title"/>
          </p:nvPr>
        </p:nvSpPr>
        <p:spPr/>
        <p:txBody>
          <a:bodyPr/>
          <a:lstStyle/>
          <a:p>
            <a:r>
              <a:rPr lang="de-DE"/>
              <a:t>Methodisches Vorgehen</a:t>
            </a:r>
          </a:p>
        </p:txBody>
      </p:sp>
      <p:sp>
        <p:nvSpPr>
          <p:cNvPr id="4" name="Datumsplatzhalter 3">
            <a:extLst>
              <a:ext uri="{FF2B5EF4-FFF2-40B4-BE49-F238E27FC236}">
                <a16:creationId xmlns:a16="http://schemas.microsoft.com/office/drawing/2014/main" id="{F04FFFDE-1472-D94D-97CE-EC6154D455F6}"/>
              </a:ext>
            </a:extLst>
          </p:cNvPr>
          <p:cNvSpPr>
            <a:spLocks noGrp="1"/>
          </p:cNvSpPr>
          <p:nvPr>
            <p:ph type="dt" sz="half" idx="14"/>
          </p:nvPr>
        </p:nvSpPr>
        <p:spPr/>
        <p:txBody>
          <a:bodyPr/>
          <a:lstStyle/>
          <a:p>
            <a:pPr>
              <a:defRPr/>
            </a:pPr>
            <a:r>
              <a:rPr lang="de-DE"/>
              <a:t>08.07.22</a:t>
            </a:r>
          </a:p>
        </p:txBody>
      </p:sp>
      <p:sp>
        <p:nvSpPr>
          <p:cNvPr id="5" name="Foliennummernplatzhalter 4">
            <a:extLst>
              <a:ext uri="{FF2B5EF4-FFF2-40B4-BE49-F238E27FC236}">
                <a16:creationId xmlns:a16="http://schemas.microsoft.com/office/drawing/2014/main" id="{49288E62-3A79-904E-B326-1480CD0D4157}"/>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13</a:t>
            </a:fld>
            <a:endParaRPr lang="de-DE" altLang="de-DE"/>
          </a:p>
        </p:txBody>
      </p:sp>
      <p:grpSp>
        <p:nvGrpSpPr>
          <p:cNvPr id="36" name="Gruppieren 35">
            <a:extLst>
              <a:ext uri="{FF2B5EF4-FFF2-40B4-BE49-F238E27FC236}">
                <a16:creationId xmlns:a16="http://schemas.microsoft.com/office/drawing/2014/main" id="{7F165E6F-26A8-A66C-C578-802574534EAC}"/>
              </a:ext>
            </a:extLst>
          </p:cNvPr>
          <p:cNvGrpSpPr/>
          <p:nvPr/>
        </p:nvGrpSpPr>
        <p:grpSpPr>
          <a:xfrm>
            <a:off x="692477" y="1470339"/>
            <a:ext cx="1149674" cy="1134526"/>
            <a:chOff x="747009" y="1496219"/>
            <a:chExt cx="2214387" cy="2185210"/>
          </a:xfrm>
        </p:grpSpPr>
        <p:pic>
          <p:nvPicPr>
            <p:cNvPr id="28" name="Grafik 27" descr="Netzplandiagramm mit einfarbiger Füllung">
              <a:extLst>
                <a:ext uri="{FF2B5EF4-FFF2-40B4-BE49-F238E27FC236}">
                  <a16:creationId xmlns:a16="http://schemas.microsoft.com/office/drawing/2014/main" id="{AD17C070-EE27-4C7E-FA61-0037AC3C53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7643" y="1496219"/>
              <a:ext cx="914400" cy="914400"/>
            </a:xfrm>
            <a:prstGeom prst="rect">
              <a:avLst/>
            </a:prstGeom>
          </p:spPr>
        </p:pic>
        <p:sp>
          <p:nvSpPr>
            <p:cNvPr id="30" name="Textfeld 29">
              <a:extLst>
                <a:ext uri="{FF2B5EF4-FFF2-40B4-BE49-F238E27FC236}">
                  <a16:creationId xmlns:a16="http://schemas.microsoft.com/office/drawing/2014/main" id="{FF847A82-8ACA-958E-6A1F-7B42FF85CE25}"/>
                </a:ext>
              </a:extLst>
            </p:cNvPr>
            <p:cNvSpPr txBox="1"/>
            <p:nvPr/>
          </p:nvSpPr>
          <p:spPr>
            <a:xfrm>
              <a:off x="747009" y="2673655"/>
              <a:ext cx="2214387" cy="1007774"/>
            </a:xfrm>
            <a:prstGeom prst="rect">
              <a:avLst/>
            </a:prstGeom>
            <a:noFill/>
          </p:spPr>
          <p:txBody>
            <a:bodyPr wrap="none" rtlCol="0">
              <a:spAutoFit/>
            </a:bodyPr>
            <a:lstStyle/>
            <a:p>
              <a:pPr algn="ctr"/>
              <a:r>
                <a:rPr lang="de-DE" sz="1400" dirty="0">
                  <a:solidFill>
                    <a:schemeClr val="bg1">
                      <a:lumMod val="50000"/>
                    </a:schemeClr>
                  </a:solidFill>
                  <a:latin typeface="Arial" panose="020B0604020202020204" pitchFamily="34" charset="0"/>
                  <a:cs typeface="Arial" panose="020B0604020202020204" pitchFamily="34" charset="0"/>
                </a:rPr>
                <a:t>Open Street</a:t>
              </a:r>
            </a:p>
            <a:p>
              <a:pPr algn="ctr"/>
              <a:r>
                <a:rPr lang="de-DE" sz="1400" dirty="0" err="1">
                  <a:solidFill>
                    <a:schemeClr val="bg1">
                      <a:lumMod val="50000"/>
                    </a:schemeClr>
                  </a:solidFill>
                </a:rPr>
                <a:t>Map</a:t>
              </a:r>
              <a:endParaRPr lang="de-DE" sz="1400" dirty="0">
                <a:solidFill>
                  <a:schemeClr val="bg1">
                    <a:lumMod val="50000"/>
                  </a:schemeClr>
                </a:solidFill>
                <a:latin typeface="Arial" panose="020B0604020202020204" pitchFamily="34" charset="0"/>
                <a:cs typeface="Arial" panose="020B0604020202020204" pitchFamily="34" charset="0"/>
              </a:endParaRPr>
            </a:p>
          </p:txBody>
        </p:sp>
      </p:grpSp>
      <p:grpSp>
        <p:nvGrpSpPr>
          <p:cNvPr id="47" name="Gruppieren 46">
            <a:extLst>
              <a:ext uri="{FF2B5EF4-FFF2-40B4-BE49-F238E27FC236}">
                <a16:creationId xmlns:a16="http://schemas.microsoft.com/office/drawing/2014/main" id="{61AE4E6C-21B0-9EFC-0A02-68325D972624}"/>
              </a:ext>
            </a:extLst>
          </p:cNvPr>
          <p:cNvGrpSpPr/>
          <p:nvPr/>
        </p:nvGrpSpPr>
        <p:grpSpPr>
          <a:xfrm>
            <a:off x="3108082" y="1307323"/>
            <a:ext cx="582212" cy="928561"/>
            <a:chOff x="3221123" y="1496219"/>
            <a:chExt cx="1121398" cy="1788500"/>
          </a:xfrm>
        </p:grpSpPr>
        <p:pic>
          <p:nvPicPr>
            <p:cNvPr id="48" name="Grafik 47" descr="Strommast mit einfarbiger Füllung">
              <a:extLst>
                <a:ext uri="{FF2B5EF4-FFF2-40B4-BE49-F238E27FC236}">
                  <a16:creationId xmlns:a16="http://schemas.microsoft.com/office/drawing/2014/main" id="{794FBE8C-BD26-8024-5EEC-B5037918AA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24622" y="1496219"/>
              <a:ext cx="914400" cy="914400"/>
            </a:xfrm>
            <a:prstGeom prst="rect">
              <a:avLst/>
            </a:prstGeom>
          </p:spPr>
        </p:pic>
        <p:sp>
          <p:nvSpPr>
            <p:cNvPr id="49" name="Textfeld 48">
              <a:extLst>
                <a:ext uri="{FF2B5EF4-FFF2-40B4-BE49-F238E27FC236}">
                  <a16:creationId xmlns:a16="http://schemas.microsoft.com/office/drawing/2014/main" id="{E61D18B5-BDA0-07D3-33D6-2261CEE17849}"/>
                </a:ext>
              </a:extLst>
            </p:cNvPr>
            <p:cNvSpPr txBox="1"/>
            <p:nvPr/>
          </p:nvSpPr>
          <p:spPr>
            <a:xfrm>
              <a:off x="3221123" y="2691910"/>
              <a:ext cx="1121398" cy="592809"/>
            </a:xfrm>
            <a:prstGeom prst="rect">
              <a:avLst/>
            </a:prstGeom>
            <a:noFill/>
          </p:spPr>
          <p:txBody>
            <a:bodyPr wrap="none" rtlCol="0">
              <a:spAutoFit/>
            </a:bodyPr>
            <a:lstStyle/>
            <a:p>
              <a:pPr algn="ctr"/>
              <a:r>
                <a:rPr lang="de-DE" sz="1400" dirty="0">
                  <a:solidFill>
                    <a:schemeClr val="bg1">
                      <a:lumMod val="50000"/>
                    </a:schemeClr>
                  </a:solidFill>
                  <a:latin typeface="Arial" panose="020B0604020202020204" pitchFamily="34" charset="0"/>
                  <a:cs typeface="Arial" panose="020B0604020202020204" pitchFamily="34" charset="0"/>
                </a:rPr>
                <a:t>Filter</a:t>
              </a:r>
            </a:p>
          </p:txBody>
        </p:sp>
      </p:grpSp>
      <p:grpSp>
        <p:nvGrpSpPr>
          <p:cNvPr id="25" name="Gruppieren 24">
            <a:extLst>
              <a:ext uri="{FF2B5EF4-FFF2-40B4-BE49-F238E27FC236}">
                <a16:creationId xmlns:a16="http://schemas.microsoft.com/office/drawing/2014/main" id="{C9C9F0EA-21AD-A33F-B55B-28A685CC8723}"/>
              </a:ext>
            </a:extLst>
          </p:cNvPr>
          <p:cNvGrpSpPr/>
          <p:nvPr/>
        </p:nvGrpSpPr>
        <p:grpSpPr>
          <a:xfrm>
            <a:off x="9814322" y="1236594"/>
            <a:ext cx="1071127" cy="1090943"/>
            <a:chOff x="6464237" y="1496219"/>
            <a:chExt cx="2063093" cy="2101261"/>
          </a:xfrm>
        </p:grpSpPr>
        <p:pic>
          <p:nvPicPr>
            <p:cNvPr id="27" name="Grafik 26" descr="Recherche mit einfarbiger Füllung">
              <a:extLst>
                <a:ext uri="{FF2B5EF4-FFF2-40B4-BE49-F238E27FC236}">
                  <a16:creationId xmlns:a16="http://schemas.microsoft.com/office/drawing/2014/main" id="{10166041-5064-2EEB-E1AC-B011BF809E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38580" y="1496219"/>
              <a:ext cx="914400" cy="914400"/>
            </a:xfrm>
            <a:prstGeom prst="rect">
              <a:avLst/>
            </a:prstGeom>
          </p:spPr>
        </p:pic>
        <p:sp>
          <p:nvSpPr>
            <p:cNvPr id="29" name="Textfeld 28">
              <a:extLst>
                <a:ext uri="{FF2B5EF4-FFF2-40B4-BE49-F238E27FC236}">
                  <a16:creationId xmlns:a16="http://schemas.microsoft.com/office/drawing/2014/main" id="{F291FD95-72D7-B0E0-0FB4-2F79D1C396CB}"/>
                </a:ext>
              </a:extLst>
            </p:cNvPr>
            <p:cNvSpPr txBox="1"/>
            <p:nvPr/>
          </p:nvSpPr>
          <p:spPr>
            <a:xfrm>
              <a:off x="6464237" y="3004672"/>
              <a:ext cx="2063093" cy="592808"/>
            </a:xfrm>
            <a:prstGeom prst="rect">
              <a:avLst/>
            </a:prstGeom>
            <a:noFill/>
          </p:spPr>
          <p:txBody>
            <a:bodyPr wrap="none" rtlCol="0">
              <a:spAutoFit/>
            </a:bodyPr>
            <a:lstStyle/>
            <a:p>
              <a:pPr algn="ctr"/>
              <a:r>
                <a:rPr lang="de-DE" sz="1400" dirty="0" err="1">
                  <a:solidFill>
                    <a:schemeClr val="bg1">
                      <a:lumMod val="50000"/>
                    </a:schemeClr>
                  </a:solidFill>
                  <a:latin typeface="Arial" panose="020B0604020202020204" pitchFamily="34" charset="0"/>
                  <a:cs typeface="Arial" panose="020B0604020202020204" pitchFamily="34" charset="0"/>
                </a:rPr>
                <a:t>Conclusion</a:t>
              </a:r>
              <a:endParaRPr lang="de-DE" sz="1400" dirty="0">
                <a:solidFill>
                  <a:schemeClr val="bg1">
                    <a:lumMod val="50000"/>
                  </a:schemeClr>
                </a:solidFill>
                <a:latin typeface="Arial" panose="020B0604020202020204" pitchFamily="34" charset="0"/>
                <a:cs typeface="Arial" panose="020B0604020202020204" pitchFamily="34" charset="0"/>
              </a:endParaRPr>
            </a:p>
          </p:txBody>
        </p:sp>
      </p:grpSp>
      <p:grpSp>
        <p:nvGrpSpPr>
          <p:cNvPr id="35" name="Gruppieren 34">
            <a:extLst>
              <a:ext uri="{FF2B5EF4-FFF2-40B4-BE49-F238E27FC236}">
                <a16:creationId xmlns:a16="http://schemas.microsoft.com/office/drawing/2014/main" id="{4FA8A4E2-3086-955F-8E0A-D63E45761070}"/>
              </a:ext>
            </a:extLst>
          </p:cNvPr>
          <p:cNvGrpSpPr/>
          <p:nvPr/>
        </p:nvGrpSpPr>
        <p:grpSpPr>
          <a:xfrm>
            <a:off x="1134217" y="3249347"/>
            <a:ext cx="1067921" cy="1577546"/>
            <a:chOff x="8818797" y="1496219"/>
            <a:chExt cx="1067921" cy="1577546"/>
          </a:xfrm>
        </p:grpSpPr>
        <p:pic>
          <p:nvPicPr>
            <p:cNvPr id="40" name="Grafik 39" descr="Balkendiagramm mit einfarbiger Füllung">
              <a:extLst>
                <a:ext uri="{FF2B5EF4-FFF2-40B4-BE49-F238E27FC236}">
                  <a16:creationId xmlns:a16="http://schemas.microsoft.com/office/drawing/2014/main" id="{3FDED291-3665-2E3D-AF72-61A5F205D06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895556" y="1496219"/>
              <a:ext cx="914400" cy="914400"/>
            </a:xfrm>
            <a:prstGeom prst="rect">
              <a:avLst/>
            </a:prstGeom>
          </p:spPr>
        </p:pic>
        <p:sp>
          <p:nvSpPr>
            <p:cNvPr id="41" name="Textfeld 40">
              <a:extLst>
                <a:ext uri="{FF2B5EF4-FFF2-40B4-BE49-F238E27FC236}">
                  <a16:creationId xmlns:a16="http://schemas.microsoft.com/office/drawing/2014/main" id="{84061582-46F1-AB6F-1A86-D26701B5FC76}"/>
                </a:ext>
              </a:extLst>
            </p:cNvPr>
            <p:cNvSpPr txBox="1"/>
            <p:nvPr/>
          </p:nvSpPr>
          <p:spPr>
            <a:xfrm>
              <a:off x="8818797" y="2673655"/>
              <a:ext cx="1067921" cy="400110"/>
            </a:xfrm>
            <a:prstGeom prst="rect">
              <a:avLst/>
            </a:prstGeom>
            <a:noFill/>
          </p:spPr>
          <p:txBody>
            <a:bodyPr wrap="none" rtlCol="0">
              <a:spAutoFit/>
            </a:bodyPr>
            <a:lstStyle/>
            <a:p>
              <a:pPr algn="ctr"/>
              <a:r>
                <a:rPr lang="de-DE" sz="2000" dirty="0"/>
                <a:t>Outlook</a:t>
              </a:r>
              <a:endParaRPr lang="de-DE" sz="2000" dirty="0">
                <a:latin typeface="Arial" panose="020B0604020202020204" pitchFamily="34" charset="0"/>
                <a:cs typeface="Arial" panose="020B0604020202020204" pitchFamily="34" charset="0"/>
              </a:endParaRPr>
            </a:p>
          </p:txBody>
        </p:sp>
      </p:grpSp>
      <p:grpSp>
        <p:nvGrpSpPr>
          <p:cNvPr id="42" name="Gruppieren 41">
            <a:extLst>
              <a:ext uri="{FF2B5EF4-FFF2-40B4-BE49-F238E27FC236}">
                <a16:creationId xmlns:a16="http://schemas.microsoft.com/office/drawing/2014/main" id="{B91CACAD-7C45-4B12-55FA-39B708832670}"/>
              </a:ext>
            </a:extLst>
          </p:cNvPr>
          <p:cNvGrpSpPr/>
          <p:nvPr/>
        </p:nvGrpSpPr>
        <p:grpSpPr>
          <a:xfrm>
            <a:off x="5079010" y="1298478"/>
            <a:ext cx="1250663" cy="937392"/>
            <a:chOff x="4434354" y="1460955"/>
            <a:chExt cx="2408900" cy="1805510"/>
          </a:xfrm>
        </p:grpSpPr>
        <p:pic>
          <p:nvPicPr>
            <p:cNvPr id="50" name="Grafik 49" descr="Feuer mit einfarbiger Füllung">
              <a:extLst>
                <a:ext uri="{FF2B5EF4-FFF2-40B4-BE49-F238E27FC236}">
                  <a16:creationId xmlns:a16="http://schemas.microsoft.com/office/drawing/2014/main" id="{D2491633-33CA-9CCB-D04E-0AECDA17584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181600" y="1460955"/>
              <a:ext cx="914400" cy="914400"/>
            </a:xfrm>
            <a:prstGeom prst="rect">
              <a:avLst/>
            </a:prstGeom>
          </p:spPr>
        </p:pic>
        <p:sp>
          <p:nvSpPr>
            <p:cNvPr id="51" name="Textfeld 50">
              <a:extLst>
                <a:ext uri="{FF2B5EF4-FFF2-40B4-BE49-F238E27FC236}">
                  <a16:creationId xmlns:a16="http://schemas.microsoft.com/office/drawing/2014/main" id="{18EA2D8D-B4CC-372C-2B6D-602372FBA6E9}"/>
                </a:ext>
              </a:extLst>
            </p:cNvPr>
            <p:cNvSpPr txBox="1"/>
            <p:nvPr/>
          </p:nvSpPr>
          <p:spPr>
            <a:xfrm>
              <a:off x="4434354" y="2673656"/>
              <a:ext cx="2408900" cy="592809"/>
            </a:xfrm>
            <a:prstGeom prst="rect">
              <a:avLst/>
            </a:prstGeom>
            <a:noFill/>
          </p:spPr>
          <p:txBody>
            <a:bodyPr wrap="none" rtlCol="0">
              <a:spAutoFit/>
            </a:bodyPr>
            <a:lstStyle/>
            <a:p>
              <a:pPr algn="ctr"/>
              <a:r>
                <a:rPr lang="de-DE" sz="1400" dirty="0">
                  <a:solidFill>
                    <a:schemeClr val="bg1">
                      <a:lumMod val="50000"/>
                    </a:schemeClr>
                  </a:solidFill>
                </a:rPr>
                <a:t>Python </a:t>
              </a:r>
              <a:r>
                <a:rPr lang="de-DE" sz="1400" dirty="0" err="1">
                  <a:solidFill>
                    <a:schemeClr val="bg1">
                      <a:lumMod val="50000"/>
                    </a:schemeClr>
                  </a:solidFill>
                </a:rPr>
                <a:t>Script</a:t>
              </a:r>
              <a:endParaRPr lang="de-DE" sz="1400" dirty="0">
                <a:solidFill>
                  <a:schemeClr val="bg1">
                    <a:lumMod val="50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2218316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1ED0-AEB8-238F-ADD9-023CF93CD73F}"/>
              </a:ext>
            </a:extLst>
          </p:cNvPr>
          <p:cNvSpPr>
            <a:spLocks noGrp="1"/>
          </p:cNvSpPr>
          <p:nvPr>
            <p:ph type="title"/>
          </p:nvPr>
        </p:nvSpPr>
        <p:spPr/>
        <p:txBody>
          <a:bodyPr/>
          <a:lstStyle/>
          <a:p>
            <a:r>
              <a:rPr lang="de-DE" dirty="0"/>
              <a:t>Outlook</a:t>
            </a:r>
          </a:p>
        </p:txBody>
      </p:sp>
      <p:sp>
        <p:nvSpPr>
          <p:cNvPr id="3" name="Content Placeholder 2">
            <a:extLst>
              <a:ext uri="{FF2B5EF4-FFF2-40B4-BE49-F238E27FC236}">
                <a16:creationId xmlns:a16="http://schemas.microsoft.com/office/drawing/2014/main" id="{825131D8-F7BB-5434-74C5-4F24FD6A7F5E}"/>
              </a:ext>
            </a:extLst>
          </p:cNvPr>
          <p:cNvSpPr>
            <a:spLocks noGrp="1"/>
          </p:cNvSpPr>
          <p:nvPr>
            <p:ph sz="quarter" idx="12"/>
          </p:nvPr>
        </p:nvSpPr>
        <p:spPr/>
        <p:txBody>
          <a:bodyPr/>
          <a:lstStyle/>
          <a:p>
            <a:endParaRPr lang="de-DE"/>
          </a:p>
        </p:txBody>
      </p:sp>
      <p:sp>
        <p:nvSpPr>
          <p:cNvPr id="4" name="Date Placeholder 3">
            <a:extLst>
              <a:ext uri="{FF2B5EF4-FFF2-40B4-BE49-F238E27FC236}">
                <a16:creationId xmlns:a16="http://schemas.microsoft.com/office/drawing/2014/main" id="{45598723-4280-ED8F-CFA3-E5C504F8A764}"/>
              </a:ext>
            </a:extLst>
          </p:cNvPr>
          <p:cNvSpPr>
            <a:spLocks noGrp="1"/>
          </p:cNvSpPr>
          <p:nvPr>
            <p:ph type="dt" sz="half" idx="14"/>
          </p:nvPr>
        </p:nvSpPr>
        <p:spPr/>
        <p:txBody>
          <a:bodyPr/>
          <a:lstStyle/>
          <a:p>
            <a:pPr>
              <a:defRPr/>
            </a:pPr>
            <a:r>
              <a:rPr lang="de-DE"/>
              <a:t>08.07.22</a:t>
            </a:r>
          </a:p>
        </p:txBody>
      </p:sp>
      <p:sp>
        <p:nvSpPr>
          <p:cNvPr id="5" name="Slide Number Placeholder 4">
            <a:extLst>
              <a:ext uri="{FF2B5EF4-FFF2-40B4-BE49-F238E27FC236}">
                <a16:creationId xmlns:a16="http://schemas.microsoft.com/office/drawing/2014/main" id="{C30F5FF3-154A-3376-1E79-8C975715879E}"/>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14</a:t>
            </a:fld>
            <a:endParaRPr lang="de-DE" altLang="de-DE"/>
          </a:p>
        </p:txBody>
      </p:sp>
    </p:spTree>
    <p:extLst>
      <p:ext uri="{BB962C8B-B14F-4D97-AF65-F5344CB8AC3E}">
        <p14:creationId xmlns:p14="http://schemas.microsoft.com/office/powerpoint/2010/main" val="1438234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57455A-1CBB-0B41-89A1-3151C56F3B36}"/>
              </a:ext>
            </a:extLst>
          </p:cNvPr>
          <p:cNvSpPr>
            <a:spLocks noGrp="1"/>
          </p:cNvSpPr>
          <p:nvPr>
            <p:ph type="title"/>
          </p:nvPr>
        </p:nvSpPr>
        <p:spPr/>
        <p:txBody>
          <a:bodyPr/>
          <a:lstStyle/>
          <a:p>
            <a:r>
              <a:rPr lang="de-DE"/>
              <a:t>Methodisches Vorgehen</a:t>
            </a:r>
          </a:p>
        </p:txBody>
      </p:sp>
      <p:sp>
        <p:nvSpPr>
          <p:cNvPr id="4" name="Datumsplatzhalter 3">
            <a:extLst>
              <a:ext uri="{FF2B5EF4-FFF2-40B4-BE49-F238E27FC236}">
                <a16:creationId xmlns:a16="http://schemas.microsoft.com/office/drawing/2014/main" id="{F04FFFDE-1472-D94D-97CE-EC6154D455F6}"/>
              </a:ext>
            </a:extLst>
          </p:cNvPr>
          <p:cNvSpPr>
            <a:spLocks noGrp="1"/>
          </p:cNvSpPr>
          <p:nvPr>
            <p:ph type="dt" sz="half" idx="14"/>
          </p:nvPr>
        </p:nvSpPr>
        <p:spPr/>
        <p:txBody>
          <a:bodyPr/>
          <a:lstStyle/>
          <a:p>
            <a:pPr>
              <a:defRPr/>
            </a:pPr>
            <a:r>
              <a:rPr lang="de-DE"/>
              <a:t>08.07.22</a:t>
            </a:r>
          </a:p>
        </p:txBody>
      </p:sp>
      <p:sp>
        <p:nvSpPr>
          <p:cNvPr id="5" name="Foliennummernplatzhalter 4">
            <a:extLst>
              <a:ext uri="{FF2B5EF4-FFF2-40B4-BE49-F238E27FC236}">
                <a16:creationId xmlns:a16="http://schemas.microsoft.com/office/drawing/2014/main" id="{49288E62-3A79-904E-B326-1480CD0D4157}"/>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15</a:t>
            </a:fld>
            <a:endParaRPr lang="de-DE" altLang="de-DE"/>
          </a:p>
        </p:txBody>
      </p:sp>
      <p:grpSp>
        <p:nvGrpSpPr>
          <p:cNvPr id="36" name="Gruppieren 35">
            <a:extLst>
              <a:ext uri="{FF2B5EF4-FFF2-40B4-BE49-F238E27FC236}">
                <a16:creationId xmlns:a16="http://schemas.microsoft.com/office/drawing/2014/main" id="{7F165E6F-26A8-A66C-C578-802574534EAC}"/>
              </a:ext>
            </a:extLst>
          </p:cNvPr>
          <p:cNvGrpSpPr/>
          <p:nvPr/>
        </p:nvGrpSpPr>
        <p:grpSpPr>
          <a:xfrm>
            <a:off x="692477" y="1470339"/>
            <a:ext cx="1149674" cy="1134526"/>
            <a:chOff x="747009" y="1496219"/>
            <a:chExt cx="2214387" cy="2185210"/>
          </a:xfrm>
        </p:grpSpPr>
        <p:pic>
          <p:nvPicPr>
            <p:cNvPr id="28" name="Grafik 27" descr="Netzplandiagramm mit einfarbiger Füllung">
              <a:extLst>
                <a:ext uri="{FF2B5EF4-FFF2-40B4-BE49-F238E27FC236}">
                  <a16:creationId xmlns:a16="http://schemas.microsoft.com/office/drawing/2014/main" id="{AD17C070-EE27-4C7E-FA61-0037AC3C53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7643" y="1496219"/>
              <a:ext cx="914400" cy="914400"/>
            </a:xfrm>
            <a:prstGeom prst="rect">
              <a:avLst/>
            </a:prstGeom>
          </p:spPr>
        </p:pic>
        <p:sp>
          <p:nvSpPr>
            <p:cNvPr id="30" name="Textfeld 29">
              <a:extLst>
                <a:ext uri="{FF2B5EF4-FFF2-40B4-BE49-F238E27FC236}">
                  <a16:creationId xmlns:a16="http://schemas.microsoft.com/office/drawing/2014/main" id="{FF847A82-8ACA-958E-6A1F-7B42FF85CE25}"/>
                </a:ext>
              </a:extLst>
            </p:cNvPr>
            <p:cNvSpPr txBox="1"/>
            <p:nvPr/>
          </p:nvSpPr>
          <p:spPr>
            <a:xfrm>
              <a:off x="747009" y="2673655"/>
              <a:ext cx="2214387" cy="1007774"/>
            </a:xfrm>
            <a:prstGeom prst="rect">
              <a:avLst/>
            </a:prstGeom>
            <a:noFill/>
          </p:spPr>
          <p:txBody>
            <a:bodyPr wrap="none" rtlCol="0">
              <a:spAutoFit/>
            </a:bodyPr>
            <a:lstStyle/>
            <a:p>
              <a:pPr algn="ctr"/>
              <a:r>
                <a:rPr lang="de-DE" sz="1400" dirty="0">
                  <a:solidFill>
                    <a:schemeClr val="bg1">
                      <a:lumMod val="50000"/>
                    </a:schemeClr>
                  </a:solidFill>
                  <a:latin typeface="Arial" panose="020B0604020202020204" pitchFamily="34" charset="0"/>
                  <a:cs typeface="Arial" panose="020B0604020202020204" pitchFamily="34" charset="0"/>
                </a:rPr>
                <a:t>Open Street</a:t>
              </a:r>
            </a:p>
            <a:p>
              <a:pPr algn="ctr"/>
              <a:r>
                <a:rPr lang="de-DE" sz="1400" dirty="0" err="1">
                  <a:solidFill>
                    <a:schemeClr val="bg1">
                      <a:lumMod val="50000"/>
                    </a:schemeClr>
                  </a:solidFill>
                </a:rPr>
                <a:t>Map</a:t>
              </a:r>
              <a:endParaRPr lang="de-DE" sz="1400" dirty="0">
                <a:solidFill>
                  <a:schemeClr val="bg1">
                    <a:lumMod val="50000"/>
                  </a:schemeClr>
                </a:solidFill>
                <a:latin typeface="Arial" panose="020B0604020202020204" pitchFamily="34" charset="0"/>
                <a:cs typeface="Arial" panose="020B0604020202020204" pitchFamily="34" charset="0"/>
              </a:endParaRPr>
            </a:p>
          </p:txBody>
        </p:sp>
      </p:grpSp>
      <p:grpSp>
        <p:nvGrpSpPr>
          <p:cNvPr id="47" name="Gruppieren 46">
            <a:extLst>
              <a:ext uri="{FF2B5EF4-FFF2-40B4-BE49-F238E27FC236}">
                <a16:creationId xmlns:a16="http://schemas.microsoft.com/office/drawing/2014/main" id="{61AE4E6C-21B0-9EFC-0A02-68325D972624}"/>
              </a:ext>
            </a:extLst>
          </p:cNvPr>
          <p:cNvGrpSpPr/>
          <p:nvPr/>
        </p:nvGrpSpPr>
        <p:grpSpPr>
          <a:xfrm>
            <a:off x="3108082" y="1307323"/>
            <a:ext cx="582212" cy="928561"/>
            <a:chOff x="3221123" y="1496219"/>
            <a:chExt cx="1121398" cy="1788500"/>
          </a:xfrm>
        </p:grpSpPr>
        <p:pic>
          <p:nvPicPr>
            <p:cNvPr id="48" name="Grafik 47" descr="Strommast mit einfarbiger Füllung">
              <a:extLst>
                <a:ext uri="{FF2B5EF4-FFF2-40B4-BE49-F238E27FC236}">
                  <a16:creationId xmlns:a16="http://schemas.microsoft.com/office/drawing/2014/main" id="{794FBE8C-BD26-8024-5EEC-B5037918AA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24622" y="1496219"/>
              <a:ext cx="914400" cy="914400"/>
            </a:xfrm>
            <a:prstGeom prst="rect">
              <a:avLst/>
            </a:prstGeom>
          </p:spPr>
        </p:pic>
        <p:sp>
          <p:nvSpPr>
            <p:cNvPr id="49" name="Textfeld 48">
              <a:extLst>
                <a:ext uri="{FF2B5EF4-FFF2-40B4-BE49-F238E27FC236}">
                  <a16:creationId xmlns:a16="http://schemas.microsoft.com/office/drawing/2014/main" id="{E61D18B5-BDA0-07D3-33D6-2261CEE17849}"/>
                </a:ext>
              </a:extLst>
            </p:cNvPr>
            <p:cNvSpPr txBox="1"/>
            <p:nvPr/>
          </p:nvSpPr>
          <p:spPr>
            <a:xfrm>
              <a:off x="3221123" y="2691910"/>
              <a:ext cx="1121398" cy="592809"/>
            </a:xfrm>
            <a:prstGeom prst="rect">
              <a:avLst/>
            </a:prstGeom>
            <a:noFill/>
          </p:spPr>
          <p:txBody>
            <a:bodyPr wrap="none" rtlCol="0">
              <a:spAutoFit/>
            </a:bodyPr>
            <a:lstStyle/>
            <a:p>
              <a:pPr algn="ctr"/>
              <a:r>
                <a:rPr lang="de-DE" sz="1400" dirty="0">
                  <a:solidFill>
                    <a:schemeClr val="bg1">
                      <a:lumMod val="50000"/>
                    </a:schemeClr>
                  </a:solidFill>
                  <a:latin typeface="Arial" panose="020B0604020202020204" pitchFamily="34" charset="0"/>
                  <a:cs typeface="Arial" panose="020B0604020202020204" pitchFamily="34" charset="0"/>
                </a:rPr>
                <a:t>Filter</a:t>
              </a:r>
            </a:p>
          </p:txBody>
        </p:sp>
      </p:grpSp>
      <p:grpSp>
        <p:nvGrpSpPr>
          <p:cNvPr id="31" name="Gruppieren 30">
            <a:extLst>
              <a:ext uri="{FF2B5EF4-FFF2-40B4-BE49-F238E27FC236}">
                <a16:creationId xmlns:a16="http://schemas.microsoft.com/office/drawing/2014/main" id="{2B351C47-DBAB-C033-2620-CC0E19048239}"/>
              </a:ext>
            </a:extLst>
          </p:cNvPr>
          <p:cNvGrpSpPr/>
          <p:nvPr/>
        </p:nvGrpSpPr>
        <p:grpSpPr>
          <a:xfrm>
            <a:off x="940254" y="3123720"/>
            <a:ext cx="1455848" cy="1749406"/>
            <a:chOff x="6767857" y="1496219"/>
            <a:chExt cx="1455848" cy="1749406"/>
          </a:xfrm>
        </p:grpSpPr>
        <p:pic>
          <p:nvPicPr>
            <p:cNvPr id="32" name="Grafik 31" descr="Recherche mit einfarbiger Füllung">
              <a:extLst>
                <a:ext uri="{FF2B5EF4-FFF2-40B4-BE49-F238E27FC236}">
                  <a16:creationId xmlns:a16="http://schemas.microsoft.com/office/drawing/2014/main" id="{AC2C86B3-9EC5-0ABF-DB90-E375B70082A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38580" y="1496219"/>
              <a:ext cx="914400" cy="914400"/>
            </a:xfrm>
            <a:prstGeom prst="rect">
              <a:avLst/>
            </a:prstGeom>
          </p:spPr>
        </p:pic>
        <p:sp>
          <p:nvSpPr>
            <p:cNvPr id="34" name="Textfeld 33">
              <a:extLst>
                <a:ext uri="{FF2B5EF4-FFF2-40B4-BE49-F238E27FC236}">
                  <a16:creationId xmlns:a16="http://schemas.microsoft.com/office/drawing/2014/main" id="{7B237993-E466-11E6-38F6-BAEADFB902E1}"/>
                </a:ext>
              </a:extLst>
            </p:cNvPr>
            <p:cNvSpPr txBox="1"/>
            <p:nvPr/>
          </p:nvSpPr>
          <p:spPr>
            <a:xfrm>
              <a:off x="6767857" y="2845515"/>
              <a:ext cx="1455848" cy="400110"/>
            </a:xfrm>
            <a:prstGeom prst="rect">
              <a:avLst/>
            </a:prstGeom>
            <a:noFill/>
          </p:spPr>
          <p:txBody>
            <a:bodyPr wrap="none" rtlCol="0">
              <a:spAutoFit/>
            </a:bodyPr>
            <a:lstStyle/>
            <a:p>
              <a:pPr algn="ctr"/>
              <a:r>
                <a:rPr lang="de-DE" sz="2000" dirty="0" err="1">
                  <a:latin typeface="Arial" panose="020B0604020202020204" pitchFamily="34" charset="0"/>
                  <a:cs typeface="Arial" panose="020B0604020202020204" pitchFamily="34" charset="0"/>
                </a:rPr>
                <a:t>Conclusion</a:t>
              </a:r>
              <a:endParaRPr lang="de-DE" sz="2000" dirty="0">
                <a:latin typeface="Arial" panose="020B0604020202020204" pitchFamily="34" charset="0"/>
                <a:cs typeface="Arial" panose="020B0604020202020204" pitchFamily="34" charset="0"/>
              </a:endParaRPr>
            </a:p>
          </p:txBody>
        </p:sp>
      </p:grpSp>
      <p:grpSp>
        <p:nvGrpSpPr>
          <p:cNvPr id="24" name="Gruppieren 23">
            <a:extLst>
              <a:ext uri="{FF2B5EF4-FFF2-40B4-BE49-F238E27FC236}">
                <a16:creationId xmlns:a16="http://schemas.microsoft.com/office/drawing/2014/main" id="{3832D298-3A12-6E16-708C-DDB8D13EBA57}"/>
              </a:ext>
            </a:extLst>
          </p:cNvPr>
          <p:cNvGrpSpPr/>
          <p:nvPr/>
        </p:nvGrpSpPr>
        <p:grpSpPr>
          <a:xfrm>
            <a:off x="5079012" y="1298478"/>
            <a:ext cx="1250663" cy="937392"/>
            <a:chOff x="4434355" y="1460955"/>
            <a:chExt cx="2408900" cy="1805510"/>
          </a:xfrm>
        </p:grpSpPr>
        <p:pic>
          <p:nvPicPr>
            <p:cNvPr id="26" name="Grafik 25" descr="Feuer mit einfarbiger Füllung">
              <a:extLst>
                <a:ext uri="{FF2B5EF4-FFF2-40B4-BE49-F238E27FC236}">
                  <a16:creationId xmlns:a16="http://schemas.microsoft.com/office/drawing/2014/main" id="{5B50B26E-169C-AB21-7FF1-29FA6B9D76B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81600" y="1460955"/>
              <a:ext cx="914400" cy="914400"/>
            </a:xfrm>
            <a:prstGeom prst="rect">
              <a:avLst/>
            </a:prstGeom>
          </p:spPr>
        </p:pic>
        <p:sp>
          <p:nvSpPr>
            <p:cNvPr id="33" name="Textfeld 32">
              <a:extLst>
                <a:ext uri="{FF2B5EF4-FFF2-40B4-BE49-F238E27FC236}">
                  <a16:creationId xmlns:a16="http://schemas.microsoft.com/office/drawing/2014/main" id="{06E27A9C-17BA-5975-3BE7-3B45A9AF825F}"/>
                </a:ext>
              </a:extLst>
            </p:cNvPr>
            <p:cNvSpPr txBox="1"/>
            <p:nvPr/>
          </p:nvSpPr>
          <p:spPr>
            <a:xfrm>
              <a:off x="4434355" y="2673656"/>
              <a:ext cx="2408900" cy="592809"/>
            </a:xfrm>
            <a:prstGeom prst="rect">
              <a:avLst/>
            </a:prstGeom>
            <a:noFill/>
          </p:spPr>
          <p:txBody>
            <a:bodyPr wrap="none" rtlCol="0">
              <a:spAutoFit/>
            </a:bodyPr>
            <a:lstStyle/>
            <a:p>
              <a:pPr algn="ctr"/>
              <a:r>
                <a:rPr lang="de-DE" sz="1400" dirty="0">
                  <a:solidFill>
                    <a:schemeClr val="bg1">
                      <a:lumMod val="50000"/>
                    </a:schemeClr>
                  </a:solidFill>
                  <a:latin typeface="Arial" panose="020B0604020202020204" pitchFamily="34" charset="0"/>
                  <a:cs typeface="Arial" panose="020B0604020202020204" pitchFamily="34" charset="0"/>
                </a:rPr>
                <a:t>Python </a:t>
              </a:r>
              <a:r>
                <a:rPr lang="de-DE" sz="1400" dirty="0" err="1">
                  <a:solidFill>
                    <a:schemeClr val="bg1">
                      <a:lumMod val="50000"/>
                    </a:schemeClr>
                  </a:solidFill>
                  <a:latin typeface="Arial" panose="020B0604020202020204" pitchFamily="34" charset="0"/>
                  <a:cs typeface="Arial" panose="020B0604020202020204" pitchFamily="34" charset="0"/>
                </a:rPr>
                <a:t>Script</a:t>
              </a:r>
              <a:endParaRPr lang="de-DE" sz="1400" dirty="0">
                <a:solidFill>
                  <a:schemeClr val="bg1">
                    <a:lumMod val="50000"/>
                  </a:schemeClr>
                </a:solidFill>
                <a:latin typeface="Arial" panose="020B0604020202020204" pitchFamily="34" charset="0"/>
                <a:cs typeface="Arial" panose="020B0604020202020204" pitchFamily="34" charset="0"/>
              </a:endParaRPr>
            </a:p>
          </p:txBody>
        </p:sp>
      </p:grpSp>
      <p:grpSp>
        <p:nvGrpSpPr>
          <p:cNvPr id="35" name="Gruppieren 34">
            <a:extLst>
              <a:ext uri="{FF2B5EF4-FFF2-40B4-BE49-F238E27FC236}">
                <a16:creationId xmlns:a16="http://schemas.microsoft.com/office/drawing/2014/main" id="{09F8DCCA-E93E-8FDE-24D1-DF00B5F29728}"/>
              </a:ext>
            </a:extLst>
          </p:cNvPr>
          <p:cNvGrpSpPr/>
          <p:nvPr/>
        </p:nvGrpSpPr>
        <p:grpSpPr>
          <a:xfrm>
            <a:off x="7643814" y="1236593"/>
            <a:ext cx="801823" cy="1090944"/>
            <a:chOff x="8580562" y="1165198"/>
            <a:chExt cx="1544389" cy="2101266"/>
          </a:xfrm>
        </p:grpSpPr>
        <p:pic>
          <p:nvPicPr>
            <p:cNvPr id="37" name="Grafik 36" descr="Balkendiagramm mit einfarbiger Füllung">
              <a:extLst>
                <a:ext uri="{FF2B5EF4-FFF2-40B4-BE49-F238E27FC236}">
                  <a16:creationId xmlns:a16="http://schemas.microsoft.com/office/drawing/2014/main" id="{24275687-450F-7A20-4656-AC9F4B13B4F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919211" y="1165198"/>
              <a:ext cx="914399" cy="914400"/>
            </a:xfrm>
            <a:prstGeom prst="rect">
              <a:avLst/>
            </a:prstGeom>
          </p:spPr>
        </p:pic>
        <p:sp>
          <p:nvSpPr>
            <p:cNvPr id="38" name="Textfeld 37">
              <a:extLst>
                <a:ext uri="{FF2B5EF4-FFF2-40B4-BE49-F238E27FC236}">
                  <a16:creationId xmlns:a16="http://schemas.microsoft.com/office/drawing/2014/main" id="{400DA9BD-D6AB-4231-44AD-F3D6B6962B0A}"/>
                </a:ext>
              </a:extLst>
            </p:cNvPr>
            <p:cNvSpPr txBox="1"/>
            <p:nvPr/>
          </p:nvSpPr>
          <p:spPr>
            <a:xfrm>
              <a:off x="8580562" y="2673655"/>
              <a:ext cx="1544389" cy="592809"/>
            </a:xfrm>
            <a:prstGeom prst="rect">
              <a:avLst/>
            </a:prstGeom>
            <a:noFill/>
          </p:spPr>
          <p:txBody>
            <a:bodyPr wrap="none" rtlCol="0">
              <a:spAutoFit/>
            </a:bodyPr>
            <a:lstStyle/>
            <a:p>
              <a:pPr algn="ctr"/>
              <a:r>
                <a:rPr lang="de-DE" sz="1400" dirty="0">
                  <a:solidFill>
                    <a:schemeClr val="bg1">
                      <a:lumMod val="50000"/>
                    </a:schemeClr>
                  </a:solidFill>
                </a:rPr>
                <a:t>Outlook</a:t>
              </a:r>
              <a:endParaRPr lang="de-DE" sz="1400" dirty="0">
                <a:solidFill>
                  <a:schemeClr val="bg1">
                    <a:lumMod val="50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6112963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E8FCA-D504-BB3D-8375-AD0E1DCFB349}"/>
              </a:ext>
            </a:extLst>
          </p:cNvPr>
          <p:cNvSpPr>
            <a:spLocks noGrp="1"/>
          </p:cNvSpPr>
          <p:nvPr>
            <p:ph type="title"/>
          </p:nvPr>
        </p:nvSpPr>
        <p:spPr/>
        <p:txBody>
          <a:bodyPr/>
          <a:lstStyle/>
          <a:p>
            <a:r>
              <a:rPr lang="de-DE" dirty="0" err="1"/>
              <a:t>Conclusion</a:t>
            </a:r>
            <a:endParaRPr lang="de-DE" dirty="0"/>
          </a:p>
        </p:txBody>
      </p:sp>
      <p:sp>
        <p:nvSpPr>
          <p:cNvPr id="3" name="Content Placeholder 2">
            <a:extLst>
              <a:ext uri="{FF2B5EF4-FFF2-40B4-BE49-F238E27FC236}">
                <a16:creationId xmlns:a16="http://schemas.microsoft.com/office/drawing/2014/main" id="{F343EFE4-6128-4694-06D6-6587899C9FF5}"/>
              </a:ext>
            </a:extLst>
          </p:cNvPr>
          <p:cNvSpPr>
            <a:spLocks noGrp="1"/>
          </p:cNvSpPr>
          <p:nvPr>
            <p:ph sz="quarter" idx="12"/>
          </p:nvPr>
        </p:nvSpPr>
        <p:spPr/>
        <p:txBody>
          <a:bodyPr/>
          <a:lstStyle/>
          <a:p>
            <a:endParaRPr lang="de-DE"/>
          </a:p>
        </p:txBody>
      </p:sp>
      <p:sp>
        <p:nvSpPr>
          <p:cNvPr id="4" name="Date Placeholder 3">
            <a:extLst>
              <a:ext uri="{FF2B5EF4-FFF2-40B4-BE49-F238E27FC236}">
                <a16:creationId xmlns:a16="http://schemas.microsoft.com/office/drawing/2014/main" id="{EE27E18A-DC8D-6926-C746-E39E33B9B397}"/>
              </a:ext>
            </a:extLst>
          </p:cNvPr>
          <p:cNvSpPr>
            <a:spLocks noGrp="1"/>
          </p:cNvSpPr>
          <p:nvPr>
            <p:ph type="dt" sz="half" idx="14"/>
          </p:nvPr>
        </p:nvSpPr>
        <p:spPr/>
        <p:txBody>
          <a:bodyPr/>
          <a:lstStyle/>
          <a:p>
            <a:pPr>
              <a:defRPr/>
            </a:pPr>
            <a:r>
              <a:rPr lang="de-DE"/>
              <a:t>08.07.22</a:t>
            </a:r>
          </a:p>
        </p:txBody>
      </p:sp>
      <p:sp>
        <p:nvSpPr>
          <p:cNvPr id="5" name="Slide Number Placeholder 4">
            <a:extLst>
              <a:ext uri="{FF2B5EF4-FFF2-40B4-BE49-F238E27FC236}">
                <a16:creationId xmlns:a16="http://schemas.microsoft.com/office/drawing/2014/main" id="{173FA9C1-BFA0-F770-E2B5-8ED3381AF6BB}"/>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16</a:t>
            </a:fld>
            <a:endParaRPr lang="de-DE" altLang="de-DE"/>
          </a:p>
        </p:txBody>
      </p:sp>
    </p:spTree>
    <p:extLst>
      <p:ext uri="{BB962C8B-B14F-4D97-AF65-F5344CB8AC3E}">
        <p14:creationId xmlns:p14="http://schemas.microsoft.com/office/powerpoint/2010/main" val="2658433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5C4D24-D67A-764A-9B61-AFF6351334C2}"/>
              </a:ext>
            </a:extLst>
          </p:cNvPr>
          <p:cNvSpPr>
            <a:spLocks noGrp="1"/>
          </p:cNvSpPr>
          <p:nvPr>
            <p:ph type="title"/>
          </p:nvPr>
        </p:nvSpPr>
        <p:spPr/>
        <p:txBody>
          <a:bodyPr/>
          <a:lstStyle/>
          <a:p>
            <a:r>
              <a:rPr lang="de-DE"/>
              <a:t>Motivation</a:t>
            </a:r>
          </a:p>
        </p:txBody>
      </p:sp>
      <p:sp>
        <p:nvSpPr>
          <p:cNvPr id="3" name="Content Placeholder 2">
            <a:extLst>
              <a:ext uri="{FF2B5EF4-FFF2-40B4-BE49-F238E27FC236}">
                <a16:creationId xmlns:a16="http://schemas.microsoft.com/office/drawing/2014/main" id="{00906812-D071-00B4-17DB-2A5F527FDA1A}"/>
              </a:ext>
            </a:extLst>
          </p:cNvPr>
          <p:cNvSpPr>
            <a:spLocks noGrp="1"/>
          </p:cNvSpPr>
          <p:nvPr>
            <p:ph sz="quarter" idx="12"/>
          </p:nvPr>
        </p:nvSpPr>
        <p:spPr/>
        <p:txBody>
          <a:bodyPr/>
          <a:lstStyle/>
          <a:p>
            <a:r>
              <a:rPr lang="en-US" dirty="0"/>
              <a:t>Decentralization of generation of electricity</a:t>
            </a:r>
          </a:p>
          <a:p>
            <a:endParaRPr lang="en-US" dirty="0"/>
          </a:p>
          <a:p>
            <a:r>
              <a:rPr lang="en-US" dirty="0"/>
              <a:t>Simulation of power flow </a:t>
            </a:r>
          </a:p>
          <a:p>
            <a:r>
              <a:rPr lang="en-US" dirty="0">
                <a:sym typeface="Wingdings" panose="05000000000000000000" pitchFamily="2" charset="2"/>
              </a:rPr>
              <a:t> Electrical grid Models are needed</a:t>
            </a:r>
            <a:endParaRPr lang="en-US" dirty="0"/>
          </a:p>
          <a:p>
            <a:endParaRPr lang="en-US" dirty="0"/>
          </a:p>
          <a:p>
            <a:r>
              <a:rPr lang="en-US" dirty="0"/>
              <a:t>Missing grid Models in the global South</a:t>
            </a:r>
          </a:p>
          <a:p>
            <a:endParaRPr lang="en-US" dirty="0"/>
          </a:p>
          <a:p>
            <a:r>
              <a:rPr lang="en-US" dirty="0"/>
              <a:t>Generation of grid Models Based on geographic Data</a:t>
            </a:r>
          </a:p>
          <a:p>
            <a:endParaRPr lang="en-US" dirty="0"/>
          </a:p>
          <a:p>
            <a:r>
              <a:rPr lang="en-US" dirty="0"/>
              <a:t>Open-Source Project (availability)</a:t>
            </a:r>
          </a:p>
        </p:txBody>
      </p:sp>
      <p:sp>
        <p:nvSpPr>
          <p:cNvPr id="4" name="Datumsplatzhalter 3">
            <a:extLst>
              <a:ext uri="{FF2B5EF4-FFF2-40B4-BE49-F238E27FC236}">
                <a16:creationId xmlns:a16="http://schemas.microsoft.com/office/drawing/2014/main" id="{D192E440-6A37-0643-8899-7DD0477AEB58}"/>
              </a:ext>
            </a:extLst>
          </p:cNvPr>
          <p:cNvSpPr>
            <a:spLocks noGrp="1"/>
          </p:cNvSpPr>
          <p:nvPr>
            <p:ph type="dt" sz="half" idx="14"/>
          </p:nvPr>
        </p:nvSpPr>
        <p:spPr/>
        <p:txBody>
          <a:bodyPr/>
          <a:lstStyle/>
          <a:p>
            <a:pPr>
              <a:defRPr/>
            </a:pPr>
            <a:r>
              <a:rPr lang="de-DE"/>
              <a:t>08.07.22</a:t>
            </a:r>
          </a:p>
        </p:txBody>
      </p:sp>
      <p:sp>
        <p:nvSpPr>
          <p:cNvPr id="5" name="Foliennummernplatzhalter 4">
            <a:extLst>
              <a:ext uri="{FF2B5EF4-FFF2-40B4-BE49-F238E27FC236}">
                <a16:creationId xmlns:a16="http://schemas.microsoft.com/office/drawing/2014/main" id="{DC70AD95-598C-2544-81E9-E14783F584F5}"/>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2</a:t>
            </a:fld>
            <a:endParaRPr lang="de-DE" altLang="de-DE"/>
          </a:p>
        </p:txBody>
      </p:sp>
    </p:spTree>
    <p:extLst>
      <p:ext uri="{BB962C8B-B14F-4D97-AF65-F5344CB8AC3E}">
        <p14:creationId xmlns:p14="http://schemas.microsoft.com/office/powerpoint/2010/main" val="3241860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064E3-6955-3447-B1D1-6EDC1D7CC72F}"/>
              </a:ext>
            </a:extLst>
          </p:cNvPr>
          <p:cNvSpPr>
            <a:spLocks noGrp="1"/>
          </p:cNvSpPr>
          <p:nvPr>
            <p:ph type="title"/>
          </p:nvPr>
        </p:nvSpPr>
        <p:spPr/>
        <p:txBody>
          <a:bodyPr/>
          <a:lstStyle/>
          <a:p>
            <a:r>
              <a:rPr lang="de-DE" dirty="0"/>
              <a:t>Challenge</a:t>
            </a:r>
          </a:p>
        </p:txBody>
      </p:sp>
      <p:sp>
        <p:nvSpPr>
          <p:cNvPr id="6" name="Inhaltsplatzhalter 5">
            <a:extLst>
              <a:ext uri="{FF2B5EF4-FFF2-40B4-BE49-F238E27FC236}">
                <a16:creationId xmlns:a16="http://schemas.microsoft.com/office/drawing/2014/main" id="{18A135B7-F69F-E429-B466-3B09D877E2AE}"/>
              </a:ext>
            </a:extLst>
          </p:cNvPr>
          <p:cNvSpPr>
            <a:spLocks noGrp="1"/>
          </p:cNvSpPr>
          <p:nvPr>
            <p:ph sz="quarter" idx="12"/>
          </p:nvPr>
        </p:nvSpPr>
        <p:spPr/>
        <p:txBody>
          <a:bodyPr/>
          <a:lstStyle/>
          <a:p>
            <a:endParaRPr lang="de-DE" dirty="0"/>
          </a:p>
        </p:txBody>
      </p:sp>
      <p:sp>
        <p:nvSpPr>
          <p:cNvPr id="4" name="Datumsplatzhalter 3">
            <a:extLst>
              <a:ext uri="{FF2B5EF4-FFF2-40B4-BE49-F238E27FC236}">
                <a16:creationId xmlns:a16="http://schemas.microsoft.com/office/drawing/2014/main" id="{6038C50F-ED26-7941-8DF9-C7F1FE5307FA}"/>
              </a:ext>
            </a:extLst>
          </p:cNvPr>
          <p:cNvSpPr>
            <a:spLocks noGrp="1"/>
          </p:cNvSpPr>
          <p:nvPr>
            <p:ph type="dt" sz="half" idx="14"/>
          </p:nvPr>
        </p:nvSpPr>
        <p:spPr/>
        <p:txBody>
          <a:bodyPr/>
          <a:lstStyle/>
          <a:p>
            <a:pPr>
              <a:defRPr/>
            </a:pPr>
            <a:r>
              <a:rPr lang="de-DE"/>
              <a:t>08.07.22</a:t>
            </a:r>
          </a:p>
        </p:txBody>
      </p:sp>
      <p:sp>
        <p:nvSpPr>
          <p:cNvPr id="5" name="Foliennummernplatzhalter 4">
            <a:extLst>
              <a:ext uri="{FF2B5EF4-FFF2-40B4-BE49-F238E27FC236}">
                <a16:creationId xmlns:a16="http://schemas.microsoft.com/office/drawing/2014/main" id="{82A55B0D-7AB3-5E47-8ECC-F0334DD95AA1}"/>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3</a:t>
            </a:fld>
            <a:endParaRPr lang="de-DE" altLang="de-DE"/>
          </a:p>
        </p:txBody>
      </p:sp>
    </p:spTree>
    <p:extLst>
      <p:ext uri="{BB962C8B-B14F-4D97-AF65-F5344CB8AC3E}">
        <p14:creationId xmlns:p14="http://schemas.microsoft.com/office/powerpoint/2010/main" val="398170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57455A-1CBB-0B41-89A1-3151C56F3B36}"/>
              </a:ext>
            </a:extLst>
          </p:cNvPr>
          <p:cNvSpPr>
            <a:spLocks noGrp="1"/>
          </p:cNvSpPr>
          <p:nvPr>
            <p:ph type="title"/>
          </p:nvPr>
        </p:nvSpPr>
        <p:spPr/>
        <p:txBody>
          <a:bodyPr/>
          <a:lstStyle/>
          <a:p>
            <a:r>
              <a:rPr lang="de-DE"/>
              <a:t>Methodisches Vorgehen</a:t>
            </a:r>
          </a:p>
        </p:txBody>
      </p:sp>
      <p:sp>
        <p:nvSpPr>
          <p:cNvPr id="4" name="Datumsplatzhalter 3">
            <a:extLst>
              <a:ext uri="{FF2B5EF4-FFF2-40B4-BE49-F238E27FC236}">
                <a16:creationId xmlns:a16="http://schemas.microsoft.com/office/drawing/2014/main" id="{F04FFFDE-1472-D94D-97CE-EC6154D455F6}"/>
              </a:ext>
            </a:extLst>
          </p:cNvPr>
          <p:cNvSpPr>
            <a:spLocks noGrp="1"/>
          </p:cNvSpPr>
          <p:nvPr>
            <p:ph type="dt" sz="half" idx="14"/>
          </p:nvPr>
        </p:nvSpPr>
        <p:spPr/>
        <p:txBody>
          <a:bodyPr/>
          <a:lstStyle/>
          <a:p>
            <a:pPr>
              <a:defRPr/>
            </a:pPr>
            <a:r>
              <a:rPr lang="de-DE"/>
              <a:t>08.07.22</a:t>
            </a:r>
          </a:p>
        </p:txBody>
      </p:sp>
      <p:sp>
        <p:nvSpPr>
          <p:cNvPr id="5" name="Foliennummernplatzhalter 4">
            <a:extLst>
              <a:ext uri="{FF2B5EF4-FFF2-40B4-BE49-F238E27FC236}">
                <a16:creationId xmlns:a16="http://schemas.microsoft.com/office/drawing/2014/main" id="{49288E62-3A79-904E-B326-1480CD0D4157}"/>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4</a:t>
            </a:fld>
            <a:endParaRPr lang="de-DE" altLang="de-DE"/>
          </a:p>
        </p:txBody>
      </p:sp>
      <p:grpSp>
        <p:nvGrpSpPr>
          <p:cNvPr id="36" name="Gruppieren 35">
            <a:extLst>
              <a:ext uri="{FF2B5EF4-FFF2-40B4-BE49-F238E27FC236}">
                <a16:creationId xmlns:a16="http://schemas.microsoft.com/office/drawing/2014/main" id="{7F165E6F-26A8-A66C-C578-802574534EAC}"/>
              </a:ext>
            </a:extLst>
          </p:cNvPr>
          <p:cNvGrpSpPr/>
          <p:nvPr/>
        </p:nvGrpSpPr>
        <p:grpSpPr>
          <a:xfrm>
            <a:off x="850488" y="2640227"/>
            <a:ext cx="1635384" cy="1726298"/>
            <a:chOff x="1036510" y="1496219"/>
            <a:chExt cx="1635384" cy="1726298"/>
          </a:xfrm>
        </p:grpSpPr>
        <p:pic>
          <p:nvPicPr>
            <p:cNvPr id="28" name="Grafik 27" descr="Netzplandiagramm mit einfarbiger Füllung">
              <a:extLst>
                <a:ext uri="{FF2B5EF4-FFF2-40B4-BE49-F238E27FC236}">
                  <a16:creationId xmlns:a16="http://schemas.microsoft.com/office/drawing/2014/main" id="{AD17C070-EE27-4C7E-FA61-0037AC3C53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67643" y="1496219"/>
              <a:ext cx="914400" cy="914400"/>
            </a:xfrm>
            <a:prstGeom prst="rect">
              <a:avLst/>
            </a:prstGeom>
          </p:spPr>
        </p:pic>
        <p:sp>
          <p:nvSpPr>
            <p:cNvPr id="30" name="Textfeld 29">
              <a:extLst>
                <a:ext uri="{FF2B5EF4-FFF2-40B4-BE49-F238E27FC236}">
                  <a16:creationId xmlns:a16="http://schemas.microsoft.com/office/drawing/2014/main" id="{FF847A82-8ACA-958E-6A1F-7B42FF85CE25}"/>
                </a:ext>
              </a:extLst>
            </p:cNvPr>
            <p:cNvSpPr txBox="1"/>
            <p:nvPr/>
          </p:nvSpPr>
          <p:spPr>
            <a:xfrm>
              <a:off x="1036510" y="2514631"/>
              <a:ext cx="1635384" cy="707886"/>
            </a:xfrm>
            <a:prstGeom prst="rect">
              <a:avLst/>
            </a:prstGeom>
            <a:noFill/>
          </p:spPr>
          <p:txBody>
            <a:bodyPr wrap="none" rtlCol="0">
              <a:spAutoFit/>
            </a:bodyPr>
            <a:lstStyle/>
            <a:p>
              <a:pPr algn="ctr"/>
              <a:r>
                <a:rPr lang="de-DE" sz="2000" dirty="0">
                  <a:latin typeface="Arial" panose="020B0604020202020204" pitchFamily="34" charset="0"/>
                  <a:cs typeface="Arial" panose="020B0604020202020204" pitchFamily="34" charset="0"/>
                </a:rPr>
                <a:t>Open Street </a:t>
              </a:r>
            </a:p>
            <a:p>
              <a:pPr algn="ctr"/>
              <a:r>
                <a:rPr lang="de-DE" sz="2000" dirty="0" err="1">
                  <a:latin typeface="Arial" panose="020B0604020202020204" pitchFamily="34" charset="0"/>
                  <a:cs typeface="Arial" panose="020B0604020202020204" pitchFamily="34" charset="0"/>
                </a:rPr>
                <a:t>Map</a:t>
              </a:r>
              <a:endParaRPr lang="de-DE" sz="2000" dirty="0">
                <a:latin typeface="Arial" panose="020B0604020202020204" pitchFamily="34" charset="0"/>
                <a:cs typeface="Arial" panose="020B0604020202020204" pitchFamily="34" charset="0"/>
              </a:endParaRPr>
            </a:p>
          </p:txBody>
        </p:sp>
      </p:grpSp>
      <p:grpSp>
        <p:nvGrpSpPr>
          <p:cNvPr id="35" name="Gruppieren 34">
            <a:extLst>
              <a:ext uri="{FF2B5EF4-FFF2-40B4-BE49-F238E27FC236}">
                <a16:creationId xmlns:a16="http://schemas.microsoft.com/office/drawing/2014/main" id="{CB07F408-C86C-C86B-A6BF-56CAAB1B89C6}"/>
              </a:ext>
            </a:extLst>
          </p:cNvPr>
          <p:cNvGrpSpPr/>
          <p:nvPr/>
        </p:nvGrpSpPr>
        <p:grpSpPr>
          <a:xfrm>
            <a:off x="3298150" y="2477211"/>
            <a:ext cx="914400" cy="1595801"/>
            <a:chOff x="3324622" y="1496219"/>
            <a:chExt cx="914400" cy="1595801"/>
          </a:xfrm>
        </p:grpSpPr>
        <p:pic>
          <p:nvPicPr>
            <p:cNvPr id="23" name="Grafik 22" descr="Strommast mit einfarbiger Füllung">
              <a:extLst>
                <a:ext uri="{FF2B5EF4-FFF2-40B4-BE49-F238E27FC236}">
                  <a16:creationId xmlns:a16="http://schemas.microsoft.com/office/drawing/2014/main" id="{558F2AF9-A88F-AE0F-41DF-CBFEBD5C429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24622" y="1496219"/>
              <a:ext cx="914400" cy="914400"/>
            </a:xfrm>
            <a:prstGeom prst="rect">
              <a:avLst/>
            </a:prstGeom>
          </p:spPr>
        </p:pic>
        <p:sp>
          <p:nvSpPr>
            <p:cNvPr id="31" name="Textfeld 30">
              <a:extLst>
                <a:ext uri="{FF2B5EF4-FFF2-40B4-BE49-F238E27FC236}">
                  <a16:creationId xmlns:a16="http://schemas.microsoft.com/office/drawing/2014/main" id="{C1A6F924-8A4F-5FB5-13AB-1BC8D94BF73F}"/>
                </a:ext>
              </a:extLst>
            </p:cNvPr>
            <p:cNvSpPr txBox="1"/>
            <p:nvPr/>
          </p:nvSpPr>
          <p:spPr>
            <a:xfrm>
              <a:off x="3404156" y="2691910"/>
              <a:ext cx="755335" cy="400110"/>
            </a:xfrm>
            <a:prstGeom prst="rect">
              <a:avLst/>
            </a:prstGeom>
            <a:noFill/>
          </p:spPr>
          <p:txBody>
            <a:bodyPr wrap="none" rtlCol="0">
              <a:spAutoFit/>
            </a:bodyPr>
            <a:lstStyle/>
            <a:p>
              <a:pPr algn="ctr"/>
              <a:r>
                <a:rPr lang="de-DE" sz="2000" dirty="0">
                  <a:latin typeface="Arial" panose="020B0604020202020204" pitchFamily="34" charset="0"/>
                  <a:cs typeface="Arial" panose="020B0604020202020204" pitchFamily="34" charset="0"/>
                </a:rPr>
                <a:t>Filter</a:t>
              </a:r>
            </a:p>
          </p:txBody>
        </p:sp>
      </p:grpSp>
      <p:grpSp>
        <p:nvGrpSpPr>
          <p:cNvPr id="34" name="Gruppieren 33">
            <a:extLst>
              <a:ext uri="{FF2B5EF4-FFF2-40B4-BE49-F238E27FC236}">
                <a16:creationId xmlns:a16="http://schemas.microsoft.com/office/drawing/2014/main" id="{00D48DB3-C9A7-1E1C-D4D0-D14BCDA88E23}"/>
              </a:ext>
            </a:extLst>
          </p:cNvPr>
          <p:cNvGrpSpPr/>
          <p:nvPr/>
        </p:nvGrpSpPr>
        <p:grpSpPr>
          <a:xfrm>
            <a:off x="5212496" y="2468367"/>
            <a:ext cx="1709122" cy="1612810"/>
            <a:chOff x="4784241" y="1460955"/>
            <a:chExt cx="1709122" cy="1612810"/>
          </a:xfrm>
        </p:grpSpPr>
        <p:pic>
          <p:nvPicPr>
            <p:cNvPr id="21" name="Grafik 20" descr="Feuer mit einfarbiger Füllung">
              <a:extLst>
                <a:ext uri="{FF2B5EF4-FFF2-40B4-BE49-F238E27FC236}">
                  <a16:creationId xmlns:a16="http://schemas.microsoft.com/office/drawing/2014/main" id="{855E720A-14BB-FDE9-84D6-1BD31A9FC44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81600" y="1460955"/>
              <a:ext cx="914400" cy="914400"/>
            </a:xfrm>
            <a:prstGeom prst="rect">
              <a:avLst/>
            </a:prstGeom>
          </p:spPr>
        </p:pic>
        <p:sp>
          <p:nvSpPr>
            <p:cNvPr id="32" name="Textfeld 31">
              <a:extLst>
                <a:ext uri="{FF2B5EF4-FFF2-40B4-BE49-F238E27FC236}">
                  <a16:creationId xmlns:a16="http://schemas.microsoft.com/office/drawing/2014/main" id="{6E83D89F-62E2-31C7-0726-FB16E27705BA}"/>
                </a:ext>
              </a:extLst>
            </p:cNvPr>
            <p:cNvSpPr txBox="1"/>
            <p:nvPr/>
          </p:nvSpPr>
          <p:spPr>
            <a:xfrm>
              <a:off x="4784241" y="2673655"/>
              <a:ext cx="1709122" cy="400110"/>
            </a:xfrm>
            <a:prstGeom prst="rect">
              <a:avLst/>
            </a:prstGeom>
            <a:noFill/>
          </p:spPr>
          <p:txBody>
            <a:bodyPr wrap="none" rtlCol="0">
              <a:spAutoFit/>
            </a:bodyPr>
            <a:lstStyle/>
            <a:p>
              <a:pPr algn="ctr"/>
              <a:r>
                <a:rPr lang="de-DE" sz="2000" dirty="0">
                  <a:latin typeface="Arial" panose="020B0604020202020204" pitchFamily="34" charset="0"/>
                  <a:cs typeface="Arial" panose="020B0604020202020204" pitchFamily="34" charset="0"/>
                </a:rPr>
                <a:t>Python </a:t>
              </a:r>
              <a:r>
                <a:rPr lang="de-DE" sz="2000" dirty="0" err="1">
                  <a:latin typeface="Arial" panose="020B0604020202020204" pitchFamily="34" charset="0"/>
                  <a:cs typeface="Arial" panose="020B0604020202020204" pitchFamily="34" charset="0"/>
                </a:rPr>
                <a:t>Script</a:t>
              </a:r>
              <a:endParaRPr lang="de-DE" sz="2000" dirty="0">
                <a:latin typeface="Arial" panose="020B0604020202020204" pitchFamily="34" charset="0"/>
                <a:cs typeface="Arial" panose="020B0604020202020204" pitchFamily="34" charset="0"/>
              </a:endParaRPr>
            </a:p>
          </p:txBody>
        </p:sp>
      </p:grpSp>
      <p:grpSp>
        <p:nvGrpSpPr>
          <p:cNvPr id="40" name="Gruppieren 39">
            <a:extLst>
              <a:ext uri="{FF2B5EF4-FFF2-40B4-BE49-F238E27FC236}">
                <a16:creationId xmlns:a16="http://schemas.microsoft.com/office/drawing/2014/main" id="{D4F3E73B-1988-9B83-3791-C562DCBAC134}"/>
              </a:ext>
            </a:extLst>
          </p:cNvPr>
          <p:cNvGrpSpPr/>
          <p:nvPr/>
        </p:nvGrpSpPr>
        <p:grpSpPr>
          <a:xfrm>
            <a:off x="9847220" y="2477211"/>
            <a:ext cx="1455848" cy="1749406"/>
            <a:chOff x="6767857" y="1496219"/>
            <a:chExt cx="1455848" cy="1749406"/>
          </a:xfrm>
        </p:grpSpPr>
        <p:pic>
          <p:nvPicPr>
            <p:cNvPr id="41" name="Grafik 40" descr="Recherche mit einfarbiger Füllung">
              <a:extLst>
                <a:ext uri="{FF2B5EF4-FFF2-40B4-BE49-F238E27FC236}">
                  <a16:creationId xmlns:a16="http://schemas.microsoft.com/office/drawing/2014/main" id="{68EB1829-216A-2CB2-742F-E3FC103FC90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038580" y="1496219"/>
              <a:ext cx="914400" cy="914400"/>
            </a:xfrm>
            <a:prstGeom prst="rect">
              <a:avLst/>
            </a:prstGeom>
          </p:spPr>
        </p:pic>
        <p:sp>
          <p:nvSpPr>
            <p:cNvPr id="42" name="Textfeld 41">
              <a:extLst>
                <a:ext uri="{FF2B5EF4-FFF2-40B4-BE49-F238E27FC236}">
                  <a16:creationId xmlns:a16="http://schemas.microsoft.com/office/drawing/2014/main" id="{53BB7466-429C-AF81-8DDB-9D7A9D28ED88}"/>
                </a:ext>
              </a:extLst>
            </p:cNvPr>
            <p:cNvSpPr txBox="1"/>
            <p:nvPr/>
          </p:nvSpPr>
          <p:spPr>
            <a:xfrm>
              <a:off x="6767857" y="2845515"/>
              <a:ext cx="1455848" cy="400110"/>
            </a:xfrm>
            <a:prstGeom prst="rect">
              <a:avLst/>
            </a:prstGeom>
            <a:noFill/>
          </p:spPr>
          <p:txBody>
            <a:bodyPr wrap="none" rtlCol="0">
              <a:spAutoFit/>
            </a:bodyPr>
            <a:lstStyle/>
            <a:p>
              <a:pPr algn="ctr"/>
              <a:r>
                <a:rPr lang="de-DE" sz="2000" dirty="0" err="1">
                  <a:latin typeface="Arial" panose="020B0604020202020204" pitchFamily="34" charset="0"/>
                  <a:cs typeface="Arial" panose="020B0604020202020204" pitchFamily="34" charset="0"/>
                </a:rPr>
                <a:t>Conclusion</a:t>
              </a:r>
              <a:endParaRPr lang="de-DE" sz="2000" dirty="0">
                <a:latin typeface="Arial" panose="020B0604020202020204" pitchFamily="34" charset="0"/>
                <a:cs typeface="Arial" panose="020B0604020202020204" pitchFamily="34" charset="0"/>
              </a:endParaRPr>
            </a:p>
          </p:txBody>
        </p:sp>
      </p:grpSp>
      <p:grpSp>
        <p:nvGrpSpPr>
          <p:cNvPr id="46" name="Gruppieren 45">
            <a:extLst>
              <a:ext uri="{FF2B5EF4-FFF2-40B4-BE49-F238E27FC236}">
                <a16:creationId xmlns:a16="http://schemas.microsoft.com/office/drawing/2014/main" id="{A5FD75B4-309A-EF0A-A240-2B63153FC1A3}"/>
              </a:ext>
            </a:extLst>
          </p:cNvPr>
          <p:cNvGrpSpPr/>
          <p:nvPr/>
        </p:nvGrpSpPr>
        <p:grpSpPr>
          <a:xfrm>
            <a:off x="7889505" y="2640227"/>
            <a:ext cx="1067921" cy="1577546"/>
            <a:chOff x="8818797" y="1496219"/>
            <a:chExt cx="1067921" cy="1577546"/>
          </a:xfrm>
        </p:grpSpPr>
        <p:pic>
          <p:nvPicPr>
            <p:cNvPr id="47" name="Grafik 46" descr="Balkendiagramm mit einfarbiger Füllung">
              <a:extLst>
                <a:ext uri="{FF2B5EF4-FFF2-40B4-BE49-F238E27FC236}">
                  <a16:creationId xmlns:a16="http://schemas.microsoft.com/office/drawing/2014/main" id="{37147E24-EB17-B897-719E-D81E337D682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895556" y="1496219"/>
              <a:ext cx="914400" cy="914400"/>
            </a:xfrm>
            <a:prstGeom prst="rect">
              <a:avLst/>
            </a:prstGeom>
          </p:spPr>
        </p:pic>
        <p:sp>
          <p:nvSpPr>
            <p:cNvPr id="48" name="Textfeld 47">
              <a:extLst>
                <a:ext uri="{FF2B5EF4-FFF2-40B4-BE49-F238E27FC236}">
                  <a16:creationId xmlns:a16="http://schemas.microsoft.com/office/drawing/2014/main" id="{3A1514FB-7F32-DD06-96C5-D14AECE1E563}"/>
                </a:ext>
              </a:extLst>
            </p:cNvPr>
            <p:cNvSpPr txBox="1"/>
            <p:nvPr/>
          </p:nvSpPr>
          <p:spPr>
            <a:xfrm>
              <a:off x="8818797" y="2673655"/>
              <a:ext cx="1067921" cy="400110"/>
            </a:xfrm>
            <a:prstGeom prst="rect">
              <a:avLst/>
            </a:prstGeom>
            <a:noFill/>
          </p:spPr>
          <p:txBody>
            <a:bodyPr wrap="none" rtlCol="0">
              <a:spAutoFit/>
            </a:bodyPr>
            <a:lstStyle/>
            <a:p>
              <a:pPr algn="ctr"/>
              <a:r>
                <a:rPr lang="de-DE" sz="2000" dirty="0"/>
                <a:t>Outlook</a:t>
              </a:r>
              <a:endParaRPr lang="de-DE" sz="2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972461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57455A-1CBB-0B41-89A1-3151C56F3B36}"/>
              </a:ext>
            </a:extLst>
          </p:cNvPr>
          <p:cNvSpPr>
            <a:spLocks noGrp="1"/>
          </p:cNvSpPr>
          <p:nvPr>
            <p:ph type="title"/>
          </p:nvPr>
        </p:nvSpPr>
        <p:spPr/>
        <p:txBody>
          <a:bodyPr/>
          <a:lstStyle/>
          <a:p>
            <a:r>
              <a:rPr lang="de-DE"/>
              <a:t>Methodisches Vorgehen</a:t>
            </a:r>
          </a:p>
        </p:txBody>
      </p:sp>
      <p:sp>
        <p:nvSpPr>
          <p:cNvPr id="4" name="Datumsplatzhalter 3">
            <a:extLst>
              <a:ext uri="{FF2B5EF4-FFF2-40B4-BE49-F238E27FC236}">
                <a16:creationId xmlns:a16="http://schemas.microsoft.com/office/drawing/2014/main" id="{F04FFFDE-1472-D94D-97CE-EC6154D455F6}"/>
              </a:ext>
            </a:extLst>
          </p:cNvPr>
          <p:cNvSpPr>
            <a:spLocks noGrp="1"/>
          </p:cNvSpPr>
          <p:nvPr>
            <p:ph type="dt" sz="half" idx="14"/>
          </p:nvPr>
        </p:nvSpPr>
        <p:spPr/>
        <p:txBody>
          <a:bodyPr/>
          <a:lstStyle/>
          <a:p>
            <a:pPr>
              <a:defRPr/>
            </a:pPr>
            <a:r>
              <a:rPr lang="de-DE"/>
              <a:t>08.07.22</a:t>
            </a:r>
          </a:p>
        </p:txBody>
      </p:sp>
      <p:sp>
        <p:nvSpPr>
          <p:cNvPr id="5" name="Foliennummernplatzhalter 4">
            <a:extLst>
              <a:ext uri="{FF2B5EF4-FFF2-40B4-BE49-F238E27FC236}">
                <a16:creationId xmlns:a16="http://schemas.microsoft.com/office/drawing/2014/main" id="{49288E62-3A79-904E-B326-1480CD0D4157}"/>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5</a:t>
            </a:fld>
            <a:endParaRPr lang="de-DE" altLang="de-DE"/>
          </a:p>
        </p:txBody>
      </p:sp>
      <p:grpSp>
        <p:nvGrpSpPr>
          <p:cNvPr id="35" name="Gruppieren 34">
            <a:extLst>
              <a:ext uri="{FF2B5EF4-FFF2-40B4-BE49-F238E27FC236}">
                <a16:creationId xmlns:a16="http://schemas.microsoft.com/office/drawing/2014/main" id="{CB07F408-C86C-C86B-A6BF-56CAAB1B89C6}"/>
              </a:ext>
            </a:extLst>
          </p:cNvPr>
          <p:cNvGrpSpPr/>
          <p:nvPr/>
        </p:nvGrpSpPr>
        <p:grpSpPr>
          <a:xfrm>
            <a:off x="3108083" y="1307323"/>
            <a:ext cx="582212" cy="928561"/>
            <a:chOff x="3221125" y="1496219"/>
            <a:chExt cx="1121398" cy="1788500"/>
          </a:xfrm>
        </p:grpSpPr>
        <p:pic>
          <p:nvPicPr>
            <p:cNvPr id="23" name="Grafik 22" descr="Strommast mit einfarbiger Füllung">
              <a:extLst>
                <a:ext uri="{FF2B5EF4-FFF2-40B4-BE49-F238E27FC236}">
                  <a16:creationId xmlns:a16="http://schemas.microsoft.com/office/drawing/2014/main" id="{558F2AF9-A88F-AE0F-41DF-CBFEBD5C42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24622" y="1496219"/>
              <a:ext cx="914400" cy="914400"/>
            </a:xfrm>
            <a:prstGeom prst="rect">
              <a:avLst/>
            </a:prstGeom>
          </p:spPr>
        </p:pic>
        <p:sp>
          <p:nvSpPr>
            <p:cNvPr id="31" name="Textfeld 30">
              <a:extLst>
                <a:ext uri="{FF2B5EF4-FFF2-40B4-BE49-F238E27FC236}">
                  <a16:creationId xmlns:a16="http://schemas.microsoft.com/office/drawing/2014/main" id="{C1A6F924-8A4F-5FB5-13AB-1BC8D94BF73F}"/>
                </a:ext>
              </a:extLst>
            </p:cNvPr>
            <p:cNvSpPr txBox="1"/>
            <p:nvPr/>
          </p:nvSpPr>
          <p:spPr>
            <a:xfrm>
              <a:off x="3221125" y="2691910"/>
              <a:ext cx="1121398" cy="592809"/>
            </a:xfrm>
            <a:prstGeom prst="rect">
              <a:avLst/>
            </a:prstGeom>
            <a:noFill/>
          </p:spPr>
          <p:txBody>
            <a:bodyPr wrap="none" rtlCol="0">
              <a:spAutoFit/>
            </a:bodyPr>
            <a:lstStyle/>
            <a:p>
              <a:pPr algn="ctr"/>
              <a:r>
                <a:rPr lang="de-DE" sz="1400" dirty="0">
                  <a:solidFill>
                    <a:schemeClr val="bg1">
                      <a:lumMod val="50000"/>
                    </a:schemeClr>
                  </a:solidFill>
                  <a:latin typeface="Arial" panose="020B0604020202020204" pitchFamily="34" charset="0"/>
                  <a:cs typeface="Arial" panose="020B0604020202020204" pitchFamily="34" charset="0"/>
                </a:rPr>
                <a:t>Filter</a:t>
              </a:r>
            </a:p>
          </p:txBody>
        </p:sp>
      </p:grpSp>
      <p:grpSp>
        <p:nvGrpSpPr>
          <p:cNvPr id="34" name="Gruppieren 33">
            <a:extLst>
              <a:ext uri="{FF2B5EF4-FFF2-40B4-BE49-F238E27FC236}">
                <a16:creationId xmlns:a16="http://schemas.microsoft.com/office/drawing/2014/main" id="{00D48DB3-C9A7-1E1C-D4D0-D14BCDA88E23}"/>
              </a:ext>
            </a:extLst>
          </p:cNvPr>
          <p:cNvGrpSpPr/>
          <p:nvPr/>
        </p:nvGrpSpPr>
        <p:grpSpPr>
          <a:xfrm>
            <a:off x="5079012" y="1298478"/>
            <a:ext cx="1250663" cy="937392"/>
            <a:chOff x="4434355" y="1460955"/>
            <a:chExt cx="2408900" cy="1805510"/>
          </a:xfrm>
        </p:grpSpPr>
        <p:pic>
          <p:nvPicPr>
            <p:cNvPr id="21" name="Grafik 20" descr="Feuer mit einfarbiger Füllung">
              <a:extLst>
                <a:ext uri="{FF2B5EF4-FFF2-40B4-BE49-F238E27FC236}">
                  <a16:creationId xmlns:a16="http://schemas.microsoft.com/office/drawing/2014/main" id="{855E720A-14BB-FDE9-84D6-1BD31A9FC44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81600" y="1460955"/>
              <a:ext cx="914400" cy="914400"/>
            </a:xfrm>
            <a:prstGeom prst="rect">
              <a:avLst/>
            </a:prstGeom>
          </p:spPr>
        </p:pic>
        <p:sp>
          <p:nvSpPr>
            <p:cNvPr id="32" name="Textfeld 31">
              <a:extLst>
                <a:ext uri="{FF2B5EF4-FFF2-40B4-BE49-F238E27FC236}">
                  <a16:creationId xmlns:a16="http://schemas.microsoft.com/office/drawing/2014/main" id="{6E83D89F-62E2-31C7-0726-FB16E27705BA}"/>
                </a:ext>
              </a:extLst>
            </p:cNvPr>
            <p:cNvSpPr txBox="1"/>
            <p:nvPr/>
          </p:nvSpPr>
          <p:spPr>
            <a:xfrm>
              <a:off x="4434355" y="2673656"/>
              <a:ext cx="2408900" cy="592809"/>
            </a:xfrm>
            <a:prstGeom prst="rect">
              <a:avLst/>
            </a:prstGeom>
            <a:noFill/>
          </p:spPr>
          <p:txBody>
            <a:bodyPr wrap="none" rtlCol="0">
              <a:spAutoFit/>
            </a:bodyPr>
            <a:lstStyle/>
            <a:p>
              <a:pPr algn="ctr"/>
              <a:r>
                <a:rPr lang="de-DE" sz="1400" dirty="0">
                  <a:solidFill>
                    <a:schemeClr val="bg1">
                      <a:lumMod val="50000"/>
                    </a:schemeClr>
                  </a:solidFill>
                  <a:latin typeface="Arial" panose="020B0604020202020204" pitchFamily="34" charset="0"/>
                  <a:cs typeface="Arial" panose="020B0604020202020204" pitchFamily="34" charset="0"/>
                </a:rPr>
                <a:t>Python </a:t>
              </a:r>
              <a:r>
                <a:rPr lang="de-DE" sz="1400" dirty="0" err="1">
                  <a:solidFill>
                    <a:schemeClr val="bg1">
                      <a:lumMod val="50000"/>
                    </a:schemeClr>
                  </a:solidFill>
                  <a:latin typeface="Arial" panose="020B0604020202020204" pitchFamily="34" charset="0"/>
                  <a:cs typeface="Arial" panose="020B0604020202020204" pitchFamily="34" charset="0"/>
                </a:rPr>
                <a:t>Script</a:t>
              </a:r>
              <a:endParaRPr lang="de-DE" sz="1400" dirty="0">
                <a:solidFill>
                  <a:schemeClr val="bg1">
                    <a:lumMod val="50000"/>
                  </a:schemeClr>
                </a:solidFill>
                <a:latin typeface="Arial" panose="020B0604020202020204" pitchFamily="34" charset="0"/>
                <a:cs typeface="Arial" panose="020B0604020202020204" pitchFamily="34" charset="0"/>
              </a:endParaRPr>
            </a:p>
          </p:txBody>
        </p:sp>
      </p:grpSp>
      <p:grpSp>
        <p:nvGrpSpPr>
          <p:cNvPr id="22" name="Gruppieren 21">
            <a:extLst>
              <a:ext uri="{FF2B5EF4-FFF2-40B4-BE49-F238E27FC236}">
                <a16:creationId xmlns:a16="http://schemas.microsoft.com/office/drawing/2014/main" id="{010AA9F0-4826-0732-AF7C-B1C5D4968CB3}"/>
              </a:ext>
            </a:extLst>
          </p:cNvPr>
          <p:cNvGrpSpPr/>
          <p:nvPr/>
        </p:nvGrpSpPr>
        <p:grpSpPr>
          <a:xfrm>
            <a:off x="885752" y="3218448"/>
            <a:ext cx="1564852" cy="1885322"/>
            <a:chOff x="1071774" y="1496219"/>
            <a:chExt cx="1564852" cy="1885322"/>
          </a:xfrm>
        </p:grpSpPr>
        <p:pic>
          <p:nvPicPr>
            <p:cNvPr id="25" name="Grafik 24" descr="Netzplandiagramm mit einfarbiger Füllung">
              <a:extLst>
                <a:ext uri="{FF2B5EF4-FFF2-40B4-BE49-F238E27FC236}">
                  <a16:creationId xmlns:a16="http://schemas.microsoft.com/office/drawing/2014/main" id="{C176A7F6-2516-2A48-6D58-D47CBC7C56B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67643" y="1496219"/>
              <a:ext cx="914400" cy="914400"/>
            </a:xfrm>
            <a:prstGeom prst="rect">
              <a:avLst/>
            </a:prstGeom>
          </p:spPr>
        </p:pic>
        <p:sp>
          <p:nvSpPr>
            <p:cNvPr id="27" name="Textfeld 26">
              <a:extLst>
                <a:ext uri="{FF2B5EF4-FFF2-40B4-BE49-F238E27FC236}">
                  <a16:creationId xmlns:a16="http://schemas.microsoft.com/office/drawing/2014/main" id="{A78B4433-A973-4136-DCA3-CAC8B84804BD}"/>
                </a:ext>
              </a:extLst>
            </p:cNvPr>
            <p:cNvSpPr txBox="1"/>
            <p:nvPr/>
          </p:nvSpPr>
          <p:spPr>
            <a:xfrm>
              <a:off x="1071774" y="2673655"/>
              <a:ext cx="1564852" cy="707886"/>
            </a:xfrm>
            <a:prstGeom prst="rect">
              <a:avLst/>
            </a:prstGeom>
            <a:noFill/>
          </p:spPr>
          <p:txBody>
            <a:bodyPr wrap="none" rtlCol="0">
              <a:spAutoFit/>
            </a:bodyPr>
            <a:lstStyle/>
            <a:p>
              <a:pPr algn="ctr"/>
              <a:r>
                <a:rPr lang="de-DE" sz="2000" dirty="0">
                  <a:latin typeface="Arial" panose="020B0604020202020204" pitchFamily="34" charset="0"/>
                  <a:cs typeface="Arial" panose="020B0604020202020204" pitchFamily="34" charset="0"/>
                </a:rPr>
                <a:t>Open Street</a:t>
              </a:r>
            </a:p>
            <a:p>
              <a:pPr algn="ctr"/>
              <a:r>
                <a:rPr lang="de-DE" sz="2000" dirty="0" err="1"/>
                <a:t>Map</a:t>
              </a:r>
              <a:endParaRPr lang="de-DE" sz="2000" dirty="0">
                <a:latin typeface="Arial" panose="020B0604020202020204" pitchFamily="34" charset="0"/>
                <a:cs typeface="Arial" panose="020B0604020202020204" pitchFamily="34" charset="0"/>
              </a:endParaRPr>
            </a:p>
          </p:txBody>
        </p:sp>
      </p:grpSp>
      <p:sp>
        <p:nvSpPr>
          <p:cNvPr id="7" name="Textfeld 6">
            <a:extLst>
              <a:ext uri="{FF2B5EF4-FFF2-40B4-BE49-F238E27FC236}">
                <a16:creationId xmlns:a16="http://schemas.microsoft.com/office/drawing/2014/main" id="{15D3A608-763E-3A9C-D9AC-6CAD68E9AC64}"/>
              </a:ext>
            </a:extLst>
          </p:cNvPr>
          <p:cNvSpPr txBox="1"/>
          <p:nvPr/>
        </p:nvSpPr>
        <p:spPr>
          <a:xfrm>
            <a:off x="3399187" y="3675648"/>
            <a:ext cx="7558752" cy="1323439"/>
          </a:xfrm>
          <a:prstGeom prst="rect">
            <a:avLst/>
          </a:prstGeom>
          <a:noFill/>
        </p:spPr>
        <p:txBody>
          <a:bodyPr wrap="square" rtlCol="0">
            <a:spAutoFit/>
          </a:bodyPr>
          <a:lstStyle/>
          <a:p>
            <a:pPr marL="342900" indent="-342900">
              <a:buFont typeface="Arial" panose="020B0604020202020204" pitchFamily="34" charset="0"/>
              <a:buChar char="•"/>
            </a:pPr>
            <a:r>
              <a:rPr lang="de-DE" sz="2000" dirty="0" err="1"/>
              <a:t>Biggest</a:t>
            </a:r>
            <a:r>
              <a:rPr lang="de-DE" sz="2000" dirty="0"/>
              <a:t> open-source </a:t>
            </a:r>
            <a:r>
              <a:rPr lang="en-US" sz="2000" dirty="0"/>
              <a:t>geodatabase worldwide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Everyone can contribute with their input by adding or adapting information</a:t>
            </a:r>
          </a:p>
        </p:txBody>
      </p:sp>
      <p:grpSp>
        <p:nvGrpSpPr>
          <p:cNvPr id="45" name="Gruppieren 44">
            <a:extLst>
              <a:ext uri="{FF2B5EF4-FFF2-40B4-BE49-F238E27FC236}">
                <a16:creationId xmlns:a16="http://schemas.microsoft.com/office/drawing/2014/main" id="{16E80AA2-4FD1-F155-1619-43C4DC169C88}"/>
              </a:ext>
            </a:extLst>
          </p:cNvPr>
          <p:cNvGrpSpPr/>
          <p:nvPr/>
        </p:nvGrpSpPr>
        <p:grpSpPr>
          <a:xfrm>
            <a:off x="7643814" y="1236593"/>
            <a:ext cx="801823" cy="1090944"/>
            <a:chOff x="8580562" y="1165198"/>
            <a:chExt cx="1544389" cy="2101266"/>
          </a:xfrm>
        </p:grpSpPr>
        <p:pic>
          <p:nvPicPr>
            <p:cNvPr id="46" name="Grafik 45" descr="Balkendiagramm mit einfarbiger Füllung">
              <a:extLst>
                <a:ext uri="{FF2B5EF4-FFF2-40B4-BE49-F238E27FC236}">
                  <a16:creationId xmlns:a16="http://schemas.microsoft.com/office/drawing/2014/main" id="{C6BC15F7-4F60-FBD1-C5EE-C4B375BA4F3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919211" y="1165198"/>
              <a:ext cx="914399" cy="914400"/>
            </a:xfrm>
            <a:prstGeom prst="rect">
              <a:avLst/>
            </a:prstGeom>
          </p:spPr>
        </p:pic>
        <p:sp>
          <p:nvSpPr>
            <p:cNvPr id="47" name="Textfeld 46">
              <a:extLst>
                <a:ext uri="{FF2B5EF4-FFF2-40B4-BE49-F238E27FC236}">
                  <a16:creationId xmlns:a16="http://schemas.microsoft.com/office/drawing/2014/main" id="{FB90B6EE-D463-0217-B817-BD97D4303FDC}"/>
                </a:ext>
              </a:extLst>
            </p:cNvPr>
            <p:cNvSpPr txBox="1"/>
            <p:nvPr/>
          </p:nvSpPr>
          <p:spPr>
            <a:xfrm>
              <a:off x="8580562" y="2673655"/>
              <a:ext cx="1544389" cy="592809"/>
            </a:xfrm>
            <a:prstGeom prst="rect">
              <a:avLst/>
            </a:prstGeom>
            <a:noFill/>
          </p:spPr>
          <p:txBody>
            <a:bodyPr wrap="none" rtlCol="0">
              <a:spAutoFit/>
            </a:bodyPr>
            <a:lstStyle/>
            <a:p>
              <a:pPr algn="ctr"/>
              <a:r>
                <a:rPr lang="de-DE" sz="1400" dirty="0">
                  <a:solidFill>
                    <a:schemeClr val="bg1">
                      <a:lumMod val="50000"/>
                    </a:schemeClr>
                  </a:solidFill>
                </a:rPr>
                <a:t>Outlook</a:t>
              </a:r>
              <a:endParaRPr lang="de-DE" sz="1400" dirty="0">
                <a:solidFill>
                  <a:schemeClr val="bg1">
                    <a:lumMod val="50000"/>
                  </a:schemeClr>
                </a:solidFill>
                <a:latin typeface="Arial" panose="020B0604020202020204" pitchFamily="34" charset="0"/>
                <a:cs typeface="Arial" panose="020B0604020202020204" pitchFamily="34" charset="0"/>
              </a:endParaRPr>
            </a:p>
          </p:txBody>
        </p:sp>
      </p:grpSp>
      <p:grpSp>
        <p:nvGrpSpPr>
          <p:cNvPr id="48" name="Gruppieren 47">
            <a:extLst>
              <a:ext uri="{FF2B5EF4-FFF2-40B4-BE49-F238E27FC236}">
                <a16:creationId xmlns:a16="http://schemas.microsoft.com/office/drawing/2014/main" id="{0EF46986-AFF3-865B-A23C-F21C2C15B811}"/>
              </a:ext>
            </a:extLst>
          </p:cNvPr>
          <p:cNvGrpSpPr/>
          <p:nvPr/>
        </p:nvGrpSpPr>
        <p:grpSpPr>
          <a:xfrm>
            <a:off x="9814323" y="1236594"/>
            <a:ext cx="1071127" cy="1090943"/>
            <a:chOff x="6464239" y="1496219"/>
            <a:chExt cx="2063093" cy="2101261"/>
          </a:xfrm>
        </p:grpSpPr>
        <p:pic>
          <p:nvPicPr>
            <p:cNvPr id="49" name="Grafik 48" descr="Recherche mit einfarbiger Füllung">
              <a:extLst>
                <a:ext uri="{FF2B5EF4-FFF2-40B4-BE49-F238E27FC236}">
                  <a16:creationId xmlns:a16="http://schemas.microsoft.com/office/drawing/2014/main" id="{1F94C804-7209-6579-139F-24A2B2330F5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38580" y="1496219"/>
              <a:ext cx="914400" cy="914400"/>
            </a:xfrm>
            <a:prstGeom prst="rect">
              <a:avLst/>
            </a:prstGeom>
          </p:spPr>
        </p:pic>
        <p:sp>
          <p:nvSpPr>
            <p:cNvPr id="50" name="Textfeld 49">
              <a:extLst>
                <a:ext uri="{FF2B5EF4-FFF2-40B4-BE49-F238E27FC236}">
                  <a16:creationId xmlns:a16="http://schemas.microsoft.com/office/drawing/2014/main" id="{EA77B5AB-5253-8533-B2E4-44888ABB074F}"/>
                </a:ext>
              </a:extLst>
            </p:cNvPr>
            <p:cNvSpPr txBox="1"/>
            <p:nvPr/>
          </p:nvSpPr>
          <p:spPr>
            <a:xfrm>
              <a:off x="6464239" y="3004672"/>
              <a:ext cx="2063093" cy="592808"/>
            </a:xfrm>
            <a:prstGeom prst="rect">
              <a:avLst/>
            </a:prstGeom>
            <a:noFill/>
          </p:spPr>
          <p:txBody>
            <a:bodyPr wrap="none" rtlCol="0">
              <a:spAutoFit/>
            </a:bodyPr>
            <a:lstStyle/>
            <a:p>
              <a:pPr algn="ctr"/>
              <a:r>
                <a:rPr lang="de-DE" sz="1400" dirty="0" err="1">
                  <a:solidFill>
                    <a:schemeClr val="bg1">
                      <a:lumMod val="50000"/>
                    </a:schemeClr>
                  </a:solidFill>
                  <a:latin typeface="Arial" panose="020B0604020202020204" pitchFamily="34" charset="0"/>
                  <a:cs typeface="Arial" panose="020B0604020202020204" pitchFamily="34" charset="0"/>
                </a:rPr>
                <a:t>Conclusion</a:t>
              </a:r>
              <a:endParaRPr lang="de-DE" sz="1400" dirty="0">
                <a:solidFill>
                  <a:schemeClr val="bg1">
                    <a:lumMod val="50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1714595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3E56C-BF61-20DC-05A2-2F1F19963DEF}"/>
              </a:ext>
            </a:extLst>
          </p:cNvPr>
          <p:cNvSpPr>
            <a:spLocks noGrp="1"/>
          </p:cNvSpPr>
          <p:nvPr>
            <p:ph type="title"/>
          </p:nvPr>
        </p:nvSpPr>
        <p:spPr/>
        <p:txBody>
          <a:bodyPr/>
          <a:lstStyle/>
          <a:p>
            <a:r>
              <a:rPr lang="de-DE" dirty="0"/>
              <a:t>Open Street </a:t>
            </a:r>
            <a:r>
              <a:rPr lang="de-DE" dirty="0" err="1"/>
              <a:t>Map</a:t>
            </a:r>
            <a:endParaRPr lang="de-DE" dirty="0"/>
          </a:p>
        </p:txBody>
      </p:sp>
      <p:sp>
        <p:nvSpPr>
          <p:cNvPr id="3" name="Content Placeholder 2">
            <a:extLst>
              <a:ext uri="{FF2B5EF4-FFF2-40B4-BE49-F238E27FC236}">
                <a16:creationId xmlns:a16="http://schemas.microsoft.com/office/drawing/2014/main" id="{497BB6D1-B4AD-E470-E4E6-51C20AA67A94}"/>
              </a:ext>
            </a:extLst>
          </p:cNvPr>
          <p:cNvSpPr>
            <a:spLocks noGrp="1"/>
          </p:cNvSpPr>
          <p:nvPr>
            <p:ph sz="quarter" idx="12"/>
          </p:nvPr>
        </p:nvSpPr>
        <p:spPr>
          <a:xfrm>
            <a:off x="1206503" y="1357313"/>
            <a:ext cx="3855827" cy="4320000"/>
          </a:xfrm>
        </p:spPr>
        <p:txBody>
          <a:bodyPr/>
          <a:lstStyle/>
          <a:p>
            <a:r>
              <a:rPr lang="en-US" dirty="0"/>
              <a:t>Nodes: composed of a set of coordinates, represent point objects</a:t>
            </a:r>
          </a:p>
          <a:p>
            <a:endParaRPr lang="en-US" dirty="0"/>
          </a:p>
          <a:p>
            <a:r>
              <a:rPr lang="en-US" dirty="0"/>
              <a:t>Ways: represent line objects and connect Nodes</a:t>
            </a:r>
          </a:p>
          <a:p>
            <a:endParaRPr lang="en-US" dirty="0"/>
          </a:p>
          <a:p>
            <a:r>
              <a:rPr lang="en-US" dirty="0"/>
              <a:t>Relations: represent correlation between different objects</a:t>
            </a:r>
          </a:p>
          <a:p>
            <a:endParaRPr lang="en-US" dirty="0"/>
          </a:p>
          <a:p>
            <a:r>
              <a:rPr lang="en-US" dirty="0"/>
              <a:t>Key-Value pairs: called a Tag. Each tag defines the property an object</a:t>
            </a:r>
          </a:p>
          <a:p>
            <a:endParaRPr lang="en-US" dirty="0"/>
          </a:p>
          <a:p>
            <a:endParaRPr lang="en-US" dirty="0"/>
          </a:p>
          <a:p>
            <a:endParaRPr lang="de-DE" dirty="0"/>
          </a:p>
        </p:txBody>
      </p:sp>
      <p:sp>
        <p:nvSpPr>
          <p:cNvPr id="4" name="Date Placeholder 3">
            <a:extLst>
              <a:ext uri="{FF2B5EF4-FFF2-40B4-BE49-F238E27FC236}">
                <a16:creationId xmlns:a16="http://schemas.microsoft.com/office/drawing/2014/main" id="{7ACE1030-DB06-57C2-8AE4-11A38D6109F6}"/>
              </a:ext>
            </a:extLst>
          </p:cNvPr>
          <p:cNvSpPr>
            <a:spLocks noGrp="1"/>
          </p:cNvSpPr>
          <p:nvPr>
            <p:ph type="dt" sz="half" idx="14"/>
          </p:nvPr>
        </p:nvSpPr>
        <p:spPr/>
        <p:txBody>
          <a:bodyPr/>
          <a:lstStyle/>
          <a:p>
            <a:pPr>
              <a:defRPr/>
            </a:pPr>
            <a:r>
              <a:rPr lang="de-DE"/>
              <a:t>08.07.22</a:t>
            </a:r>
          </a:p>
        </p:txBody>
      </p:sp>
      <p:sp>
        <p:nvSpPr>
          <p:cNvPr id="5" name="Slide Number Placeholder 4">
            <a:extLst>
              <a:ext uri="{FF2B5EF4-FFF2-40B4-BE49-F238E27FC236}">
                <a16:creationId xmlns:a16="http://schemas.microsoft.com/office/drawing/2014/main" id="{9FD8A1AA-1861-E70A-4BEF-F634A52110A1}"/>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6</a:t>
            </a:fld>
            <a:endParaRPr lang="de-DE" altLang="de-DE"/>
          </a:p>
        </p:txBody>
      </p:sp>
      <p:pic>
        <p:nvPicPr>
          <p:cNvPr id="7" name="Bild 1">
            <a:extLst>
              <a:ext uri="{FF2B5EF4-FFF2-40B4-BE49-F238E27FC236}">
                <a16:creationId xmlns:a16="http://schemas.microsoft.com/office/drawing/2014/main" id="{6539853D-C807-1480-863F-9F9D70ABDFE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4276" y="1570732"/>
            <a:ext cx="5081221" cy="3478000"/>
          </a:xfrm>
          <a:prstGeom prst="rect">
            <a:avLst/>
          </a:prstGeom>
          <a:noFill/>
          <a:ln>
            <a:noFill/>
          </a:ln>
        </p:spPr>
      </p:pic>
    </p:spTree>
    <p:extLst>
      <p:ext uri="{BB962C8B-B14F-4D97-AF65-F5344CB8AC3E}">
        <p14:creationId xmlns:p14="http://schemas.microsoft.com/office/powerpoint/2010/main" val="390645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57455A-1CBB-0B41-89A1-3151C56F3B36}"/>
              </a:ext>
            </a:extLst>
          </p:cNvPr>
          <p:cNvSpPr>
            <a:spLocks noGrp="1"/>
          </p:cNvSpPr>
          <p:nvPr>
            <p:ph type="title"/>
          </p:nvPr>
        </p:nvSpPr>
        <p:spPr/>
        <p:txBody>
          <a:bodyPr/>
          <a:lstStyle/>
          <a:p>
            <a:r>
              <a:rPr lang="de-DE"/>
              <a:t>Methodisches Vorgehen</a:t>
            </a:r>
          </a:p>
        </p:txBody>
      </p:sp>
      <p:sp>
        <p:nvSpPr>
          <p:cNvPr id="4" name="Datumsplatzhalter 3">
            <a:extLst>
              <a:ext uri="{FF2B5EF4-FFF2-40B4-BE49-F238E27FC236}">
                <a16:creationId xmlns:a16="http://schemas.microsoft.com/office/drawing/2014/main" id="{F04FFFDE-1472-D94D-97CE-EC6154D455F6}"/>
              </a:ext>
            </a:extLst>
          </p:cNvPr>
          <p:cNvSpPr>
            <a:spLocks noGrp="1"/>
          </p:cNvSpPr>
          <p:nvPr>
            <p:ph type="dt" sz="half" idx="14"/>
          </p:nvPr>
        </p:nvSpPr>
        <p:spPr/>
        <p:txBody>
          <a:bodyPr/>
          <a:lstStyle/>
          <a:p>
            <a:pPr>
              <a:defRPr/>
            </a:pPr>
            <a:r>
              <a:rPr lang="de-DE"/>
              <a:t>08.07.22</a:t>
            </a:r>
          </a:p>
        </p:txBody>
      </p:sp>
      <p:sp>
        <p:nvSpPr>
          <p:cNvPr id="5" name="Foliennummernplatzhalter 4">
            <a:extLst>
              <a:ext uri="{FF2B5EF4-FFF2-40B4-BE49-F238E27FC236}">
                <a16:creationId xmlns:a16="http://schemas.microsoft.com/office/drawing/2014/main" id="{49288E62-3A79-904E-B326-1480CD0D4157}"/>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7</a:t>
            </a:fld>
            <a:endParaRPr lang="de-DE" altLang="de-DE"/>
          </a:p>
        </p:txBody>
      </p:sp>
      <p:grpSp>
        <p:nvGrpSpPr>
          <p:cNvPr id="36" name="Gruppieren 35">
            <a:extLst>
              <a:ext uri="{FF2B5EF4-FFF2-40B4-BE49-F238E27FC236}">
                <a16:creationId xmlns:a16="http://schemas.microsoft.com/office/drawing/2014/main" id="{7F165E6F-26A8-A66C-C578-802574534EAC}"/>
              </a:ext>
            </a:extLst>
          </p:cNvPr>
          <p:cNvGrpSpPr/>
          <p:nvPr/>
        </p:nvGrpSpPr>
        <p:grpSpPr>
          <a:xfrm>
            <a:off x="850488" y="2640227"/>
            <a:ext cx="1635384" cy="1726298"/>
            <a:chOff x="1036510" y="1496219"/>
            <a:chExt cx="1635384" cy="1726298"/>
          </a:xfrm>
        </p:grpSpPr>
        <p:pic>
          <p:nvPicPr>
            <p:cNvPr id="28" name="Grafik 27" descr="Netzplandiagramm mit einfarbiger Füllung">
              <a:extLst>
                <a:ext uri="{FF2B5EF4-FFF2-40B4-BE49-F238E27FC236}">
                  <a16:creationId xmlns:a16="http://schemas.microsoft.com/office/drawing/2014/main" id="{AD17C070-EE27-4C7E-FA61-0037AC3C53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67643" y="1496219"/>
              <a:ext cx="914400" cy="914400"/>
            </a:xfrm>
            <a:prstGeom prst="rect">
              <a:avLst/>
            </a:prstGeom>
          </p:spPr>
        </p:pic>
        <p:sp>
          <p:nvSpPr>
            <p:cNvPr id="30" name="Textfeld 29">
              <a:extLst>
                <a:ext uri="{FF2B5EF4-FFF2-40B4-BE49-F238E27FC236}">
                  <a16:creationId xmlns:a16="http://schemas.microsoft.com/office/drawing/2014/main" id="{FF847A82-8ACA-958E-6A1F-7B42FF85CE25}"/>
                </a:ext>
              </a:extLst>
            </p:cNvPr>
            <p:cNvSpPr txBox="1"/>
            <p:nvPr/>
          </p:nvSpPr>
          <p:spPr>
            <a:xfrm>
              <a:off x="1036510" y="2514631"/>
              <a:ext cx="1635384" cy="707886"/>
            </a:xfrm>
            <a:prstGeom prst="rect">
              <a:avLst/>
            </a:prstGeom>
            <a:noFill/>
          </p:spPr>
          <p:txBody>
            <a:bodyPr wrap="none" rtlCol="0">
              <a:spAutoFit/>
            </a:bodyPr>
            <a:lstStyle/>
            <a:p>
              <a:pPr algn="ctr"/>
              <a:r>
                <a:rPr lang="de-DE" sz="2000" dirty="0">
                  <a:latin typeface="Arial" panose="020B0604020202020204" pitchFamily="34" charset="0"/>
                  <a:cs typeface="Arial" panose="020B0604020202020204" pitchFamily="34" charset="0"/>
                </a:rPr>
                <a:t>Open Street </a:t>
              </a:r>
            </a:p>
            <a:p>
              <a:pPr algn="ctr"/>
              <a:r>
                <a:rPr lang="de-DE" sz="2000" dirty="0" err="1">
                  <a:latin typeface="Arial" panose="020B0604020202020204" pitchFamily="34" charset="0"/>
                  <a:cs typeface="Arial" panose="020B0604020202020204" pitchFamily="34" charset="0"/>
                </a:rPr>
                <a:t>Map</a:t>
              </a:r>
              <a:endParaRPr lang="de-DE" sz="2000" dirty="0">
                <a:latin typeface="Arial" panose="020B0604020202020204" pitchFamily="34" charset="0"/>
                <a:cs typeface="Arial" panose="020B0604020202020204" pitchFamily="34" charset="0"/>
              </a:endParaRPr>
            </a:p>
          </p:txBody>
        </p:sp>
      </p:grpSp>
      <p:grpSp>
        <p:nvGrpSpPr>
          <p:cNvPr id="35" name="Gruppieren 34">
            <a:extLst>
              <a:ext uri="{FF2B5EF4-FFF2-40B4-BE49-F238E27FC236}">
                <a16:creationId xmlns:a16="http://schemas.microsoft.com/office/drawing/2014/main" id="{CB07F408-C86C-C86B-A6BF-56CAAB1B89C6}"/>
              </a:ext>
            </a:extLst>
          </p:cNvPr>
          <p:cNvGrpSpPr/>
          <p:nvPr/>
        </p:nvGrpSpPr>
        <p:grpSpPr>
          <a:xfrm>
            <a:off x="3298150" y="2477211"/>
            <a:ext cx="914400" cy="1595801"/>
            <a:chOff x="3324622" y="1496219"/>
            <a:chExt cx="914400" cy="1595801"/>
          </a:xfrm>
        </p:grpSpPr>
        <p:pic>
          <p:nvPicPr>
            <p:cNvPr id="23" name="Grafik 22" descr="Strommast mit einfarbiger Füllung">
              <a:extLst>
                <a:ext uri="{FF2B5EF4-FFF2-40B4-BE49-F238E27FC236}">
                  <a16:creationId xmlns:a16="http://schemas.microsoft.com/office/drawing/2014/main" id="{558F2AF9-A88F-AE0F-41DF-CBFEBD5C429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24622" y="1496219"/>
              <a:ext cx="914400" cy="914400"/>
            </a:xfrm>
            <a:prstGeom prst="rect">
              <a:avLst/>
            </a:prstGeom>
          </p:spPr>
        </p:pic>
        <p:sp>
          <p:nvSpPr>
            <p:cNvPr id="31" name="Textfeld 30">
              <a:extLst>
                <a:ext uri="{FF2B5EF4-FFF2-40B4-BE49-F238E27FC236}">
                  <a16:creationId xmlns:a16="http://schemas.microsoft.com/office/drawing/2014/main" id="{C1A6F924-8A4F-5FB5-13AB-1BC8D94BF73F}"/>
                </a:ext>
              </a:extLst>
            </p:cNvPr>
            <p:cNvSpPr txBox="1"/>
            <p:nvPr/>
          </p:nvSpPr>
          <p:spPr>
            <a:xfrm>
              <a:off x="3404156" y="2691910"/>
              <a:ext cx="755335" cy="400110"/>
            </a:xfrm>
            <a:prstGeom prst="rect">
              <a:avLst/>
            </a:prstGeom>
            <a:noFill/>
          </p:spPr>
          <p:txBody>
            <a:bodyPr wrap="none" rtlCol="0">
              <a:spAutoFit/>
            </a:bodyPr>
            <a:lstStyle/>
            <a:p>
              <a:pPr algn="ctr"/>
              <a:r>
                <a:rPr lang="de-DE" sz="2000" dirty="0">
                  <a:latin typeface="Arial" panose="020B0604020202020204" pitchFamily="34" charset="0"/>
                  <a:cs typeface="Arial" panose="020B0604020202020204" pitchFamily="34" charset="0"/>
                </a:rPr>
                <a:t>Filter</a:t>
              </a:r>
            </a:p>
          </p:txBody>
        </p:sp>
      </p:grpSp>
      <p:grpSp>
        <p:nvGrpSpPr>
          <p:cNvPr id="34" name="Gruppieren 33">
            <a:extLst>
              <a:ext uri="{FF2B5EF4-FFF2-40B4-BE49-F238E27FC236}">
                <a16:creationId xmlns:a16="http://schemas.microsoft.com/office/drawing/2014/main" id="{00D48DB3-C9A7-1E1C-D4D0-D14BCDA88E23}"/>
              </a:ext>
            </a:extLst>
          </p:cNvPr>
          <p:cNvGrpSpPr/>
          <p:nvPr/>
        </p:nvGrpSpPr>
        <p:grpSpPr>
          <a:xfrm>
            <a:off x="5212496" y="2468367"/>
            <a:ext cx="1709122" cy="1612810"/>
            <a:chOff x="4784241" y="1460955"/>
            <a:chExt cx="1709122" cy="1612810"/>
          </a:xfrm>
        </p:grpSpPr>
        <p:pic>
          <p:nvPicPr>
            <p:cNvPr id="21" name="Grafik 20" descr="Feuer mit einfarbiger Füllung">
              <a:extLst>
                <a:ext uri="{FF2B5EF4-FFF2-40B4-BE49-F238E27FC236}">
                  <a16:creationId xmlns:a16="http://schemas.microsoft.com/office/drawing/2014/main" id="{855E720A-14BB-FDE9-84D6-1BD31A9FC44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81600" y="1460955"/>
              <a:ext cx="914400" cy="914400"/>
            </a:xfrm>
            <a:prstGeom prst="rect">
              <a:avLst/>
            </a:prstGeom>
          </p:spPr>
        </p:pic>
        <p:sp>
          <p:nvSpPr>
            <p:cNvPr id="32" name="Textfeld 31">
              <a:extLst>
                <a:ext uri="{FF2B5EF4-FFF2-40B4-BE49-F238E27FC236}">
                  <a16:creationId xmlns:a16="http://schemas.microsoft.com/office/drawing/2014/main" id="{6E83D89F-62E2-31C7-0726-FB16E27705BA}"/>
                </a:ext>
              </a:extLst>
            </p:cNvPr>
            <p:cNvSpPr txBox="1"/>
            <p:nvPr/>
          </p:nvSpPr>
          <p:spPr>
            <a:xfrm>
              <a:off x="4784241" y="2673655"/>
              <a:ext cx="1709122" cy="400110"/>
            </a:xfrm>
            <a:prstGeom prst="rect">
              <a:avLst/>
            </a:prstGeom>
            <a:noFill/>
          </p:spPr>
          <p:txBody>
            <a:bodyPr wrap="none" rtlCol="0">
              <a:spAutoFit/>
            </a:bodyPr>
            <a:lstStyle/>
            <a:p>
              <a:pPr algn="ctr"/>
              <a:r>
                <a:rPr lang="de-DE" sz="2000" dirty="0">
                  <a:latin typeface="Arial" panose="020B0604020202020204" pitchFamily="34" charset="0"/>
                  <a:cs typeface="Arial" panose="020B0604020202020204" pitchFamily="34" charset="0"/>
                </a:rPr>
                <a:t>Python </a:t>
              </a:r>
              <a:r>
                <a:rPr lang="de-DE" sz="2000" dirty="0" err="1">
                  <a:latin typeface="Arial" panose="020B0604020202020204" pitchFamily="34" charset="0"/>
                  <a:cs typeface="Arial" panose="020B0604020202020204" pitchFamily="34" charset="0"/>
                </a:rPr>
                <a:t>Script</a:t>
              </a:r>
              <a:endParaRPr lang="de-DE" sz="2000" dirty="0">
                <a:latin typeface="Arial" panose="020B0604020202020204" pitchFamily="34" charset="0"/>
                <a:cs typeface="Arial" panose="020B0604020202020204" pitchFamily="34" charset="0"/>
              </a:endParaRPr>
            </a:p>
          </p:txBody>
        </p:sp>
      </p:grpSp>
      <p:grpSp>
        <p:nvGrpSpPr>
          <p:cNvPr id="40" name="Gruppieren 39">
            <a:extLst>
              <a:ext uri="{FF2B5EF4-FFF2-40B4-BE49-F238E27FC236}">
                <a16:creationId xmlns:a16="http://schemas.microsoft.com/office/drawing/2014/main" id="{D4F3E73B-1988-9B83-3791-C562DCBAC134}"/>
              </a:ext>
            </a:extLst>
          </p:cNvPr>
          <p:cNvGrpSpPr/>
          <p:nvPr/>
        </p:nvGrpSpPr>
        <p:grpSpPr>
          <a:xfrm>
            <a:off x="9847220" y="2477211"/>
            <a:ext cx="1455848" cy="1749406"/>
            <a:chOff x="6767857" y="1496219"/>
            <a:chExt cx="1455848" cy="1749406"/>
          </a:xfrm>
        </p:grpSpPr>
        <p:pic>
          <p:nvPicPr>
            <p:cNvPr id="41" name="Grafik 40" descr="Recherche mit einfarbiger Füllung">
              <a:extLst>
                <a:ext uri="{FF2B5EF4-FFF2-40B4-BE49-F238E27FC236}">
                  <a16:creationId xmlns:a16="http://schemas.microsoft.com/office/drawing/2014/main" id="{68EB1829-216A-2CB2-742F-E3FC103FC90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038580" y="1496219"/>
              <a:ext cx="914400" cy="914400"/>
            </a:xfrm>
            <a:prstGeom prst="rect">
              <a:avLst/>
            </a:prstGeom>
          </p:spPr>
        </p:pic>
        <p:sp>
          <p:nvSpPr>
            <p:cNvPr id="42" name="Textfeld 41">
              <a:extLst>
                <a:ext uri="{FF2B5EF4-FFF2-40B4-BE49-F238E27FC236}">
                  <a16:creationId xmlns:a16="http://schemas.microsoft.com/office/drawing/2014/main" id="{53BB7466-429C-AF81-8DDB-9D7A9D28ED88}"/>
                </a:ext>
              </a:extLst>
            </p:cNvPr>
            <p:cNvSpPr txBox="1"/>
            <p:nvPr/>
          </p:nvSpPr>
          <p:spPr>
            <a:xfrm>
              <a:off x="6767857" y="2845515"/>
              <a:ext cx="1455848" cy="400110"/>
            </a:xfrm>
            <a:prstGeom prst="rect">
              <a:avLst/>
            </a:prstGeom>
            <a:noFill/>
          </p:spPr>
          <p:txBody>
            <a:bodyPr wrap="none" rtlCol="0">
              <a:spAutoFit/>
            </a:bodyPr>
            <a:lstStyle/>
            <a:p>
              <a:pPr algn="ctr"/>
              <a:r>
                <a:rPr lang="de-DE" sz="2000" dirty="0" err="1">
                  <a:latin typeface="Arial" panose="020B0604020202020204" pitchFamily="34" charset="0"/>
                  <a:cs typeface="Arial" panose="020B0604020202020204" pitchFamily="34" charset="0"/>
                </a:rPr>
                <a:t>Conclusion</a:t>
              </a:r>
              <a:endParaRPr lang="de-DE" sz="2000" dirty="0">
                <a:latin typeface="Arial" panose="020B0604020202020204" pitchFamily="34" charset="0"/>
                <a:cs typeface="Arial" panose="020B0604020202020204" pitchFamily="34" charset="0"/>
              </a:endParaRPr>
            </a:p>
          </p:txBody>
        </p:sp>
      </p:grpSp>
      <p:grpSp>
        <p:nvGrpSpPr>
          <p:cNvPr id="46" name="Gruppieren 45">
            <a:extLst>
              <a:ext uri="{FF2B5EF4-FFF2-40B4-BE49-F238E27FC236}">
                <a16:creationId xmlns:a16="http://schemas.microsoft.com/office/drawing/2014/main" id="{A5FD75B4-309A-EF0A-A240-2B63153FC1A3}"/>
              </a:ext>
            </a:extLst>
          </p:cNvPr>
          <p:cNvGrpSpPr/>
          <p:nvPr/>
        </p:nvGrpSpPr>
        <p:grpSpPr>
          <a:xfrm>
            <a:off x="7889505" y="2640227"/>
            <a:ext cx="1067921" cy="1577546"/>
            <a:chOff x="8818797" y="1496219"/>
            <a:chExt cx="1067921" cy="1577546"/>
          </a:xfrm>
        </p:grpSpPr>
        <p:pic>
          <p:nvPicPr>
            <p:cNvPr id="47" name="Grafik 46" descr="Balkendiagramm mit einfarbiger Füllung">
              <a:extLst>
                <a:ext uri="{FF2B5EF4-FFF2-40B4-BE49-F238E27FC236}">
                  <a16:creationId xmlns:a16="http://schemas.microsoft.com/office/drawing/2014/main" id="{37147E24-EB17-B897-719E-D81E337D682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895556" y="1496219"/>
              <a:ext cx="914400" cy="914400"/>
            </a:xfrm>
            <a:prstGeom prst="rect">
              <a:avLst/>
            </a:prstGeom>
          </p:spPr>
        </p:pic>
        <p:sp>
          <p:nvSpPr>
            <p:cNvPr id="48" name="Textfeld 47">
              <a:extLst>
                <a:ext uri="{FF2B5EF4-FFF2-40B4-BE49-F238E27FC236}">
                  <a16:creationId xmlns:a16="http://schemas.microsoft.com/office/drawing/2014/main" id="{3A1514FB-7F32-DD06-96C5-D14AECE1E563}"/>
                </a:ext>
              </a:extLst>
            </p:cNvPr>
            <p:cNvSpPr txBox="1"/>
            <p:nvPr/>
          </p:nvSpPr>
          <p:spPr>
            <a:xfrm>
              <a:off x="8818797" y="2673655"/>
              <a:ext cx="1067921" cy="400110"/>
            </a:xfrm>
            <a:prstGeom prst="rect">
              <a:avLst/>
            </a:prstGeom>
            <a:noFill/>
          </p:spPr>
          <p:txBody>
            <a:bodyPr wrap="none" rtlCol="0">
              <a:spAutoFit/>
            </a:bodyPr>
            <a:lstStyle/>
            <a:p>
              <a:pPr algn="ctr"/>
              <a:r>
                <a:rPr lang="de-DE" sz="2000" dirty="0"/>
                <a:t>Outlook</a:t>
              </a:r>
              <a:endParaRPr lang="de-DE" sz="2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004928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57455A-1CBB-0B41-89A1-3151C56F3B36}"/>
              </a:ext>
            </a:extLst>
          </p:cNvPr>
          <p:cNvSpPr>
            <a:spLocks noGrp="1"/>
          </p:cNvSpPr>
          <p:nvPr>
            <p:ph type="title"/>
          </p:nvPr>
        </p:nvSpPr>
        <p:spPr/>
        <p:txBody>
          <a:bodyPr/>
          <a:lstStyle/>
          <a:p>
            <a:r>
              <a:rPr lang="de-DE"/>
              <a:t>Methodisches Vorgehen</a:t>
            </a:r>
          </a:p>
        </p:txBody>
      </p:sp>
      <p:sp>
        <p:nvSpPr>
          <p:cNvPr id="4" name="Datumsplatzhalter 3">
            <a:extLst>
              <a:ext uri="{FF2B5EF4-FFF2-40B4-BE49-F238E27FC236}">
                <a16:creationId xmlns:a16="http://schemas.microsoft.com/office/drawing/2014/main" id="{F04FFFDE-1472-D94D-97CE-EC6154D455F6}"/>
              </a:ext>
            </a:extLst>
          </p:cNvPr>
          <p:cNvSpPr>
            <a:spLocks noGrp="1"/>
          </p:cNvSpPr>
          <p:nvPr>
            <p:ph type="dt" sz="half" idx="14"/>
          </p:nvPr>
        </p:nvSpPr>
        <p:spPr/>
        <p:txBody>
          <a:bodyPr/>
          <a:lstStyle/>
          <a:p>
            <a:pPr>
              <a:defRPr/>
            </a:pPr>
            <a:r>
              <a:rPr lang="de-DE"/>
              <a:t>08.07.22</a:t>
            </a:r>
          </a:p>
        </p:txBody>
      </p:sp>
      <p:sp>
        <p:nvSpPr>
          <p:cNvPr id="5" name="Foliennummernplatzhalter 4">
            <a:extLst>
              <a:ext uri="{FF2B5EF4-FFF2-40B4-BE49-F238E27FC236}">
                <a16:creationId xmlns:a16="http://schemas.microsoft.com/office/drawing/2014/main" id="{49288E62-3A79-904E-B326-1480CD0D4157}"/>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8</a:t>
            </a:fld>
            <a:endParaRPr lang="de-DE" altLang="de-DE"/>
          </a:p>
        </p:txBody>
      </p:sp>
      <p:grpSp>
        <p:nvGrpSpPr>
          <p:cNvPr id="36" name="Gruppieren 35">
            <a:extLst>
              <a:ext uri="{FF2B5EF4-FFF2-40B4-BE49-F238E27FC236}">
                <a16:creationId xmlns:a16="http://schemas.microsoft.com/office/drawing/2014/main" id="{7F165E6F-26A8-A66C-C578-802574534EAC}"/>
              </a:ext>
            </a:extLst>
          </p:cNvPr>
          <p:cNvGrpSpPr/>
          <p:nvPr/>
        </p:nvGrpSpPr>
        <p:grpSpPr>
          <a:xfrm>
            <a:off x="692477" y="1470339"/>
            <a:ext cx="1149674" cy="1134526"/>
            <a:chOff x="747009" y="1496219"/>
            <a:chExt cx="2214387" cy="2185210"/>
          </a:xfrm>
        </p:grpSpPr>
        <p:pic>
          <p:nvPicPr>
            <p:cNvPr id="28" name="Grafik 27" descr="Netzplandiagramm mit einfarbiger Füllung">
              <a:extLst>
                <a:ext uri="{FF2B5EF4-FFF2-40B4-BE49-F238E27FC236}">
                  <a16:creationId xmlns:a16="http://schemas.microsoft.com/office/drawing/2014/main" id="{AD17C070-EE27-4C7E-FA61-0037AC3C53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67643" y="1496219"/>
              <a:ext cx="914400" cy="914400"/>
            </a:xfrm>
            <a:prstGeom prst="rect">
              <a:avLst/>
            </a:prstGeom>
          </p:spPr>
        </p:pic>
        <p:sp>
          <p:nvSpPr>
            <p:cNvPr id="30" name="Textfeld 29">
              <a:extLst>
                <a:ext uri="{FF2B5EF4-FFF2-40B4-BE49-F238E27FC236}">
                  <a16:creationId xmlns:a16="http://schemas.microsoft.com/office/drawing/2014/main" id="{FF847A82-8ACA-958E-6A1F-7B42FF85CE25}"/>
                </a:ext>
              </a:extLst>
            </p:cNvPr>
            <p:cNvSpPr txBox="1"/>
            <p:nvPr/>
          </p:nvSpPr>
          <p:spPr>
            <a:xfrm>
              <a:off x="747009" y="2673655"/>
              <a:ext cx="2214387" cy="1007774"/>
            </a:xfrm>
            <a:prstGeom prst="rect">
              <a:avLst/>
            </a:prstGeom>
            <a:noFill/>
          </p:spPr>
          <p:txBody>
            <a:bodyPr wrap="none" rtlCol="0">
              <a:spAutoFit/>
            </a:bodyPr>
            <a:lstStyle/>
            <a:p>
              <a:pPr algn="ctr"/>
              <a:r>
                <a:rPr lang="de-DE" sz="1400" dirty="0">
                  <a:solidFill>
                    <a:schemeClr val="bg1">
                      <a:lumMod val="50000"/>
                    </a:schemeClr>
                  </a:solidFill>
                  <a:latin typeface="Arial" panose="020B0604020202020204" pitchFamily="34" charset="0"/>
                  <a:cs typeface="Arial" panose="020B0604020202020204" pitchFamily="34" charset="0"/>
                </a:rPr>
                <a:t>Open Street</a:t>
              </a:r>
            </a:p>
            <a:p>
              <a:pPr algn="ctr"/>
              <a:r>
                <a:rPr lang="de-DE" sz="1400" dirty="0" err="1">
                  <a:solidFill>
                    <a:schemeClr val="bg1">
                      <a:lumMod val="50000"/>
                    </a:schemeClr>
                  </a:solidFill>
                </a:rPr>
                <a:t>Map</a:t>
              </a:r>
              <a:endParaRPr lang="de-DE" sz="1400" dirty="0">
                <a:solidFill>
                  <a:schemeClr val="bg1">
                    <a:lumMod val="50000"/>
                  </a:schemeClr>
                </a:solidFill>
                <a:latin typeface="Arial" panose="020B0604020202020204" pitchFamily="34" charset="0"/>
                <a:cs typeface="Arial" panose="020B0604020202020204" pitchFamily="34" charset="0"/>
              </a:endParaRPr>
            </a:p>
          </p:txBody>
        </p:sp>
      </p:grpSp>
      <p:grpSp>
        <p:nvGrpSpPr>
          <p:cNvPr id="34" name="Gruppieren 33">
            <a:extLst>
              <a:ext uri="{FF2B5EF4-FFF2-40B4-BE49-F238E27FC236}">
                <a16:creationId xmlns:a16="http://schemas.microsoft.com/office/drawing/2014/main" id="{00D48DB3-C9A7-1E1C-D4D0-D14BCDA88E23}"/>
              </a:ext>
            </a:extLst>
          </p:cNvPr>
          <p:cNvGrpSpPr/>
          <p:nvPr/>
        </p:nvGrpSpPr>
        <p:grpSpPr>
          <a:xfrm>
            <a:off x="5079012" y="1298478"/>
            <a:ext cx="1250663" cy="937392"/>
            <a:chOff x="4434355" y="1460955"/>
            <a:chExt cx="2408900" cy="1805510"/>
          </a:xfrm>
        </p:grpSpPr>
        <p:pic>
          <p:nvPicPr>
            <p:cNvPr id="21" name="Grafik 20" descr="Feuer mit einfarbiger Füllung">
              <a:extLst>
                <a:ext uri="{FF2B5EF4-FFF2-40B4-BE49-F238E27FC236}">
                  <a16:creationId xmlns:a16="http://schemas.microsoft.com/office/drawing/2014/main" id="{855E720A-14BB-FDE9-84D6-1BD31A9FC44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81600" y="1460955"/>
              <a:ext cx="914400" cy="914400"/>
            </a:xfrm>
            <a:prstGeom prst="rect">
              <a:avLst/>
            </a:prstGeom>
          </p:spPr>
        </p:pic>
        <p:sp>
          <p:nvSpPr>
            <p:cNvPr id="32" name="Textfeld 31">
              <a:extLst>
                <a:ext uri="{FF2B5EF4-FFF2-40B4-BE49-F238E27FC236}">
                  <a16:creationId xmlns:a16="http://schemas.microsoft.com/office/drawing/2014/main" id="{6E83D89F-62E2-31C7-0726-FB16E27705BA}"/>
                </a:ext>
              </a:extLst>
            </p:cNvPr>
            <p:cNvSpPr txBox="1"/>
            <p:nvPr/>
          </p:nvSpPr>
          <p:spPr>
            <a:xfrm>
              <a:off x="4434355" y="2673656"/>
              <a:ext cx="2408900" cy="592809"/>
            </a:xfrm>
            <a:prstGeom prst="rect">
              <a:avLst/>
            </a:prstGeom>
            <a:noFill/>
          </p:spPr>
          <p:txBody>
            <a:bodyPr wrap="none" rtlCol="0">
              <a:spAutoFit/>
            </a:bodyPr>
            <a:lstStyle/>
            <a:p>
              <a:pPr algn="ctr"/>
              <a:r>
                <a:rPr lang="de-DE" sz="1400" dirty="0">
                  <a:solidFill>
                    <a:schemeClr val="bg1">
                      <a:lumMod val="50000"/>
                    </a:schemeClr>
                  </a:solidFill>
                  <a:latin typeface="Arial" panose="020B0604020202020204" pitchFamily="34" charset="0"/>
                  <a:cs typeface="Arial" panose="020B0604020202020204" pitchFamily="34" charset="0"/>
                </a:rPr>
                <a:t>Python </a:t>
              </a:r>
              <a:r>
                <a:rPr lang="de-DE" sz="1400" dirty="0" err="1">
                  <a:solidFill>
                    <a:schemeClr val="bg1">
                      <a:lumMod val="50000"/>
                    </a:schemeClr>
                  </a:solidFill>
                  <a:latin typeface="Arial" panose="020B0604020202020204" pitchFamily="34" charset="0"/>
                  <a:cs typeface="Arial" panose="020B0604020202020204" pitchFamily="34" charset="0"/>
                </a:rPr>
                <a:t>Script</a:t>
              </a:r>
              <a:endParaRPr lang="de-DE" sz="1400" dirty="0">
                <a:solidFill>
                  <a:schemeClr val="bg1">
                    <a:lumMod val="50000"/>
                  </a:schemeClr>
                </a:solidFill>
                <a:latin typeface="Arial" panose="020B0604020202020204" pitchFamily="34" charset="0"/>
                <a:cs typeface="Arial" panose="020B0604020202020204" pitchFamily="34" charset="0"/>
              </a:endParaRPr>
            </a:p>
          </p:txBody>
        </p:sp>
      </p:grpSp>
      <p:grpSp>
        <p:nvGrpSpPr>
          <p:cNvPr id="27" name="Gruppieren 26">
            <a:extLst>
              <a:ext uri="{FF2B5EF4-FFF2-40B4-BE49-F238E27FC236}">
                <a16:creationId xmlns:a16="http://schemas.microsoft.com/office/drawing/2014/main" id="{C113B1DD-A82E-3871-1C91-FE6AB011DA9F}"/>
              </a:ext>
            </a:extLst>
          </p:cNvPr>
          <p:cNvGrpSpPr/>
          <p:nvPr/>
        </p:nvGrpSpPr>
        <p:grpSpPr>
          <a:xfrm>
            <a:off x="1210978" y="3181059"/>
            <a:ext cx="914400" cy="1595801"/>
            <a:chOff x="3324622" y="1496219"/>
            <a:chExt cx="914400" cy="1595801"/>
          </a:xfrm>
        </p:grpSpPr>
        <p:pic>
          <p:nvPicPr>
            <p:cNvPr id="29" name="Grafik 28" descr="Strommast mit einfarbiger Füllung">
              <a:extLst>
                <a:ext uri="{FF2B5EF4-FFF2-40B4-BE49-F238E27FC236}">
                  <a16:creationId xmlns:a16="http://schemas.microsoft.com/office/drawing/2014/main" id="{4F231E37-D9B0-B67F-31DA-109DAAA4D25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24622" y="1496219"/>
              <a:ext cx="914400" cy="914400"/>
            </a:xfrm>
            <a:prstGeom prst="rect">
              <a:avLst/>
            </a:prstGeom>
          </p:spPr>
        </p:pic>
        <p:sp>
          <p:nvSpPr>
            <p:cNvPr id="40" name="Textfeld 39">
              <a:extLst>
                <a:ext uri="{FF2B5EF4-FFF2-40B4-BE49-F238E27FC236}">
                  <a16:creationId xmlns:a16="http://schemas.microsoft.com/office/drawing/2014/main" id="{9E319ED9-3BC2-0469-6159-9BBF98132436}"/>
                </a:ext>
              </a:extLst>
            </p:cNvPr>
            <p:cNvSpPr txBox="1"/>
            <p:nvPr/>
          </p:nvSpPr>
          <p:spPr>
            <a:xfrm>
              <a:off x="3404156" y="2691910"/>
              <a:ext cx="755335" cy="400110"/>
            </a:xfrm>
            <a:prstGeom prst="rect">
              <a:avLst/>
            </a:prstGeom>
            <a:noFill/>
          </p:spPr>
          <p:txBody>
            <a:bodyPr wrap="none" rtlCol="0">
              <a:spAutoFit/>
            </a:bodyPr>
            <a:lstStyle/>
            <a:p>
              <a:pPr algn="ctr"/>
              <a:r>
                <a:rPr lang="de-DE" sz="2000" dirty="0">
                  <a:latin typeface="Arial" panose="020B0604020202020204" pitchFamily="34" charset="0"/>
                  <a:cs typeface="Arial" panose="020B0604020202020204" pitchFamily="34" charset="0"/>
                </a:rPr>
                <a:t>Filter</a:t>
              </a:r>
            </a:p>
          </p:txBody>
        </p:sp>
      </p:grpSp>
      <p:sp>
        <p:nvSpPr>
          <p:cNvPr id="43" name="Textfeld 42">
            <a:extLst>
              <a:ext uri="{FF2B5EF4-FFF2-40B4-BE49-F238E27FC236}">
                <a16:creationId xmlns:a16="http://schemas.microsoft.com/office/drawing/2014/main" id="{51128734-C787-F4B0-2DBA-255D5537D558}"/>
              </a:ext>
            </a:extLst>
          </p:cNvPr>
          <p:cNvSpPr txBox="1"/>
          <p:nvPr/>
        </p:nvSpPr>
        <p:spPr>
          <a:xfrm>
            <a:off x="3399187" y="3675648"/>
            <a:ext cx="7558752" cy="1015663"/>
          </a:xfrm>
          <a:prstGeom prst="rect">
            <a:avLst/>
          </a:prstGeom>
          <a:noFill/>
        </p:spPr>
        <p:txBody>
          <a:bodyPr wrap="square" rtlCol="0">
            <a:spAutoFit/>
          </a:bodyPr>
          <a:lstStyle/>
          <a:p>
            <a:pPr marL="342900" indent="-342900">
              <a:buFont typeface="Arial" panose="020B0604020202020204" pitchFamily="34" charset="0"/>
              <a:buChar char="•"/>
            </a:pPr>
            <a:r>
              <a:rPr lang="de-DE" sz="2000" dirty="0"/>
              <a:t>Synthetisierung der elektrischen Lastprofile</a:t>
            </a:r>
          </a:p>
          <a:p>
            <a:pPr marL="342900" indent="-342900">
              <a:buFont typeface="Arial" panose="020B0604020202020204" pitchFamily="34" charset="0"/>
              <a:buChar char="•"/>
            </a:pPr>
            <a:endParaRPr lang="de-DE" sz="2000" dirty="0"/>
          </a:p>
          <a:p>
            <a:pPr marL="342900" indent="-342900">
              <a:buFont typeface="Arial" panose="020B0604020202020204" pitchFamily="34" charset="0"/>
              <a:buChar char="•"/>
            </a:pPr>
            <a:r>
              <a:rPr lang="de-DE" sz="2000" dirty="0"/>
              <a:t>Festlegung und Zuordnung der Gebäudetypen</a:t>
            </a:r>
          </a:p>
        </p:txBody>
      </p:sp>
      <p:grpSp>
        <p:nvGrpSpPr>
          <p:cNvPr id="22" name="Gruppieren 21">
            <a:extLst>
              <a:ext uri="{FF2B5EF4-FFF2-40B4-BE49-F238E27FC236}">
                <a16:creationId xmlns:a16="http://schemas.microsoft.com/office/drawing/2014/main" id="{DC8B3687-CABE-7921-4AE7-F34AE4AA09F4}"/>
              </a:ext>
            </a:extLst>
          </p:cNvPr>
          <p:cNvGrpSpPr/>
          <p:nvPr/>
        </p:nvGrpSpPr>
        <p:grpSpPr>
          <a:xfrm>
            <a:off x="7643822" y="1236593"/>
            <a:ext cx="801823" cy="1090944"/>
            <a:chOff x="8580565" y="1165198"/>
            <a:chExt cx="1544387" cy="2101266"/>
          </a:xfrm>
        </p:grpSpPr>
        <p:pic>
          <p:nvPicPr>
            <p:cNvPr id="23" name="Grafik 22" descr="Balkendiagramm mit einfarbiger Füllung">
              <a:extLst>
                <a:ext uri="{FF2B5EF4-FFF2-40B4-BE49-F238E27FC236}">
                  <a16:creationId xmlns:a16="http://schemas.microsoft.com/office/drawing/2014/main" id="{2C20B35E-6DFA-F7E3-72DD-3E1A395FC55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919211" y="1165198"/>
              <a:ext cx="914399" cy="914400"/>
            </a:xfrm>
            <a:prstGeom prst="rect">
              <a:avLst/>
            </a:prstGeom>
          </p:spPr>
        </p:pic>
        <p:sp>
          <p:nvSpPr>
            <p:cNvPr id="25" name="Textfeld 24">
              <a:extLst>
                <a:ext uri="{FF2B5EF4-FFF2-40B4-BE49-F238E27FC236}">
                  <a16:creationId xmlns:a16="http://schemas.microsoft.com/office/drawing/2014/main" id="{105A9C05-A899-3BE3-5F04-5E3251D551C2}"/>
                </a:ext>
              </a:extLst>
            </p:cNvPr>
            <p:cNvSpPr txBox="1"/>
            <p:nvPr/>
          </p:nvSpPr>
          <p:spPr>
            <a:xfrm>
              <a:off x="8580565" y="2673655"/>
              <a:ext cx="1544387" cy="592809"/>
            </a:xfrm>
            <a:prstGeom prst="rect">
              <a:avLst/>
            </a:prstGeom>
            <a:noFill/>
          </p:spPr>
          <p:txBody>
            <a:bodyPr wrap="none" rtlCol="0">
              <a:spAutoFit/>
            </a:bodyPr>
            <a:lstStyle/>
            <a:p>
              <a:pPr algn="ctr"/>
              <a:r>
                <a:rPr lang="de-DE" sz="1400" dirty="0">
                  <a:solidFill>
                    <a:schemeClr val="bg1">
                      <a:lumMod val="50000"/>
                    </a:schemeClr>
                  </a:solidFill>
                </a:rPr>
                <a:t>Outlook</a:t>
              </a:r>
              <a:endParaRPr lang="de-DE" sz="1400" dirty="0">
                <a:solidFill>
                  <a:schemeClr val="bg1">
                    <a:lumMod val="50000"/>
                  </a:schemeClr>
                </a:solidFill>
                <a:latin typeface="Arial" panose="020B0604020202020204" pitchFamily="34" charset="0"/>
                <a:cs typeface="Arial" panose="020B0604020202020204" pitchFamily="34" charset="0"/>
              </a:endParaRPr>
            </a:p>
          </p:txBody>
        </p:sp>
      </p:grpSp>
      <p:grpSp>
        <p:nvGrpSpPr>
          <p:cNvPr id="31" name="Gruppieren 30">
            <a:extLst>
              <a:ext uri="{FF2B5EF4-FFF2-40B4-BE49-F238E27FC236}">
                <a16:creationId xmlns:a16="http://schemas.microsoft.com/office/drawing/2014/main" id="{8DFC9CFD-DF7D-E6AB-54A7-BB9FC86BD27C}"/>
              </a:ext>
            </a:extLst>
          </p:cNvPr>
          <p:cNvGrpSpPr/>
          <p:nvPr/>
        </p:nvGrpSpPr>
        <p:grpSpPr>
          <a:xfrm>
            <a:off x="9834359" y="1236594"/>
            <a:ext cx="1031051" cy="1090943"/>
            <a:chOff x="6502832" y="1496219"/>
            <a:chExt cx="1985903" cy="2101261"/>
          </a:xfrm>
        </p:grpSpPr>
        <p:pic>
          <p:nvPicPr>
            <p:cNvPr id="35" name="Grafik 34" descr="Recherche mit einfarbiger Füllung">
              <a:extLst>
                <a:ext uri="{FF2B5EF4-FFF2-40B4-BE49-F238E27FC236}">
                  <a16:creationId xmlns:a16="http://schemas.microsoft.com/office/drawing/2014/main" id="{8DA5B52F-81A1-2909-D004-641C1990325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38580" y="1496219"/>
              <a:ext cx="914400" cy="914400"/>
            </a:xfrm>
            <a:prstGeom prst="rect">
              <a:avLst/>
            </a:prstGeom>
          </p:spPr>
        </p:pic>
        <p:sp>
          <p:nvSpPr>
            <p:cNvPr id="41" name="Textfeld 40">
              <a:extLst>
                <a:ext uri="{FF2B5EF4-FFF2-40B4-BE49-F238E27FC236}">
                  <a16:creationId xmlns:a16="http://schemas.microsoft.com/office/drawing/2014/main" id="{68D4AE2F-1560-D158-BDDE-E5129E5E020A}"/>
                </a:ext>
              </a:extLst>
            </p:cNvPr>
            <p:cNvSpPr txBox="1"/>
            <p:nvPr/>
          </p:nvSpPr>
          <p:spPr>
            <a:xfrm>
              <a:off x="6502832" y="3004672"/>
              <a:ext cx="1985903" cy="592808"/>
            </a:xfrm>
            <a:prstGeom prst="rect">
              <a:avLst/>
            </a:prstGeom>
            <a:noFill/>
          </p:spPr>
          <p:txBody>
            <a:bodyPr wrap="none" rtlCol="0">
              <a:spAutoFit/>
            </a:bodyPr>
            <a:lstStyle/>
            <a:p>
              <a:pPr algn="ctr"/>
              <a:r>
                <a:rPr lang="de-DE" sz="1400" dirty="0" err="1">
                  <a:solidFill>
                    <a:schemeClr val="bg1">
                      <a:lumMod val="50000"/>
                    </a:schemeClr>
                  </a:solidFill>
                  <a:latin typeface="Arial" panose="020B0604020202020204" pitchFamily="34" charset="0"/>
                  <a:cs typeface="Arial" panose="020B0604020202020204" pitchFamily="34" charset="0"/>
                </a:rPr>
                <a:t>Concusion</a:t>
              </a:r>
              <a:endParaRPr lang="de-DE" sz="1400" dirty="0">
                <a:solidFill>
                  <a:schemeClr val="bg1">
                    <a:lumMod val="50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6591381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7648E-C75C-1879-662F-DC6E46CC0A64}"/>
              </a:ext>
            </a:extLst>
          </p:cNvPr>
          <p:cNvSpPr>
            <a:spLocks noGrp="1"/>
          </p:cNvSpPr>
          <p:nvPr>
            <p:ph type="title"/>
          </p:nvPr>
        </p:nvSpPr>
        <p:spPr/>
        <p:txBody>
          <a:bodyPr/>
          <a:lstStyle/>
          <a:p>
            <a:r>
              <a:rPr lang="de-DE" dirty="0"/>
              <a:t>Theory and </a:t>
            </a:r>
            <a:r>
              <a:rPr lang="de-DE" dirty="0" err="1"/>
              <a:t>application</a:t>
            </a:r>
            <a:r>
              <a:rPr lang="de-DE" dirty="0"/>
              <a:t> </a:t>
            </a:r>
            <a:r>
              <a:rPr lang="de-DE" dirty="0" err="1"/>
              <a:t>of</a:t>
            </a:r>
            <a:r>
              <a:rPr lang="de-DE" dirty="0"/>
              <a:t> </a:t>
            </a:r>
            <a:r>
              <a:rPr lang="de-DE" dirty="0" err="1"/>
              <a:t>the</a:t>
            </a:r>
            <a:r>
              <a:rPr lang="de-DE" dirty="0"/>
              <a:t> Filter</a:t>
            </a:r>
          </a:p>
        </p:txBody>
      </p:sp>
      <p:sp>
        <p:nvSpPr>
          <p:cNvPr id="3" name="Content Placeholder 2">
            <a:extLst>
              <a:ext uri="{FF2B5EF4-FFF2-40B4-BE49-F238E27FC236}">
                <a16:creationId xmlns:a16="http://schemas.microsoft.com/office/drawing/2014/main" id="{1D8A0480-AB9E-124C-150E-D60789E914D7}"/>
              </a:ext>
            </a:extLst>
          </p:cNvPr>
          <p:cNvSpPr>
            <a:spLocks noGrp="1"/>
          </p:cNvSpPr>
          <p:nvPr>
            <p:ph sz="quarter" idx="12"/>
          </p:nvPr>
        </p:nvSpPr>
        <p:spPr/>
        <p:txBody>
          <a:bodyPr/>
          <a:lstStyle/>
          <a:p>
            <a:r>
              <a:rPr lang="en-US" dirty="0"/>
              <a:t>Filtering of OSM Data in 3 Steps:</a:t>
            </a:r>
          </a:p>
          <a:p>
            <a:endParaRPr lang="en-US" dirty="0"/>
          </a:p>
          <a:p>
            <a:pPr marL="457200" indent="-457200" algn="just">
              <a:buFont typeface="Arial" panose="020B0604020202020204" pitchFamily="34" charset="0"/>
              <a:buChar char="•"/>
            </a:pPr>
            <a:r>
              <a:rPr lang="en-US" sz="1800" dirty="0"/>
              <a:t>1. Objects of the class Relation with the value “power” for the tag “route” are saved as a Python tuple object.</a:t>
            </a:r>
          </a:p>
          <a:p>
            <a:pPr marL="457200" indent="-457200" algn="just">
              <a:buFont typeface="Arial" panose="020B0604020202020204" pitchFamily="34" charset="0"/>
              <a:buChar char="•"/>
            </a:pPr>
            <a:r>
              <a:rPr lang="en-US" sz="1800" dirty="0"/>
              <a:t>2. Objects of the class Ways with the tag “power” or if the Way object can be found in the before saved list of Relations. Also, all Nodes listed in this Way object are saved.</a:t>
            </a:r>
          </a:p>
          <a:p>
            <a:pPr marL="457200" indent="-457200" algn="just">
              <a:buFont typeface="Arial" panose="020B0604020202020204" pitchFamily="34" charset="0"/>
              <a:buChar char="•"/>
            </a:pPr>
            <a:r>
              <a:rPr lang="en-US" sz="1800" spc="-5" dirty="0">
                <a:ea typeface="MS Mincho"/>
              </a:rPr>
              <a:t>3. Objects of the class Nodes are considered. </a:t>
            </a:r>
            <a:r>
              <a:rPr lang="en-GB" sz="1800" spc="-5" dirty="0">
                <a:ea typeface="MS Mincho"/>
              </a:rPr>
              <a:t>Here, only the Nodes are needed, that are part of the Node tuple created in the second iteration. </a:t>
            </a:r>
          </a:p>
          <a:p>
            <a:endParaRPr lang="en-US" dirty="0"/>
          </a:p>
        </p:txBody>
      </p:sp>
      <p:sp>
        <p:nvSpPr>
          <p:cNvPr id="4" name="Date Placeholder 3">
            <a:extLst>
              <a:ext uri="{FF2B5EF4-FFF2-40B4-BE49-F238E27FC236}">
                <a16:creationId xmlns:a16="http://schemas.microsoft.com/office/drawing/2014/main" id="{4F857E01-AA76-5C61-08CC-F53F22F9436B}"/>
              </a:ext>
            </a:extLst>
          </p:cNvPr>
          <p:cNvSpPr>
            <a:spLocks noGrp="1"/>
          </p:cNvSpPr>
          <p:nvPr>
            <p:ph type="dt" sz="half" idx="14"/>
          </p:nvPr>
        </p:nvSpPr>
        <p:spPr/>
        <p:txBody>
          <a:bodyPr/>
          <a:lstStyle/>
          <a:p>
            <a:pPr>
              <a:defRPr/>
            </a:pPr>
            <a:r>
              <a:rPr lang="de-DE"/>
              <a:t>08.07.22</a:t>
            </a:r>
          </a:p>
        </p:txBody>
      </p:sp>
      <p:sp>
        <p:nvSpPr>
          <p:cNvPr id="5" name="Slide Number Placeholder 4">
            <a:extLst>
              <a:ext uri="{FF2B5EF4-FFF2-40B4-BE49-F238E27FC236}">
                <a16:creationId xmlns:a16="http://schemas.microsoft.com/office/drawing/2014/main" id="{672116A0-6EF8-D09F-ED63-384FC1B7243C}"/>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9</a:t>
            </a:fld>
            <a:endParaRPr lang="de-DE" altLang="de-DE"/>
          </a:p>
        </p:txBody>
      </p:sp>
    </p:spTree>
    <p:extLst>
      <p:ext uri="{BB962C8B-B14F-4D97-AF65-F5344CB8AC3E}">
        <p14:creationId xmlns:p14="http://schemas.microsoft.com/office/powerpoint/2010/main" val="2009961837"/>
      </p:ext>
    </p:extLst>
  </p:cSld>
  <p:clrMapOvr>
    <a:masterClrMapping/>
  </p:clrMapOvr>
</p:sld>
</file>

<file path=ppt/theme/theme1.xml><?xml version="1.0" encoding="utf-8"?>
<a:theme xmlns:a="http://schemas.openxmlformats.org/drawingml/2006/main" name="Masterfolien_4_3">
  <a:themeElements>
    <a:clrScheme name="TH Köln Spektrum">
      <a:dk1>
        <a:srgbClr val="000000"/>
      </a:dk1>
      <a:lt1>
        <a:srgbClr val="FFFFFF"/>
      </a:lt1>
      <a:dk2>
        <a:srgbClr val="808080"/>
      </a:dk2>
      <a:lt2>
        <a:srgbClr val="BFBFBF"/>
      </a:lt2>
      <a:accent1>
        <a:srgbClr val="C00009"/>
      </a:accent1>
      <a:accent2>
        <a:srgbClr val="E24300"/>
      </a:accent2>
      <a:accent3>
        <a:srgbClr val="9D167A"/>
      </a:accent3>
      <a:accent4>
        <a:srgbClr val="00CC00"/>
      </a:accent4>
      <a:accent5>
        <a:srgbClr val="FFFF00"/>
      </a:accent5>
      <a:accent6>
        <a:srgbClr val="259EFF"/>
      </a:accent6>
      <a:hlink>
        <a:srgbClr val="005294"/>
      </a:hlink>
      <a:folHlink>
        <a:srgbClr val="6783B4"/>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6350">
          <a:solidFill>
            <a:schemeClr val="tx1"/>
          </a:solidFill>
        </a:ln>
        <a:effectLst/>
      </a:spPr>
      <a:bodyPr rtlCol="0" anchor="ctr"/>
      <a:lstStyle>
        <a:defPPr algn="ctr">
          <a:defRPr/>
        </a:defPPr>
      </a:lstStyle>
      <a:style>
        <a:lnRef idx="1">
          <a:schemeClr val="dk1"/>
        </a:lnRef>
        <a:fillRef idx="2">
          <a:schemeClr val="dk1"/>
        </a:fillRef>
        <a:effectRef idx="1">
          <a:schemeClr val="dk1"/>
        </a:effectRef>
        <a:fontRef idx="minor">
          <a:schemeClr val="dk1"/>
        </a:fontRef>
      </a:style>
    </a:spDef>
    <a:lnDef>
      <a:spPr>
        <a:ln w="12700">
          <a:solidFill>
            <a:schemeClr val="tx1"/>
          </a:solidFill>
          <a:tailEnd type="triangle" w="med" len="lg"/>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000" dirty="0" err="1"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masterfolien_ohne_erkl_rung_4_3.potx" id="{431B480D-F7C6-49A8-9279-2BCAD512D6B3}" vid="{73157857-BA3C-4093-9103-5AF5083E6FF9}"/>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F8F9D82A9436CD428A02A14BF983FEC8" ma:contentTypeVersion="2" ma:contentTypeDescription="Ein neues Dokument erstellen." ma:contentTypeScope="" ma:versionID="aa7dcec1d0a991a2c1bb5f3491a3df87">
  <xsd:schema xmlns:xsd="http://www.w3.org/2001/XMLSchema" xmlns:xs="http://www.w3.org/2001/XMLSchema" xmlns:p="http://schemas.microsoft.com/office/2006/metadata/properties" xmlns:ns2="56e96472-7d18-4a1b-a443-b2a26447b6c0" targetNamespace="http://schemas.microsoft.com/office/2006/metadata/properties" ma:root="true" ma:fieldsID="b47cf9db5ea54b4e054e1917369d73b9" ns2:_="">
    <xsd:import namespace="56e96472-7d18-4a1b-a443-b2a26447b6c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e96472-7d18-4a1b-a443-b2a26447b6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431A31-14A3-44CB-B180-7BFC76BFB88D}">
  <ds:schemaRefs>
    <ds:schemaRef ds:uri="http://schemas.microsoft.com/sharepoint/v3/contenttype/forms"/>
  </ds:schemaRefs>
</ds:datastoreItem>
</file>

<file path=customXml/itemProps2.xml><?xml version="1.0" encoding="utf-8"?>
<ds:datastoreItem xmlns:ds="http://schemas.openxmlformats.org/officeDocument/2006/customXml" ds:itemID="{55207124-7068-4C88-A016-2A46114F739E}">
  <ds:schemaRefs>
    <ds:schemaRef ds:uri="http://purl.org/dc/terms/"/>
    <ds:schemaRef ds:uri="http://www.w3.org/XML/1998/namespace"/>
    <ds:schemaRef ds:uri="http://purl.org/dc/elements/1.1/"/>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56e96472-7d18-4a1b-a443-b2a26447b6c0"/>
    <ds:schemaRef ds:uri="http://schemas.microsoft.com/office/2006/metadata/properties"/>
  </ds:schemaRefs>
</ds:datastoreItem>
</file>

<file path=customXml/itemProps3.xml><?xml version="1.0" encoding="utf-8"?>
<ds:datastoreItem xmlns:ds="http://schemas.openxmlformats.org/officeDocument/2006/customXml" ds:itemID="{7BEA8596-301A-471E-AAF7-796DB3AC214C}">
  <ds:schemaRefs>
    <ds:schemaRef ds:uri="56e96472-7d18-4a1b-a443-b2a26447b6c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783</Words>
  <Application>Microsoft Office PowerPoint</Application>
  <PresentationFormat>Widescreen</PresentationFormat>
  <Paragraphs>175</Paragraphs>
  <Slides>16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Symbol</vt:lpstr>
      <vt:lpstr>Wingdings</vt:lpstr>
      <vt:lpstr>Masterfolien_4_3</vt:lpstr>
      <vt:lpstr>Open Electrical Grid Model for Regional Transmission Networks</vt:lpstr>
      <vt:lpstr>Motivation</vt:lpstr>
      <vt:lpstr>Challenge</vt:lpstr>
      <vt:lpstr>Methodisches Vorgehen</vt:lpstr>
      <vt:lpstr>Methodisches Vorgehen</vt:lpstr>
      <vt:lpstr>Open Street Map</vt:lpstr>
      <vt:lpstr>Methodisches Vorgehen</vt:lpstr>
      <vt:lpstr>Methodisches Vorgehen</vt:lpstr>
      <vt:lpstr>Theory and application of the Filter</vt:lpstr>
      <vt:lpstr>Methodisches Vorgehen</vt:lpstr>
      <vt:lpstr>Methodisches Vorgehen</vt:lpstr>
      <vt:lpstr>Theory of the Python Script</vt:lpstr>
      <vt:lpstr>Methodisches Vorgehen</vt:lpstr>
      <vt:lpstr>Outlook</vt:lpstr>
      <vt:lpstr>Methodisches Vorgehen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Recycling von Lithium-Ionen Batterien Recyclingprozess &amp; Entwicklung</dc:title>
  <dc:creator>Bennet Köppchen</dc:creator>
  <cp:lastModifiedBy>Jan Schmitt (jschmi17)</cp:lastModifiedBy>
  <cp:revision>5</cp:revision>
  <dcterms:created xsi:type="dcterms:W3CDTF">2022-06-05T09:59:35Z</dcterms:created>
  <dcterms:modified xsi:type="dcterms:W3CDTF">2022-10-28T11:24:50Z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0x010100F8F9D82A9436CD428A02A14BF983FEC8</vt:lpwstr>
  </property>
</Properties>
</file>