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70" r:id="rId2"/>
  </p:sldIdLst>
  <p:sldSz cx="30279975" cy="42808525"/>
  <p:notesSz cx="7099300" cy="10234613"/>
  <p:defaultTextStyle>
    <a:defPPr>
      <a:defRPr lang="de-DE"/>
    </a:defPPr>
    <a:lvl1pPr marL="0" algn="l" defTabSz="1993301" rtl="0" eaLnBrk="1" latinLnBrk="0" hangingPunct="1">
      <a:defRPr sz="7800" kern="1200">
        <a:solidFill>
          <a:schemeClr val="tx1"/>
        </a:solidFill>
        <a:latin typeface="+mn-lt"/>
        <a:ea typeface="+mn-ea"/>
        <a:cs typeface="+mn-cs"/>
      </a:defRPr>
    </a:lvl1pPr>
    <a:lvl2pPr marL="1993301" algn="l" defTabSz="1993301" rtl="0" eaLnBrk="1" latinLnBrk="0" hangingPunct="1">
      <a:defRPr sz="7800" kern="1200">
        <a:solidFill>
          <a:schemeClr val="tx1"/>
        </a:solidFill>
        <a:latin typeface="+mn-lt"/>
        <a:ea typeface="+mn-ea"/>
        <a:cs typeface="+mn-cs"/>
      </a:defRPr>
    </a:lvl2pPr>
    <a:lvl3pPr marL="3986601" algn="l" defTabSz="1993301" rtl="0" eaLnBrk="1" latinLnBrk="0" hangingPunct="1">
      <a:defRPr sz="7800" kern="1200">
        <a:solidFill>
          <a:schemeClr val="tx1"/>
        </a:solidFill>
        <a:latin typeface="+mn-lt"/>
        <a:ea typeface="+mn-ea"/>
        <a:cs typeface="+mn-cs"/>
      </a:defRPr>
    </a:lvl3pPr>
    <a:lvl4pPr marL="5979902" algn="l" defTabSz="1993301" rtl="0" eaLnBrk="1" latinLnBrk="0" hangingPunct="1">
      <a:defRPr sz="7800" kern="1200">
        <a:solidFill>
          <a:schemeClr val="tx1"/>
        </a:solidFill>
        <a:latin typeface="+mn-lt"/>
        <a:ea typeface="+mn-ea"/>
        <a:cs typeface="+mn-cs"/>
      </a:defRPr>
    </a:lvl4pPr>
    <a:lvl5pPr marL="7973202" algn="l" defTabSz="1993301" rtl="0" eaLnBrk="1" latinLnBrk="0" hangingPunct="1">
      <a:defRPr sz="7800" kern="1200">
        <a:solidFill>
          <a:schemeClr val="tx1"/>
        </a:solidFill>
        <a:latin typeface="+mn-lt"/>
        <a:ea typeface="+mn-ea"/>
        <a:cs typeface="+mn-cs"/>
      </a:defRPr>
    </a:lvl5pPr>
    <a:lvl6pPr marL="9966503" algn="l" defTabSz="1993301" rtl="0" eaLnBrk="1" latinLnBrk="0" hangingPunct="1">
      <a:defRPr sz="7800" kern="1200">
        <a:solidFill>
          <a:schemeClr val="tx1"/>
        </a:solidFill>
        <a:latin typeface="+mn-lt"/>
        <a:ea typeface="+mn-ea"/>
        <a:cs typeface="+mn-cs"/>
      </a:defRPr>
    </a:lvl6pPr>
    <a:lvl7pPr marL="11959803" algn="l" defTabSz="1993301" rtl="0" eaLnBrk="1" latinLnBrk="0" hangingPunct="1">
      <a:defRPr sz="7800" kern="1200">
        <a:solidFill>
          <a:schemeClr val="tx1"/>
        </a:solidFill>
        <a:latin typeface="+mn-lt"/>
        <a:ea typeface="+mn-ea"/>
        <a:cs typeface="+mn-cs"/>
      </a:defRPr>
    </a:lvl7pPr>
    <a:lvl8pPr marL="13953104" algn="l" defTabSz="1993301" rtl="0" eaLnBrk="1" latinLnBrk="0" hangingPunct="1">
      <a:defRPr sz="7800" kern="1200">
        <a:solidFill>
          <a:schemeClr val="tx1"/>
        </a:solidFill>
        <a:latin typeface="+mn-lt"/>
        <a:ea typeface="+mn-ea"/>
        <a:cs typeface="+mn-cs"/>
      </a:defRPr>
    </a:lvl8pPr>
    <a:lvl9pPr marL="15946404" algn="l" defTabSz="1993301"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92">
          <p15:clr>
            <a:srgbClr val="A4A3A4"/>
          </p15:clr>
        </p15:guide>
        <p15:guide id="2" orient="horz" pos="4764">
          <p15:clr>
            <a:srgbClr val="A4A3A4"/>
          </p15:clr>
        </p15:guide>
        <p15:guide id="3" pos="18386">
          <p15:clr>
            <a:srgbClr val="A4A3A4"/>
          </p15:clr>
        </p15:guide>
        <p15:guide id="4" pos="692">
          <p15:clr>
            <a:srgbClr val="A4A3A4"/>
          </p15:clr>
        </p15:guide>
        <p15:guide id="5" pos="9888">
          <p15:clr>
            <a:srgbClr val="A4A3A4"/>
          </p15:clr>
        </p15:guide>
        <p15:guide id="6" pos="9193">
          <p15:clr>
            <a:srgbClr val="A4A3A4"/>
          </p15:clr>
        </p15:guide>
      </p15:sldGuideLst>
    </p:ext>
    <p:ext uri="{2D200454-40CA-4A62-9FC3-DE9A4176ACB9}">
      <p15:notesGuideLst xmlns:p15="http://schemas.microsoft.com/office/powerpoint/2012/main">
        <p15:guide id="1" orient="horz" pos="3224">
          <p15:clr>
            <a:srgbClr val="A4A3A4"/>
          </p15:clr>
        </p15:guide>
        <p15:guide id="2" pos="227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3FDE45-AF77-4B5C-9715-49D594BDF05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22" autoAdjust="0"/>
    <p:restoredTop sz="97872" autoAdjust="0"/>
  </p:normalViewPr>
  <p:slideViewPr>
    <p:cSldViewPr snapToGrid="0" snapToObjects="1">
      <p:cViewPr>
        <p:scale>
          <a:sx n="33" d="100"/>
          <a:sy n="33" d="100"/>
        </p:scale>
        <p:origin x="43" y="-4642"/>
      </p:cViewPr>
      <p:guideLst>
        <p:guide orient="horz" pos="25592"/>
        <p:guide orient="horz" pos="4764"/>
        <p:guide pos="18386"/>
        <p:guide pos="692"/>
        <p:guide pos="9888"/>
        <p:guide pos="91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61" d="100"/>
          <a:sy n="61" d="100"/>
        </p:scale>
        <p:origin x="-3390" y="-96"/>
      </p:cViewPr>
      <p:guideLst>
        <p:guide orient="horz" pos="3224"/>
        <p:guide pos="2278"/>
      </p:guideLst>
    </p:cSldViewPr>
  </p:notes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1191981" y="133035"/>
            <a:ext cx="3549651" cy="672466"/>
          </a:xfrm>
          <a:prstGeom prst="rect">
            <a:avLst/>
          </a:prstGeom>
        </p:spPr>
        <p:txBody>
          <a:bodyPr vert="horz" lIns="0" tIns="0" rIns="0" bIns="0" rtlCol="0"/>
          <a:lstStyle>
            <a:lvl1pPr algn="l">
              <a:defRPr sz="1200"/>
            </a:lvl1pPr>
          </a:lstStyle>
          <a:p>
            <a:endParaRPr lang="de-DE" sz="900">
              <a:latin typeface="Arial"/>
            </a:endParaRPr>
          </a:p>
        </p:txBody>
      </p:sp>
      <p:grpSp>
        <p:nvGrpSpPr>
          <p:cNvPr id="3" name="Gruppierung 2"/>
          <p:cNvGrpSpPr/>
          <p:nvPr/>
        </p:nvGrpSpPr>
        <p:grpSpPr>
          <a:xfrm>
            <a:off x="1183217" y="-2"/>
            <a:ext cx="5916082" cy="80588"/>
            <a:chOff x="1143000" y="-2"/>
            <a:chExt cx="5714999" cy="108000"/>
          </a:xfrm>
        </p:grpSpPr>
        <p:sp>
          <p:nvSpPr>
            <p:cNvPr id="7" name="Rechteck 6"/>
            <p:cNvSpPr/>
            <p:nvPr userDrawn="1"/>
          </p:nvSpPr>
          <p:spPr bwMode="auto">
            <a:xfrm>
              <a:off x="1143000" y="-2"/>
              <a:ext cx="1801145"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8" name="Rechteck 7"/>
            <p:cNvSpPr/>
            <p:nvPr userDrawn="1"/>
          </p:nvSpPr>
          <p:spPr bwMode="auto">
            <a:xfrm>
              <a:off x="2944145" y="-2"/>
              <a:ext cx="180114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9" name="Rechteck 8"/>
            <p:cNvSpPr/>
            <p:nvPr userDrawn="1"/>
          </p:nvSpPr>
          <p:spPr bwMode="auto">
            <a:xfrm>
              <a:off x="4745288" y="-2"/>
              <a:ext cx="211271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sp>
        <p:nvSpPr>
          <p:cNvPr id="11" name="Rectangle 4"/>
          <p:cNvSpPr>
            <a:spLocks noChangeArrowheads="1"/>
          </p:cNvSpPr>
          <p:nvPr/>
        </p:nvSpPr>
        <p:spPr bwMode="auto">
          <a:xfrm>
            <a:off x="4908707" y="401632"/>
            <a:ext cx="998612" cy="40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eaLnBrk="0" hangingPunct="0">
              <a:lnSpc>
                <a:spcPts val="1223"/>
              </a:lnSpc>
            </a:pPr>
            <a:r>
              <a:rPr lang="de-DE" sz="900">
                <a:latin typeface="Arial"/>
              </a:rPr>
              <a:t>Chart</a:t>
            </a:r>
            <a:r>
              <a:rPr lang="de-DE" sz="900">
                <a:solidFill>
                  <a:srgbClr val="000000"/>
                </a:solidFill>
                <a:latin typeface="Arial"/>
              </a:rPr>
              <a:t>: </a:t>
            </a:r>
            <a:fld id="{0EDD0313-0B74-8746-A195-B585C1FAF86D}" type="slidenum">
              <a:rPr lang="de-DE" sz="900">
                <a:solidFill>
                  <a:srgbClr val="000000"/>
                </a:solidFill>
                <a:latin typeface="Arial"/>
              </a:rPr>
              <a:pPr eaLnBrk="0" hangingPunct="0">
                <a:lnSpc>
                  <a:spcPts val="1223"/>
                </a:lnSpc>
              </a:pPr>
              <a:t>‹#›</a:t>
            </a:fld>
            <a:endParaRPr lang="de-DE" sz="900">
              <a:latin typeface="Arial"/>
            </a:endParaRPr>
          </a:p>
        </p:txBody>
      </p:sp>
      <p:pic>
        <p:nvPicPr>
          <p:cNvPr id="12"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1410" y="9376468"/>
            <a:ext cx="1086259" cy="68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
          <p:cNvSpPr txBox="1">
            <a:spLocks noChangeArrowheads="1"/>
          </p:cNvSpPr>
          <p:nvPr/>
        </p:nvSpPr>
        <p:spPr bwMode="auto">
          <a:xfrm>
            <a:off x="4908707" y="144291"/>
            <a:ext cx="1088963" cy="257341"/>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fld id="{3A6DA0C8-B110-EF42-9B42-44D642A5B286}" type="datetime1">
              <a:rPr lang="de-DE" sz="900" smtClean="0"/>
              <a:pPr>
                <a:lnSpc>
                  <a:spcPts val="1223"/>
                </a:lnSpc>
                <a:defRPr/>
              </a:pPr>
              <a:t>06.10.2022</a:t>
            </a:fld>
            <a:endParaRPr lang="de-DE" sz="900"/>
          </a:p>
        </p:txBody>
      </p:sp>
      <p:sp>
        <p:nvSpPr>
          <p:cNvPr id="14" name="Fußzeilenplatzhalter 3"/>
          <p:cNvSpPr txBox="1">
            <a:spLocks/>
          </p:cNvSpPr>
          <p:nvPr/>
        </p:nvSpPr>
        <p:spPr>
          <a:xfrm>
            <a:off x="1183217" y="9387133"/>
            <a:ext cx="4099789" cy="923296"/>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r>
              <a:rPr lang="de-DE" sz="900"/>
              <a:t>Prof. Dr. Elisabeth Exempel</a:t>
            </a:r>
          </a:p>
          <a:p>
            <a:pPr>
              <a:lnSpc>
                <a:spcPts val="1223"/>
              </a:lnSpc>
              <a:defRPr/>
            </a:pPr>
            <a:r>
              <a:rPr lang="de-DE" sz="900" b="0">
                <a:solidFill>
                  <a:schemeClr val="tx1"/>
                </a:solidFill>
              </a:rPr>
              <a:t>Ggf. Funktionsbezeichnung</a:t>
            </a:r>
          </a:p>
          <a:p>
            <a:pPr>
              <a:lnSpc>
                <a:spcPts val="1223"/>
              </a:lnSpc>
              <a:defRPr/>
            </a:pPr>
            <a:r>
              <a:rPr lang="de-DE" sz="900" b="0">
                <a:solidFill>
                  <a:schemeClr val="tx1"/>
                </a:solidFill>
              </a:rPr>
              <a:t>Instituts- und/oder Fakultäts-, Referats-, Teambezeichnung</a:t>
            </a:r>
            <a:br>
              <a:rPr lang="de-DE" sz="900" b="0">
                <a:solidFill>
                  <a:schemeClr val="tx1"/>
                </a:solidFill>
              </a:rPr>
            </a:br>
            <a:r>
              <a:rPr lang="de-DE" sz="900" b="0">
                <a:solidFill>
                  <a:schemeClr val="tx1"/>
                </a:solidFill>
              </a:rPr>
              <a:t>maximal drei Zeilen möglich (editierbar im </a:t>
            </a:r>
            <a:r>
              <a:rPr lang="de-DE" sz="900" b="0" err="1">
                <a:solidFill>
                  <a:schemeClr val="tx1"/>
                </a:solidFill>
              </a:rPr>
              <a:t>Foliemaster</a:t>
            </a:r>
            <a:r>
              <a:rPr lang="de-DE" sz="900" b="0">
                <a:solidFill>
                  <a:schemeClr val="tx1"/>
                </a:solidFill>
              </a:rPr>
              <a:t>)</a:t>
            </a:r>
          </a:p>
          <a:p>
            <a:pPr>
              <a:lnSpc>
                <a:spcPts val="1223"/>
              </a:lnSpc>
              <a:defRPr/>
            </a:pPr>
            <a:endParaRPr lang="de-DE" sz="1000"/>
          </a:p>
        </p:txBody>
      </p:sp>
    </p:spTree>
    <p:extLst>
      <p:ext uri="{BB962C8B-B14F-4D97-AF65-F5344CB8AC3E}">
        <p14:creationId xmlns:p14="http://schemas.microsoft.com/office/powerpoint/2010/main" val="4022359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1941513" y="766763"/>
            <a:ext cx="2043112" cy="2887662"/>
          </a:xfrm>
          <a:prstGeom prst="rect">
            <a:avLst/>
          </a:prstGeom>
          <a:noFill/>
          <a:ln w="12700">
            <a:solidFill>
              <a:prstClr val="black"/>
            </a:solidFill>
          </a:ln>
        </p:spPr>
        <p:txBody>
          <a:bodyPr vert="horz" lIns="94759" tIns="47380" rIns="94759" bIns="47380" rtlCol="0" anchor="ctr"/>
          <a:lstStyle/>
          <a:p>
            <a:endParaRPr lang="de-DE"/>
          </a:p>
        </p:txBody>
      </p:sp>
      <p:sp>
        <p:nvSpPr>
          <p:cNvPr id="5" name="Notizenplatzhalter 4"/>
          <p:cNvSpPr>
            <a:spLocks noGrp="1"/>
          </p:cNvSpPr>
          <p:nvPr>
            <p:ph type="body" sz="quarter" idx="3"/>
          </p:nvPr>
        </p:nvSpPr>
        <p:spPr>
          <a:xfrm>
            <a:off x="1183217" y="3810729"/>
            <a:ext cx="5655090" cy="4933640"/>
          </a:xfrm>
          <a:prstGeom prst="rect">
            <a:avLst/>
          </a:prstGeom>
        </p:spPr>
        <p:txBody>
          <a:bodyPr vert="horz" lIns="94759" tIns="47380" rIns="94759" bIns="4738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Überschriftenplatzhalter 1"/>
          <p:cNvSpPr>
            <a:spLocks noGrp="1"/>
          </p:cNvSpPr>
          <p:nvPr>
            <p:ph type="hdr" sz="quarter"/>
          </p:nvPr>
        </p:nvSpPr>
        <p:spPr>
          <a:xfrm>
            <a:off x="1191981" y="155281"/>
            <a:ext cx="3549651" cy="497415"/>
          </a:xfrm>
          <a:prstGeom prst="rect">
            <a:avLst/>
          </a:prstGeom>
        </p:spPr>
        <p:txBody>
          <a:bodyPr vert="horz" lIns="0" tIns="0" rIns="0" bIns="0" rtlCol="0"/>
          <a:lstStyle>
            <a:lvl1pPr algn="l">
              <a:defRPr sz="1200"/>
            </a:lvl1pPr>
          </a:lstStyle>
          <a:p>
            <a:endParaRPr lang="de-DE" sz="900">
              <a:latin typeface="Arial"/>
            </a:endParaRPr>
          </a:p>
        </p:txBody>
      </p:sp>
      <p:grpSp>
        <p:nvGrpSpPr>
          <p:cNvPr id="2" name="Gruppierung 1"/>
          <p:cNvGrpSpPr/>
          <p:nvPr/>
        </p:nvGrpSpPr>
        <p:grpSpPr>
          <a:xfrm>
            <a:off x="1183217" y="-2"/>
            <a:ext cx="5916082" cy="80588"/>
            <a:chOff x="1143000" y="-2"/>
            <a:chExt cx="5714999" cy="108000"/>
          </a:xfrm>
        </p:grpSpPr>
        <p:sp>
          <p:nvSpPr>
            <p:cNvPr id="9" name="Rechteck 8"/>
            <p:cNvSpPr/>
            <p:nvPr/>
          </p:nvSpPr>
          <p:spPr bwMode="auto">
            <a:xfrm>
              <a:off x="1143000" y="-2"/>
              <a:ext cx="1801145"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0" name="Rechteck 9"/>
            <p:cNvSpPr/>
            <p:nvPr/>
          </p:nvSpPr>
          <p:spPr bwMode="auto">
            <a:xfrm>
              <a:off x="2944145" y="-2"/>
              <a:ext cx="180114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1" name="Rechteck 10"/>
            <p:cNvSpPr/>
            <p:nvPr/>
          </p:nvSpPr>
          <p:spPr bwMode="auto">
            <a:xfrm>
              <a:off x="4745288" y="-2"/>
              <a:ext cx="211271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sp>
        <p:nvSpPr>
          <p:cNvPr id="12" name="Rectangle 4"/>
          <p:cNvSpPr>
            <a:spLocks noChangeArrowheads="1"/>
          </p:cNvSpPr>
          <p:nvPr/>
        </p:nvSpPr>
        <p:spPr bwMode="auto">
          <a:xfrm>
            <a:off x="4908707" y="423878"/>
            <a:ext cx="998612" cy="40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eaLnBrk="0" hangingPunct="0">
              <a:lnSpc>
                <a:spcPts val="1223"/>
              </a:lnSpc>
            </a:pPr>
            <a:r>
              <a:rPr kumimoji="0" lang="de-DE" sz="900">
                <a:solidFill>
                  <a:schemeClr val="tx1"/>
                </a:solidFill>
                <a:latin typeface="Arial"/>
              </a:rPr>
              <a:t>Chart</a:t>
            </a:r>
            <a:r>
              <a:rPr kumimoji="0" lang="de-DE" sz="900">
                <a:solidFill>
                  <a:srgbClr val="000000"/>
                </a:solidFill>
                <a:latin typeface="Arial"/>
              </a:rPr>
              <a:t>: </a:t>
            </a:r>
            <a:fld id="{0EDD0313-0B74-8746-A195-B585C1FAF86D}" type="slidenum">
              <a:rPr kumimoji="0" lang="de-DE" sz="900">
                <a:solidFill>
                  <a:srgbClr val="000000"/>
                </a:solidFill>
                <a:latin typeface="Arial"/>
              </a:rPr>
              <a:pPr eaLnBrk="0" hangingPunct="0">
                <a:lnSpc>
                  <a:spcPts val="1223"/>
                </a:lnSpc>
              </a:pPr>
              <a:t>‹#›</a:t>
            </a:fld>
            <a:endParaRPr kumimoji="0" lang="de-DE" sz="900">
              <a:solidFill>
                <a:schemeClr val="tx1"/>
              </a:solidFill>
              <a:latin typeface="Arial"/>
            </a:endParaRPr>
          </a:p>
        </p:txBody>
      </p:sp>
      <p:pic>
        <p:nvPicPr>
          <p:cNvPr id="13"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1410" y="9124281"/>
            <a:ext cx="1086259" cy="68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0"/>
          <p:cNvSpPr txBox="1">
            <a:spLocks noChangeArrowheads="1"/>
          </p:cNvSpPr>
          <p:nvPr/>
        </p:nvSpPr>
        <p:spPr bwMode="auto">
          <a:xfrm>
            <a:off x="4908707" y="166537"/>
            <a:ext cx="1088963" cy="257341"/>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fld id="{3A6DA0C8-B110-EF42-9B42-44D642A5B286}" type="datetime1">
              <a:rPr lang="de-DE" sz="900" smtClean="0"/>
              <a:pPr>
                <a:lnSpc>
                  <a:spcPts val="1223"/>
                </a:lnSpc>
                <a:defRPr/>
              </a:pPr>
              <a:t>06.10.2022</a:t>
            </a:fld>
            <a:endParaRPr lang="de-DE" sz="900"/>
          </a:p>
        </p:txBody>
      </p:sp>
      <p:sp>
        <p:nvSpPr>
          <p:cNvPr id="15" name="Fußzeilenplatzhalter 3"/>
          <p:cNvSpPr txBox="1">
            <a:spLocks/>
          </p:cNvSpPr>
          <p:nvPr/>
        </p:nvSpPr>
        <p:spPr>
          <a:xfrm>
            <a:off x="1183217" y="9134945"/>
            <a:ext cx="4099789" cy="923296"/>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r>
              <a:rPr lang="de-DE" sz="900"/>
              <a:t>Prof. Dr. Elisabeth Exempel</a:t>
            </a:r>
          </a:p>
          <a:p>
            <a:pPr>
              <a:lnSpc>
                <a:spcPts val="1223"/>
              </a:lnSpc>
              <a:defRPr/>
            </a:pPr>
            <a:r>
              <a:rPr lang="de-DE" sz="900" b="0">
                <a:solidFill>
                  <a:schemeClr val="tx1"/>
                </a:solidFill>
              </a:rPr>
              <a:t>Ggf. Funktionsbezeichnung</a:t>
            </a:r>
          </a:p>
          <a:p>
            <a:pPr>
              <a:lnSpc>
                <a:spcPts val="1223"/>
              </a:lnSpc>
              <a:defRPr/>
            </a:pPr>
            <a:r>
              <a:rPr lang="de-DE" sz="900" b="0">
                <a:solidFill>
                  <a:schemeClr val="tx1"/>
                </a:solidFill>
              </a:rPr>
              <a:t>Instituts- und/oder Fakultäts-, Referats-, Teambezeichnung</a:t>
            </a:r>
            <a:br>
              <a:rPr lang="de-DE" sz="900" b="0">
                <a:solidFill>
                  <a:schemeClr val="tx1"/>
                </a:solidFill>
              </a:rPr>
            </a:br>
            <a:r>
              <a:rPr lang="de-DE" sz="900" b="0">
                <a:solidFill>
                  <a:schemeClr val="tx1"/>
                </a:solidFill>
              </a:rPr>
              <a:t>maximal drei Zeilen möglich (editierbar im </a:t>
            </a:r>
            <a:r>
              <a:rPr lang="de-DE" sz="900" b="0" err="1">
                <a:solidFill>
                  <a:schemeClr val="tx1"/>
                </a:solidFill>
              </a:rPr>
              <a:t>Foliemaster</a:t>
            </a:r>
            <a:r>
              <a:rPr lang="de-DE" sz="900" b="0">
                <a:solidFill>
                  <a:schemeClr val="tx1"/>
                </a:solidFill>
              </a:rPr>
              <a:t>)</a:t>
            </a:r>
          </a:p>
          <a:p>
            <a:pPr>
              <a:lnSpc>
                <a:spcPts val="1223"/>
              </a:lnSpc>
              <a:defRPr/>
            </a:pPr>
            <a:endParaRPr lang="de-DE" sz="1000"/>
          </a:p>
        </p:txBody>
      </p:sp>
    </p:spTree>
    <p:extLst>
      <p:ext uri="{BB962C8B-B14F-4D97-AF65-F5344CB8AC3E}">
        <p14:creationId xmlns:p14="http://schemas.microsoft.com/office/powerpoint/2010/main" val="4170246830"/>
      </p:ext>
    </p:extLst>
  </p:cSld>
  <p:clrMap bg1="lt1" tx1="dk1" bg2="lt2" tx2="dk2" accent1="accent1" accent2="accent2" accent3="accent3" accent4="accent4" accent5="accent5" accent6="accent6" hlink="hlink" folHlink="folHlink"/>
  <p:notesStyle>
    <a:lvl1pPr marL="0" algn="l" defTabSz="1993301" rtl="0" eaLnBrk="1" latinLnBrk="0" hangingPunct="1">
      <a:defRPr sz="5200" kern="1200">
        <a:solidFill>
          <a:schemeClr val="tx1"/>
        </a:solidFill>
        <a:latin typeface="+mn-lt"/>
        <a:ea typeface="+mn-ea"/>
        <a:cs typeface="+mn-cs"/>
      </a:defRPr>
    </a:lvl1pPr>
    <a:lvl2pPr marL="1993301" algn="l" defTabSz="1993301" rtl="0" eaLnBrk="1" latinLnBrk="0" hangingPunct="1">
      <a:defRPr sz="5200" kern="1200">
        <a:solidFill>
          <a:schemeClr val="tx1"/>
        </a:solidFill>
        <a:latin typeface="+mn-lt"/>
        <a:ea typeface="+mn-ea"/>
        <a:cs typeface="+mn-cs"/>
      </a:defRPr>
    </a:lvl2pPr>
    <a:lvl3pPr marL="3986601" algn="l" defTabSz="1993301" rtl="0" eaLnBrk="1" latinLnBrk="0" hangingPunct="1">
      <a:defRPr sz="5200" kern="1200">
        <a:solidFill>
          <a:schemeClr val="tx1"/>
        </a:solidFill>
        <a:latin typeface="+mn-lt"/>
        <a:ea typeface="+mn-ea"/>
        <a:cs typeface="+mn-cs"/>
      </a:defRPr>
    </a:lvl3pPr>
    <a:lvl4pPr marL="5979902" algn="l" defTabSz="1993301" rtl="0" eaLnBrk="1" latinLnBrk="0" hangingPunct="1">
      <a:defRPr sz="5200" kern="1200">
        <a:solidFill>
          <a:schemeClr val="tx1"/>
        </a:solidFill>
        <a:latin typeface="+mn-lt"/>
        <a:ea typeface="+mn-ea"/>
        <a:cs typeface="+mn-cs"/>
      </a:defRPr>
    </a:lvl4pPr>
    <a:lvl5pPr marL="7973202" algn="l" defTabSz="1993301" rtl="0" eaLnBrk="1" latinLnBrk="0" hangingPunct="1">
      <a:defRPr sz="5200" kern="1200">
        <a:solidFill>
          <a:schemeClr val="tx1"/>
        </a:solidFill>
        <a:latin typeface="+mn-lt"/>
        <a:ea typeface="+mn-ea"/>
        <a:cs typeface="+mn-cs"/>
      </a:defRPr>
    </a:lvl5pPr>
    <a:lvl6pPr marL="9966503" algn="l" defTabSz="1993301" rtl="0" eaLnBrk="1" latinLnBrk="0" hangingPunct="1">
      <a:defRPr sz="5200" kern="1200">
        <a:solidFill>
          <a:schemeClr val="tx1"/>
        </a:solidFill>
        <a:latin typeface="+mn-lt"/>
        <a:ea typeface="+mn-ea"/>
        <a:cs typeface="+mn-cs"/>
      </a:defRPr>
    </a:lvl6pPr>
    <a:lvl7pPr marL="11959803" algn="l" defTabSz="1993301" rtl="0" eaLnBrk="1" latinLnBrk="0" hangingPunct="1">
      <a:defRPr sz="5200" kern="1200">
        <a:solidFill>
          <a:schemeClr val="tx1"/>
        </a:solidFill>
        <a:latin typeface="+mn-lt"/>
        <a:ea typeface="+mn-ea"/>
        <a:cs typeface="+mn-cs"/>
      </a:defRPr>
    </a:lvl7pPr>
    <a:lvl8pPr marL="13953104" algn="l" defTabSz="1993301" rtl="0" eaLnBrk="1" latinLnBrk="0" hangingPunct="1">
      <a:defRPr sz="5200" kern="1200">
        <a:solidFill>
          <a:schemeClr val="tx1"/>
        </a:solidFill>
        <a:latin typeface="+mn-lt"/>
        <a:ea typeface="+mn-ea"/>
        <a:cs typeface="+mn-cs"/>
      </a:defRPr>
    </a:lvl8pPr>
    <a:lvl9pPr marL="15946404" algn="l" defTabSz="1993301" rtl="0" eaLnBrk="1" latinLnBrk="0" hangingPunct="1">
      <a:defRPr sz="5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seite mit großem Bild">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3014180" y="468215"/>
            <a:ext cx="27265802" cy="28046861"/>
          </a:xfrm>
          <a:solidFill>
            <a:schemeClr val="bg1">
              <a:lumMod val="95000"/>
            </a:schemeClr>
          </a:solidFill>
          <a:ln>
            <a:noFill/>
          </a:ln>
        </p:spPr>
        <p:txBody>
          <a:bodyPr>
            <a:normAutofit/>
          </a:bodyPr>
          <a:lstStyle>
            <a:lvl1pPr marL="0" indent="0">
              <a:lnSpc>
                <a:spcPts val="9592"/>
              </a:lnSpc>
              <a:buNone/>
              <a:defRPr sz="78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itel 1"/>
          <p:cNvSpPr>
            <a:spLocks noGrp="1"/>
          </p:cNvSpPr>
          <p:nvPr>
            <p:ph type="ctrTitle" hasCustomPrompt="1"/>
          </p:nvPr>
        </p:nvSpPr>
        <p:spPr>
          <a:xfrm>
            <a:off x="3024823" y="28915584"/>
            <a:ext cx="26747311" cy="7005935"/>
          </a:xfrm>
        </p:spPr>
        <p:txBody>
          <a:bodyPr/>
          <a:lstStyle>
            <a:lvl1pPr>
              <a:defRPr/>
            </a:lvl1pPr>
          </a:lstStyle>
          <a:p>
            <a:r>
              <a:rPr lang="de-DE" dirty="0"/>
              <a:t>Mastertitelformat bearbeiten</a:t>
            </a:r>
          </a:p>
        </p:txBody>
      </p:sp>
    </p:spTree>
    <p:extLst>
      <p:ext uri="{BB962C8B-B14F-4D97-AF65-F5344CB8AC3E}">
        <p14:creationId xmlns:p14="http://schemas.microsoft.com/office/powerpoint/2010/main" val="135153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Folie mit 2 Grafiken">
    <p:spTree>
      <p:nvGrpSpPr>
        <p:cNvPr id="1" name=""/>
        <p:cNvGrpSpPr/>
        <p:nvPr/>
      </p:nvGrpSpPr>
      <p:grpSpPr>
        <a:xfrm>
          <a:off x="0" y="0"/>
          <a:ext cx="0" cy="0"/>
          <a:chOff x="0" y="0"/>
          <a:chExt cx="0" cy="0"/>
        </a:xfrm>
      </p:grpSpPr>
      <p:sp>
        <p:nvSpPr>
          <p:cNvPr id="9" name="Inhaltsplatzhalter 2"/>
          <p:cNvSpPr>
            <a:spLocks noGrp="1"/>
          </p:cNvSpPr>
          <p:nvPr>
            <p:ph idx="10"/>
          </p:nvPr>
        </p:nvSpPr>
        <p:spPr>
          <a:xfrm>
            <a:off x="2943893" y="10913540"/>
            <a:ext cx="12792954" cy="22117742"/>
          </a:xfrm>
        </p:spPr>
        <p:txBody>
          <a:bodyPr>
            <a:normAutofit/>
          </a:bodyPr>
          <a:lstStyle>
            <a:lvl1pPr>
              <a:lnSpc>
                <a:spcPts val="9592"/>
              </a:lnSpc>
              <a:defRPr sz="6100"/>
            </a:lvl1pPr>
            <a:lvl2pPr>
              <a:defRPr sz="12200"/>
            </a:lvl2pPr>
            <a:lvl3pPr>
              <a:defRPr sz="10500"/>
            </a:lvl3pPr>
            <a:lvl4pPr>
              <a:defRPr sz="8700"/>
            </a:lvl4pPr>
            <a:lvl5pPr>
              <a:defRPr sz="8700"/>
            </a:lvl5pPr>
            <a:lvl6pPr>
              <a:defRPr sz="8700"/>
            </a:lvl6pPr>
            <a:lvl7pPr>
              <a:defRPr sz="8700"/>
            </a:lvl7pPr>
            <a:lvl8pPr>
              <a:defRPr sz="8700"/>
            </a:lvl8pPr>
            <a:lvl9pPr>
              <a:defRPr sz="8700"/>
            </a:lvl9pPr>
          </a:lstStyle>
          <a:p>
            <a:pPr lvl="0"/>
            <a:endParaRPr lang="de-DE" dirty="0"/>
          </a:p>
        </p:txBody>
      </p:sp>
      <p:sp>
        <p:nvSpPr>
          <p:cNvPr id="10" name="Titel 1"/>
          <p:cNvSpPr>
            <a:spLocks noGrp="1"/>
          </p:cNvSpPr>
          <p:nvPr>
            <p:ph type="title"/>
          </p:nvPr>
        </p:nvSpPr>
        <p:spPr>
          <a:xfrm>
            <a:off x="2992956" y="4522101"/>
            <a:ext cx="26682473" cy="5466557"/>
          </a:xfrm>
        </p:spPr>
        <p:txBody>
          <a:bodyPr/>
          <a:lstStyle/>
          <a:p>
            <a:r>
              <a:rPr lang="de-DE"/>
              <a:t>Mastertitelformat bearbeiten</a:t>
            </a:r>
          </a:p>
        </p:txBody>
      </p:sp>
      <p:sp>
        <p:nvSpPr>
          <p:cNvPr id="14" name="Textplatzhalter 2"/>
          <p:cNvSpPr>
            <a:spLocks noGrp="1"/>
          </p:cNvSpPr>
          <p:nvPr>
            <p:ph type="body" idx="13"/>
          </p:nvPr>
        </p:nvSpPr>
        <p:spPr>
          <a:xfrm>
            <a:off x="2943893" y="33417704"/>
            <a:ext cx="12792954" cy="1802526"/>
          </a:xfrm>
        </p:spPr>
        <p:txBody>
          <a:bodyPr anchor="t" anchorCtr="0">
            <a:noAutofit/>
          </a:bodyPr>
          <a:lstStyle>
            <a:lvl1pPr marL="0" indent="0">
              <a:lnSpc>
                <a:spcPct val="100000"/>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cxnSp>
        <p:nvCxnSpPr>
          <p:cNvPr id="16" name="Gerade Verbindung 15"/>
          <p:cNvCxnSpPr/>
          <p:nvPr userDrawn="1"/>
        </p:nvCxnSpPr>
        <p:spPr>
          <a:xfrm>
            <a:off x="2925987" y="33031271"/>
            <a:ext cx="12838206"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nvGrpSpPr>
          <p:cNvPr id="2" name="Gruppierung 1"/>
          <p:cNvGrpSpPr/>
          <p:nvPr userDrawn="1"/>
        </p:nvGrpSpPr>
        <p:grpSpPr>
          <a:xfrm>
            <a:off x="16871715" y="10850788"/>
            <a:ext cx="12830819" cy="2166835"/>
            <a:chOff x="875127" y="1738313"/>
            <a:chExt cx="3971755" cy="347131"/>
          </a:xfrm>
        </p:grpSpPr>
        <p:cxnSp>
          <p:nvCxnSpPr>
            <p:cNvPr id="17" name="Gerade Verbindung 16"/>
            <p:cNvCxnSpPr/>
            <p:nvPr userDrawn="1"/>
          </p:nvCxnSpPr>
          <p:spPr>
            <a:xfrm>
              <a:off x="875127" y="1738313"/>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883594" y="2085444"/>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
        <p:nvSpPr>
          <p:cNvPr id="24" name="Inhaltsplatzhalter 2"/>
          <p:cNvSpPr>
            <a:spLocks noGrp="1"/>
          </p:cNvSpPr>
          <p:nvPr>
            <p:ph idx="14"/>
          </p:nvPr>
        </p:nvSpPr>
        <p:spPr>
          <a:xfrm>
            <a:off x="16899063" y="10913540"/>
            <a:ext cx="12776370" cy="22117742"/>
          </a:xfrm>
        </p:spPr>
        <p:txBody>
          <a:bodyPr>
            <a:normAutofit/>
          </a:bodyPr>
          <a:lstStyle>
            <a:lvl1pPr>
              <a:lnSpc>
                <a:spcPts val="9592"/>
              </a:lnSpc>
              <a:defRPr sz="6100"/>
            </a:lvl1pPr>
            <a:lvl2pPr>
              <a:defRPr sz="12200"/>
            </a:lvl2pPr>
            <a:lvl3pPr>
              <a:defRPr sz="10500"/>
            </a:lvl3pPr>
            <a:lvl4pPr>
              <a:defRPr sz="8700"/>
            </a:lvl4pPr>
            <a:lvl5pPr>
              <a:defRPr sz="8700"/>
            </a:lvl5pPr>
            <a:lvl6pPr>
              <a:defRPr sz="8700"/>
            </a:lvl6pPr>
            <a:lvl7pPr>
              <a:defRPr sz="8700"/>
            </a:lvl7pPr>
            <a:lvl8pPr>
              <a:defRPr sz="8700"/>
            </a:lvl8pPr>
            <a:lvl9pPr>
              <a:defRPr sz="8700"/>
            </a:lvl9pPr>
          </a:lstStyle>
          <a:p>
            <a:pPr lvl="0"/>
            <a:endParaRPr lang="de-DE" dirty="0"/>
          </a:p>
        </p:txBody>
      </p:sp>
      <p:sp>
        <p:nvSpPr>
          <p:cNvPr id="25" name="Textplatzhalter 2"/>
          <p:cNvSpPr>
            <a:spLocks noGrp="1"/>
          </p:cNvSpPr>
          <p:nvPr>
            <p:ph type="body" idx="15"/>
          </p:nvPr>
        </p:nvSpPr>
        <p:spPr>
          <a:xfrm>
            <a:off x="16848512" y="33417704"/>
            <a:ext cx="12826669" cy="1802526"/>
          </a:xfrm>
        </p:spPr>
        <p:txBody>
          <a:bodyPr anchor="t" anchorCtr="0">
            <a:noAutofit/>
          </a:bodyPr>
          <a:lstStyle>
            <a:lvl1pPr marL="0" indent="0">
              <a:lnSpc>
                <a:spcPct val="100000"/>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cxnSp>
        <p:nvCxnSpPr>
          <p:cNvPr id="26" name="Gerade Verbindung 25"/>
          <p:cNvCxnSpPr/>
          <p:nvPr userDrawn="1"/>
        </p:nvCxnSpPr>
        <p:spPr>
          <a:xfrm>
            <a:off x="16899060" y="33031271"/>
            <a:ext cx="12803467"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platzhalter 2"/>
          <p:cNvSpPr>
            <a:spLocks noGrp="1"/>
          </p:cNvSpPr>
          <p:nvPr>
            <p:ph type="body" idx="16"/>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grpSp>
        <p:nvGrpSpPr>
          <p:cNvPr id="15" name="Gruppierung 14"/>
          <p:cNvGrpSpPr/>
          <p:nvPr userDrawn="1"/>
        </p:nvGrpSpPr>
        <p:grpSpPr>
          <a:xfrm>
            <a:off x="2933380" y="10850788"/>
            <a:ext cx="12830819" cy="2166835"/>
            <a:chOff x="875127" y="1738313"/>
            <a:chExt cx="3971755" cy="347131"/>
          </a:xfrm>
        </p:grpSpPr>
        <p:cxnSp>
          <p:nvCxnSpPr>
            <p:cNvPr id="19" name="Gerade Verbindung 18"/>
            <p:cNvCxnSpPr/>
            <p:nvPr userDrawn="1"/>
          </p:nvCxnSpPr>
          <p:spPr>
            <a:xfrm>
              <a:off x="875127" y="1738313"/>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Gerade Verbindung 19"/>
            <p:cNvCxnSpPr/>
            <p:nvPr userDrawn="1"/>
          </p:nvCxnSpPr>
          <p:spPr>
            <a:xfrm>
              <a:off x="883594" y="2085444"/>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974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2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36" y="10913551"/>
            <a:ext cx="1312482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26" name="Titel 1"/>
          <p:cNvSpPr>
            <a:spLocks noGrp="1"/>
          </p:cNvSpPr>
          <p:nvPr>
            <p:ph type="title"/>
          </p:nvPr>
        </p:nvSpPr>
        <p:spPr>
          <a:xfrm>
            <a:off x="2992956" y="4522101"/>
            <a:ext cx="26682473" cy="5466557"/>
          </a:xfrm>
        </p:spPr>
        <p:txBody>
          <a:bodyPr/>
          <a:lstStyle>
            <a:lvl1pPr>
              <a:defRPr b="0"/>
            </a:lvl1pPr>
          </a:lstStyle>
          <a:p>
            <a:r>
              <a:rPr lang="de-DE" dirty="0"/>
              <a:t>Mastertitelformat bearbeiten</a:t>
            </a:r>
          </a:p>
        </p:txBody>
      </p:sp>
      <p:sp>
        <p:nvSpPr>
          <p:cNvPr id="28" name="Textplatzhalter 2"/>
          <p:cNvSpPr>
            <a:spLocks noGrp="1"/>
          </p:cNvSpPr>
          <p:nvPr>
            <p:ph type="body" idx="13"/>
          </p:nvPr>
        </p:nvSpPr>
        <p:spPr>
          <a:xfrm>
            <a:off x="2943887" y="26594727"/>
            <a:ext cx="1316338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4" name="Bildplatzhalter 2"/>
          <p:cNvSpPr>
            <a:spLocks noGrp="1"/>
          </p:cNvSpPr>
          <p:nvPr>
            <p:ph type="pic" idx="14"/>
          </p:nvPr>
        </p:nvSpPr>
        <p:spPr>
          <a:xfrm>
            <a:off x="16550607" y="10913551"/>
            <a:ext cx="1312482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5" name="Textplatzhalter 2"/>
          <p:cNvSpPr>
            <a:spLocks noGrp="1"/>
          </p:cNvSpPr>
          <p:nvPr>
            <p:ph type="body" idx="15"/>
          </p:nvPr>
        </p:nvSpPr>
        <p:spPr>
          <a:xfrm>
            <a:off x="16512053" y="26594727"/>
            <a:ext cx="1316338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673091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3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47" y="10913551"/>
            <a:ext cx="855654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26" name="Titel 1"/>
          <p:cNvSpPr>
            <a:spLocks noGrp="1"/>
          </p:cNvSpPr>
          <p:nvPr>
            <p:ph type="title"/>
          </p:nvPr>
        </p:nvSpPr>
        <p:spPr>
          <a:xfrm>
            <a:off x="2992956" y="4522101"/>
            <a:ext cx="26682473" cy="5466557"/>
          </a:xfrm>
        </p:spPr>
        <p:txBody>
          <a:bodyPr/>
          <a:lstStyle>
            <a:lvl1pPr>
              <a:defRPr b="0"/>
            </a:lvl1pPr>
          </a:lstStyle>
          <a:p>
            <a:r>
              <a:rPr lang="de-DE" dirty="0"/>
              <a:t>Mastertitelformat bearbeiten</a:t>
            </a:r>
          </a:p>
        </p:txBody>
      </p:sp>
      <p:sp>
        <p:nvSpPr>
          <p:cNvPr id="28" name="Textplatzhalter 2"/>
          <p:cNvSpPr>
            <a:spLocks noGrp="1"/>
          </p:cNvSpPr>
          <p:nvPr>
            <p:ph type="body" idx="13"/>
          </p:nvPr>
        </p:nvSpPr>
        <p:spPr>
          <a:xfrm>
            <a:off x="2943893" y="26594727"/>
            <a:ext cx="859510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4" name="Bildplatzhalter 2"/>
          <p:cNvSpPr>
            <a:spLocks noGrp="1"/>
          </p:cNvSpPr>
          <p:nvPr>
            <p:ph type="pic" idx="14"/>
          </p:nvPr>
        </p:nvSpPr>
        <p:spPr>
          <a:xfrm>
            <a:off x="12050666" y="10911494"/>
            <a:ext cx="853551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5" name="Textplatzhalter 2"/>
          <p:cNvSpPr>
            <a:spLocks noGrp="1"/>
          </p:cNvSpPr>
          <p:nvPr>
            <p:ph type="body" idx="15"/>
          </p:nvPr>
        </p:nvSpPr>
        <p:spPr>
          <a:xfrm>
            <a:off x="12050666" y="26594727"/>
            <a:ext cx="853551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8" name="Bildplatzhalter 2"/>
          <p:cNvSpPr>
            <a:spLocks noGrp="1"/>
          </p:cNvSpPr>
          <p:nvPr>
            <p:ph type="pic" idx="16"/>
          </p:nvPr>
        </p:nvSpPr>
        <p:spPr>
          <a:xfrm>
            <a:off x="21076834" y="10911494"/>
            <a:ext cx="8598599"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extplatzhalter 2"/>
          <p:cNvSpPr>
            <a:spLocks noGrp="1"/>
          </p:cNvSpPr>
          <p:nvPr>
            <p:ph type="body" idx="17"/>
          </p:nvPr>
        </p:nvSpPr>
        <p:spPr>
          <a:xfrm>
            <a:off x="21076834" y="26594727"/>
            <a:ext cx="8598599"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579386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6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43"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8" name="Textplatzhalter 2"/>
          <p:cNvSpPr>
            <a:spLocks noGrp="1"/>
          </p:cNvSpPr>
          <p:nvPr>
            <p:ph type="body" idx="13"/>
          </p:nvPr>
        </p:nvSpPr>
        <p:spPr>
          <a:xfrm>
            <a:off x="2943891"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9" name="Bildplatzhalter 2"/>
          <p:cNvSpPr>
            <a:spLocks noGrp="1"/>
          </p:cNvSpPr>
          <p:nvPr>
            <p:ph type="pic" idx="15"/>
          </p:nvPr>
        </p:nvSpPr>
        <p:spPr>
          <a:xfrm>
            <a:off x="12066435"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1" name="Textplatzhalter 2"/>
          <p:cNvSpPr>
            <a:spLocks noGrp="1"/>
          </p:cNvSpPr>
          <p:nvPr>
            <p:ph type="body" idx="16"/>
          </p:nvPr>
        </p:nvSpPr>
        <p:spPr>
          <a:xfrm>
            <a:off x="12027883"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2" name="Bildplatzhalter 2"/>
          <p:cNvSpPr>
            <a:spLocks noGrp="1"/>
          </p:cNvSpPr>
          <p:nvPr>
            <p:ph type="pic" idx="17"/>
          </p:nvPr>
        </p:nvSpPr>
        <p:spPr>
          <a:xfrm>
            <a:off x="21118889"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3" name="Textplatzhalter 2"/>
          <p:cNvSpPr>
            <a:spLocks noGrp="1"/>
          </p:cNvSpPr>
          <p:nvPr>
            <p:ph type="body" idx="18"/>
          </p:nvPr>
        </p:nvSpPr>
        <p:spPr>
          <a:xfrm>
            <a:off x="21080337"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4" name="Bildplatzhalter 2"/>
          <p:cNvSpPr>
            <a:spLocks noGrp="1"/>
          </p:cNvSpPr>
          <p:nvPr>
            <p:ph type="pic" idx="19"/>
          </p:nvPr>
        </p:nvSpPr>
        <p:spPr>
          <a:xfrm>
            <a:off x="2982443"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5" name="Textplatzhalter 2"/>
          <p:cNvSpPr>
            <a:spLocks noGrp="1"/>
          </p:cNvSpPr>
          <p:nvPr>
            <p:ph type="body" idx="20"/>
          </p:nvPr>
        </p:nvSpPr>
        <p:spPr>
          <a:xfrm>
            <a:off x="2943891"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6" name="Bildplatzhalter 2"/>
          <p:cNvSpPr>
            <a:spLocks noGrp="1"/>
          </p:cNvSpPr>
          <p:nvPr>
            <p:ph type="pic" idx="21"/>
          </p:nvPr>
        </p:nvSpPr>
        <p:spPr>
          <a:xfrm>
            <a:off x="12066435"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7" name="Textplatzhalter 2"/>
          <p:cNvSpPr>
            <a:spLocks noGrp="1"/>
          </p:cNvSpPr>
          <p:nvPr>
            <p:ph type="body" idx="22"/>
          </p:nvPr>
        </p:nvSpPr>
        <p:spPr>
          <a:xfrm>
            <a:off x="12027883"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8" name="Bildplatzhalter 2"/>
          <p:cNvSpPr>
            <a:spLocks noGrp="1"/>
          </p:cNvSpPr>
          <p:nvPr>
            <p:ph type="pic" idx="23"/>
          </p:nvPr>
        </p:nvSpPr>
        <p:spPr>
          <a:xfrm>
            <a:off x="21118889"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9" name="Textplatzhalter 2"/>
          <p:cNvSpPr>
            <a:spLocks noGrp="1"/>
          </p:cNvSpPr>
          <p:nvPr>
            <p:ph type="body" idx="24"/>
          </p:nvPr>
        </p:nvSpPr>
        <p:spPr>
          <a:xfrm>
            <a:off x="21080337"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108231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299322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 Titelseite mit kleinem Bild">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3024818" y="530999"/>
            <a:ext cx="27255157" cy="19075554"/>
          </a:xfrm>
          <a:solidFill>
            <a:schemeClr val="bg1">
              <a:lumMod val="95000"/>
            </a:schemeClr>
          </a:solidFill>
          <a:ln>
            <a:noFill/>
          </a:ln>
        </p:spPr>
        <p:txBody>
          <a:bodyPr>
            <a:normAutofit/>
          </a:bodyPr>
          <a:lstStyle>
            <a:lvl1pPr marL="0" indent="0">
              <a:lnSpc>
                <a:spcPts val="9592"/>
              </a:lnSpc>
              <a:buNone/>
              <a:defRPr sz="78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itel 1"/>
          <p:cNvSpPr>
            <a:spLocks noGrp="1"/>
          </p:cNvSpPr>
          <p:nvPr>
            <p:ph type="ctrTitle"/>
          </p:nvPr>
        </p:nvSpPr>
        <p:spPr>
          <a:xfrm>
            <a:off x="3024823" y="19898045"/>
            <a:ext cx="26752565" cy="8095967"/>
          </a:xfrm>
        </p:spPr>
        <p:txBody>
          <a:bodyPr/>
          <a:lstStyle/>
          <a:p>
            <a:r>
              <a:rPr lang="de-DE" dirty="0"/>
              <a:t>Mastertitelformat bearbeiten</a:t>
            </a:r>
          </a:p>
        </p:txBody>
      </p:sp>
      <p:sp>
        <p:nvSpPr>
          <p:cNvPr id="25" name="Textplatzhalter 15"/>
          <p:cNvSpPr>
            <a:spLocks noGrp="1"/>
          </p:cNvSpPr>
          <p:nvPr>
            <p:ph type="body" sz="quarter" idx="12"/>
          </p:nvPr>
        </p:nvSpPr>
        <p:spPr>
          <a:xfrm>
            <a:off x="3056368" y="27994012"/>
            <a:ext cx="26721027" cy="7996867"/>
          </a:xfrm>
        </p:spPr>
        <p:txBody>
          <a:bodyPr>
            <a:noAutofit/>
          </a:bodyPr>
          <a:lstStyle>
            <a:lvl1pPr marL="0" indent="0">
              <a:lnSpc>
                <a:spcPts val="9592"/>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36195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elseite ohne Bild">
    <p:spTree>
      <p:nvGrpSpPr>
        <p:cNvPr id="1" name=""/>
        <p:cNvGrpSpPr/>
        <p:nvPr/>
      </p:nvGrpSpPr>
      <p:grpSpPr>
        <a:xfrm>
          <a:off x="0" y="0"/>
          <a:ext cx="0" cy="0"/>
          <a:chOff x="0" y="0"/>
          <a:chExt cx="0" cy="0"/>
        </a:xfrm>
      </p:grpSpPr>
      <p:sp>
        <p:nvSpPr>
          <p:cNvPr id="16" name="Textplatzhalter 15"/>
          <p:cNvSpPr>
            <a:spLocks noGrp="1"/>
          </p:cNvSpPr>
          <p:nvPr>
            <p:ph type="body" sz="quarter" idx="12"/>
          </p:nvPr>
        </p:nvSpPr>
        <p:spPr>
          <a:xfrm>
            <a:off x="2985949" y="10969656"/>
            <a:ext cx="26721027" cy="25021216"/>
          </a:xfrm>
        </p:spPr>
        <p:txBody>
          <a:bodyPr>
            <a:noAutofit/>
          </a:bodyPr>
          <a:lstStyle>
            <a:lvl1pPr marL="0" indent="0">
              <a:lnSpc>
                <a:spcPts val="9592"/>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18"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Tree>
    <p:extLst>
      <p:ext uri="{BB962C8B-B14F-4D97-AF65-F5344CB8AC3E}">
        <p14:creationId xmlns:p14="http://schemas.microsoft.com/office/powerpoint/2010/main" val="393323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Folie mit Tabelle">
    <p:spTree>
      <p:nvGrpSpPr>
        <p:cNvPr id="1" name=""/>
        <p:cNvGrpSpPr/>
        <p:nvPr/>
      </p:nvGrpSpPr>
      <p:grpSpPr>
        <a:xfrm>
          <a:off x="0" y="0"/>
          <a:ext cx="0" cy="0"/>
          <a:chOff x="0" y="0"/>
          <a:chExt cx="0" cy="0"/>
        </a:xfrm>
      </p:grpSpPr>
      <p:sp>
        <p:nvSpPr>
          <p:cNvPr id="21"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22" name="Textplatzhalter 2"/>
          <p:cNvSpPr>
            <a:spLocks noGrp="1"/>
          </p:cNvSpPr>
          <p:nvPr>
            <p:ph idx="1"/>
          </p:nvPr>
        </p:nvSpPr>
        <p:spPr>
          <a:xfrm>
            <a:off x="2976250" y="10975516"/>
            <a:ext cx="26699185" cy="24896446"/>
          </a:xfrm>
          <a:prstGeom prst="rect">
            <a:avLst/>
          </a:prstGeom>
        </p:spPr>
        <p:txBody>
          <a:bodyPr vert="horz" lIns="0" tIns="0" rIns="0" bIns="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43672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Bild links / Text rechts">
    <p:spTree>
      <p:nvGrpSpPr>
        <p:cNvPr id="1" name=""/>
        <p:cNvGrpSpPr/>
        <p:nvPr/>
      </p:nvGrpSpPr>
      <p:grpSpPr>
        <a:xfrm>
          <a:off x="0" y="0"/>
          <a:ext cx="0" cy="0"/>
          <a:chOff x="0" y="0"/>
          <a:chExt cx="0" cy="0"/>
        </a:xfrm>
      </p:grpSpPr>
      <p:sp>
        <p:nvSpPr>
          <p:cNvPr id="10"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11"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3" name="Textplatzhalter 15"/>
          <p:cNvSpPr>
            <a:spLocks noGrp="1"/>
          </p:cNvSpPr>
          <p:nvPr>
            <p:ph type="body" sz="quarter" idx="14"/>
          </p:nvPr>
        </p:nvSpPr>
        <p:spPr>
          <a:xfrm>
            <a:off x="2985949" y="10969665"/>
            <a:ext cx="13095038" cy="24968364"/>
          </a:xfrm>
        </p:spPr>
        <p:txBody>
          <a:bodyPr>
            <a:noAutofit/>
          </a:bodyPr>
          <a:lstStyle>
            <a:lvl1pPr marL="0" indent="0">
              <a:lnSpc>
                <a:spcPts val="7630"/>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14" name="Textplatzhalter 15"/>
          <p:cNvSpPr>
            <a:spLocks noGrp="1"/>
          </p:cNvSpPr>
          <p:nvPr>
            <p:ph type="body" sz="quarter" idx="15"/>
          </p:nvPr>
        </p:nvSpPr>
        <p:spPr>
          <a:xfrm>
            <a:off x="16559369" y="10969665"/>
            <a:ext cx="13095038" cy="24968364"/>
          </a:xfrm>
        </p:spPr>
        <p:txBody>
          <a:bodyPr>
            <a:noAutofit/>
          </a:bodyPr>
          <a:lstStyle>
            <a:lvl1pPr marL="0" indent="0">
              <a:lnSpc>
                <a:spcPts val="7630"/>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263988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ext links / Bild rechts">
    <p:spTree>
      <p:nvGrpSpPr>
        <p:cNvPr id="1" name=""/>
        <p:cNvGrpSpPr/>
        <p:nvPr/>
      </p:nvGrpSpPr>
      <p:grpSpPr>
        <a:xfrm>
          <a:off x="0" y="0"/>
          <a:ext cx="0" cy="0"/>
          <a:chOff x="0" y="0"/>
          <a:chExt cx="0" cy="0"/>
        </a:xfrm>
      </p:grpSpPr>
      <p:sp>
        <p:nvSpPr>
          <p:cNvPr id="12" name="Bildplatzhalter 11"/>
          <p:cNvSpPr>
            <a:spLocks noGrp="1"/>
          </p:cNvSpPr>
          <p:nvPr>
            <p:ph type="pic" sz="quarter" idx="11" hasCustomPrompt="1"/>
          </p:nvPr>
        </p:nvSpPr>
        <p:spPr>
          <a:xfrm>
            <a:off x="21090846" y="37853833"/>
            <a:ext cx="3280331" cy="3289913"/>
          </a:xfrm>
        </p:spPr>
        <p:txBody>
          <a:bodyPr>
            <a:normAutofit/>
          </a:bodyPr>
          <a:lstStyle>
            <a:lvl1pPr>
              <a:lnSpc>
                <a:spcPts val="5145"/>
              </a:lnSpc>
              <a:defRPr sz="3900">
                <a:solidFill>
                  <a:schemeClr val="bg1">
                    <a:lumMod val="50000"/>
                  </a:schemeClr>
                </a:solidFill>
              </a:defRPr>
            </a:lvl1pPr>
          </a:lstStyle>
          <a:p>
            <a:r>
              <a:rPr lang="de-DE"/>
              <a:t>Partnerlogo</a:t>
            </a:r>
          </a:p>
        </p:txBody>
      </p:sp>
      <p:sp>
        <p:nvSpPr>
          <p:cNvPr id="10"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11"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4" name="Textplatzhalter 15"/>
          <p:cNvSpPr>
            <a:spLocks noGrp="1"/>
          </p:cNvSpPr>
          <p:nvPr>
            <p:ph type="body" sz="quarter" idx="15"/>
          </p:nvPr>
        </p:nvSpPr>
        <p:spPr>
          <a:xfrm>
            <a:off x="16559369" y="10969659"/>
            <a:ext cx="13095038" cy="25536504"/>
          </a:xfrm>
        </p:spPr>
        <p:txBody>
          <a:bodyPr>
            <a:noAutofit/>
          </a:bodyPr>
          <a:lstStyle>
            <a:lvl1pPr marL="0" indent="0">
              <a:lnSpc>
                <a:spcPts val="7630"/>
              </a:lnSpc>
              <a:buFontTx/>
              <a:buNone/>
              <a:defRPr sz="61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8" name="Bildplatzhalter 2"/>
          <p:cNvSpPr>
            <a:spLocks noGrp="1"/>
          </p:cNvSpPr>
          <p:nvPr>
            <p:ph type="pic" idx="1"/>
          </p:nvPr>
        </p:nvSpPr>
        <p:spPr>
          <a:xfrm>
            <a:off x="16550607" y="10913548"/>
            <a:ext cx="13124828" cy="249716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extplatzhalter 15"/>
          <p:cNvSpPr>
            <a:spLocks noGrp="1"/>
          </p:cNvSpPr>
          <p:nvPr>
            <p:ph type="body" sz="quarter" idx="16"/>
          </p:nvPr>
        </p:nvSpPr>
        <p:spPr>
          <a:xfrm>
            <a:off x="3028009" y="10969667"/>
            <a:ext cx="13095038" cy="24915517"/>
          </a:xfrm>
        </p:spPr>
        <p:txBody>
          <a:bodyPr>
            <a:noAutofit/>
          </a:bodyPr>
          <a:lstStyle>
            <a:lvl1pPr marL="0" indent="0">
              <a:lnSpc>
                <a:spcPts val="7630"/>
              </a:lnSpc>
              <a:buFontTx/>
              <a:buNone/>
              <a:defRPr sz="61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749419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Folie mit 1 Grafik">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79500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ext mit Unterpunkten">
    <p:spTree>
      <p:nvGrpSpPr>
        <p:cNvPr id="1" name=""/>
        <p:cNvGrpSpPr/>
        <p:nvPr/>
      </p:nvGrpSpPr>
      <p:grpSpPr>
        <a:xfrm>
          <a:off x="0" y="0"/>
          <a:ext cx="0" cy="0"/>
          <a:chOff x="0" y="0"/>
          <a:chExt cx="0" cy="0"/>
        </a:xfrm>
      </p:grpSpPr>
      <p:sp>
        <p:nvSpPr>
          <p:cNvPr id="7" name="Titel 1"/>
          <p:cNvSpPr>
            <a:spLocks noGrp="1"/>
          </p:cNvSpPr>
          <p:nvPr>
            <p:ph type="title"/>
          </p:nvPr>
        </p:nvSpPr>
        <p:spPr>
          <a:xfrm>
            <a:off x="2992956" y="4522101"/>
            <a:ext cx="26682473" cy="5466557"/>
          </a:xfrm>
        </p:spPr>
        <p:txBody>
          <a:bodyPr/>
          <a:lstStyle/>
          <a:p>
            <a:r>
              <a:rPr lang="de-DE" dirty="0"/>
              <a:t>Mastertitelformat bearbeiten</a:t>
            </a:r>
          </a:p>
        </p:txBody>
      </p:sp>
      <p:sp>
        <p:nvSpPr>
          <p:cNvPr id="9" name="Textplatzhalter 2"/>
          <p:cNvSpPr>
            <a:spLocks noGrp="1"/>
          </p:cNvSpPr>
          <p:nvPr>
            <p:ph type="body" idx="10"/>
          </p:nvPr>
        </p:nvSpPr>
        <p:spPr>
          <a:xfrm>
            <a:off x="3028004" y="937095"/>
            <a:ext cx="2518600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37582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0"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231605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3" name="Textplatzhalter 2"/>
          <p:cNvSpPr>
            <a:spLocks noGrp="1"/>
          </p:cNvSpPr>
          <p:nvPr>
            <p:ph type="body" idx="1"/>
          </p:nvPr>
        </p:nvSpPr>
        <p:spPr>
          <a:xfrm>
            <a:off x="2976250" y="10975516"/>
            <a:ext cx="26699185" cy="24896446"/>
          </a:xfrm>
          <a:prstGeom prst="rect">
            <a:avLst/>
          </a:prstGeom>
        </p:spPr>
        <p:txBody>
          <a:bodyPr vert="horz" lIns="0" tIns="0" rIns="0" bIns="0" rtlCol="0">
            <a:normAutofit/>
          </a:bodyPr>
          <a:lstStyle/>
          <a:p>
            <a:pPr lvl="0"/>
            <a:r>
              <a:rPr lang="de-DE" dirty="0"/>
              <a:t>Mastertextformat bearbeiten</a:t>
            </a:r>
          </a:p>
          <a:p>
            <a:pPr lvl="1"/>
            <a:r>
              <a:rPr lang="de-DE" dirty="0"/>
              <a:t>Zweite Ebene</a:t>
            </a:r>
          </a:p>
        </p:txBody>
      </p:sp>
    </p:spTree>
    <p:extLst>
      <p:ext uri="{BB962C8B-B14F-4D97-AF65-F5344CB8AC3E}">
        <p14:creationId xmlns:p14="http://schemas.microsoft.com/office/powerpoint/2010/main" val="2895772718"/>
      </p:ext>
    </p:extLst>
  </p:cSld>
  <p:clrMap bg1="lt1" tx1="dk1" bg2="lt2" tx2="dk2" accent1="accent1" accent2="accent2" accent3="accent3" accent4="accent4" accent5="accent5" accent6="accent6" hlink="hlink" folHlink="folHlink"/>
  <p:sldLayoutIdLst>
    <p:sldLayoutId id="2147483658" r:id="rId1"/>
    <p:sldLayoutId id="2147483657" r:id="rId2"/>
    <p:sldLayoutId id="2147483668" r:id="rId3"/>
    <p:sldLayoutId id="2147483649" r:id="rId4"/>
    <p:sldLayoutId id="2147483660" r:id="rId5"/>
    <p:sldLayoutId id="2147483665" r:id="rId6"/>
    <p:sldLayoutId id="2147483650" r:id="rId7"/>
    <p:sldLayoutId id="2147483651" r:id="rId8"/>
    <p:sldLayoutId id="2147483655" r:id="rId9"/>
    <p:sldLayoutId id="2147483656" r:id="rId10"/>
    <p:sldLayoutId id="2147483659" r:id="rId11"/>
    <p:sldLayoutId id="2147483663" r:id="rId12"/>
    <p:sldLayoutId id="2147483662" r:id="rId13"/>
    <p:sldLayoutId id="2147483670" r:id="rId14"/>
  </p:sldLayoutIdLst>
  <p:txStyles>
    <p:titleStyle>
      <a:lvl1pPr algn="l" defTabSz="1993301" rtl="0" eaLnBrk="1" latinLnBrk="0" hangingPunct="1">
        <a:lnSpc>
          <a:spcPts val="12207"/>
        </a:lnSpc>
        <a:spcBef>
          <a:spcPct val="0"/>
        </a:spcBef>
        <a:buNone/>
        <a:defRPr sz="9600" b="1" kern="1200">
          <a:solidFill>
            <a:schemeClr val="tx1"/>
          </a:solidFill>
          <a:latin typeface="Arial"/>
          <a:ea typeface="+mj-ea"/>
          <a:cs typeface="+mj-cs"/>
        </a:defRPr>
      </a:lvl1pPr>
    </p:titleStyle>
    <p:bodyStyle>
      <a:lvl1pPr marL="0" indent="0" algn="l" defTabSz="1993301" rtl="0" eaLnBrk="1" latinLnBrk="0" hangingPunct="1">
        <a:lnSpc>
          <a:spcPts val="11335"/>
        </a:lnSpc>
        <a:spcBef>
          <a:spcPts val="0"/>
        </a:spcBef>
        <a:buFontTx/>
        <a:buNone/>
        <a:defRPr sz="9600" i="0" kern="1200" baseline="0">
          <a:solidFill>
            <a:schemeClr val="tx1"/>
          </a:solidFill>
          <a:latin typeface="Arial"/>
          <a:ea typeface="+mn-ea"/>
          <a:cs typeface="+mn-cs"/>
        </a:defRPr>
      </a:lvl1pPr>
      <a:lvl2pPr marL="0" indent="-784764" algn="l" defTabSz="1993301" rtl="0" eaLnBrk="1" latinLnBrk="0" hangingPunct="1">
        <a:lnSpc>
          <a:spcPts val="10028"/>
        </a:lnSpc>
        <a:spcBef>
          <a:spcPts val="2616"/>
        </a:spcBef>
        <a:buFont typeface="Arial"/>
        <a:buChar char="•"/>
        <a:defRPr sz="8300" b="1" i="0" kern="1200">
          <a:solidFill>
            <a:schemeClr val="tx1"/>
          </a:solidFill>
          <a:latin typeface="+mn-lt"/>
          <a:ea typeface="+mn-ea"/>
          <a:cs typeface="+mn-cs"/>
        </a:defRPr>
      </a:lvl2pPr>
      <a:lvl3pPr marL="1412575" indent="-784764" algn="l" defTabSz="1993301" rtl="0" eaLnBrk="1" latinLnBrk="0" hangingPunct="1">
        <a:lnSpc>
          <a:spcPts val="9592"/>
        </a:lnSpc>
        <a:spcBef>
          <a:spcPts val="1744"/>
        </a:spcBef>
        <a:buFont typeface="Lucida Grande"/>
        <a:buChar char="-"/>
        <a:defRPr sz="7800" kern="1200">
          <a:solidFill>
            <a:schemeClr val="tx1"/>
          </a:solidFill>
          <a:latin typeface="Arial"/>
          <a:ea typeface="+mn-ea"/>
          <a:cs typeface="+mn-cs"/>
        </a:defRPr>
      </a:lvl3pPr>
      <a:lvl4pPr marL="2040386" indent="-784764" algn="l" defTabSz="1993301" rtl="0" eaLnBrk="1" latinLnBrk="0" hangingPunct="1">
        <a:lnSpc>
          <a:spcPts val="6976"/>
        </a:lnSpc>
        <a:spcBef>
          <a:spcPts val="2180"/>
        </a:spcBef>
        <a:buFont typeface="Arial"/>
        <a:buChar char="•"/>
        <a:defRPr sz="6100" b="1" i="0" kern="1200">
          <a:solidFill>
            <a:schemeClr val="tx1"/>
          </a:solidFill>
          <a:latin typeface="Arial"/>
          <a:ea typeface="+mn-ea"/>
          <a:cs typeface="+mn-cs"/>
        </a:defRPr>
      </a:lvl4pPr>
      <a:lvl5pPr marL="2825150" indent="-784764" algn="l" defTabSz="1993301" rtl="0" eaLnBrk="1" latinLnBrk="0" hangingPunct="1">
        <a:lnSpc>
          <a:spcPts val="6976"/>
        </a:lnSpc>
        <a:spcBef>
          <a:spcPts val="2180"/>
        </a:spcBef>
        <a:buFont typeface="Symbol" charset="2"/>
        <a:buChar char="-"/>
        <a:defRPr sz="6100" b="0" i="0" kern="1200">
          <a:solidFill>
            <a:schemeClr val="tx1"/>
          </a:solidFill>
          <a:latin typeface="Arial"/>
          <a:ea typeface="+mn-ea"/>
          <a:cs typeface="+mn-cs"/>
        </a:defRPr>
      </a:lvl5pPr>
      <a:lvl6pPr marL="10963153" indent="-996650" algn="l" defTabSz="1993301" rtl="0" eaLnBrk="1" latinLnBrk="0" hangingPunct="1">
        <a:spcBef>
          <a:spcPct val="20000"/>
        </a:spcBef>
        <a:buFont typeface="Arial"/>
        <a:buChar char="•"/>
        <a:defRPr sz="8700" kern="1200">
          <a:solidFill>
            <a:schemeClr val="tx1"/>
          </a:solidFill>
          <a:latin typeface="+mn-lt"/>
          <a:ea typeface="+mn-ea"/>
          <a:cs typeface="+mn-cs"/>
        </a:defRPr>
      </a:lvl6pPr>
      <a:lvl7pPr marL="12956454" indent="-996650" algn="l" defTabSz="1993301" rtl="0" eaLnBrk="1" latinLnBrk="0" hangingPunct="1">
        <a:spcBef>
          <a:spcPct val="20000"/>
        </a:spcBef>
        <a:buFont typeface="Arial"/>
        <a:buChar char="•"/>
        <a:defRPr sz="8700" kern="1200">
          <a:solidFill>
            <a:schemeClr val="tx1"/>
          </a:solidFill>
          <a:latin typeface="+mn-lt"/>
          <a:ea typeface="+mn-ea"/>
          <a:cs typeface="+mn-cs"/>
        </a:defRPr>
      </a:lvl7pPr>
      <a:lvl8pPr marL="14949754" indent="-996650" algn="l" defTabSz="1993301" rtl="0" eaLnBrk="1" latinLnBrk="0" hangingPunct="1">
        <a:spcBef>
          <a:spcPct val="20000"/>
        </a:spcBef>
        <a:buFont typeface="Arial"/>
        <a:buChar char="•"/>
        <a:defRPr sz="8700" kern="1200">
          <a:solidFill>
            <a:schemeClr val="tx1"/>
          </a:solidFill>
          <a:latin typeface="+mn-lt"/>
          <a:ea typeface="+mn-ea"/>
          <a:cs typeface="+mn-cs"/>
        </a:defRPr>
      </a:lvl8pPr>
      <a:lvl9pPr marL="16943055" indent="-996650" algn="l" defTabSz="1993301" rtl="0" eaLnBrk="1" latinLnBrk="0" hangingPunct="1">
        <a:spcBef>
          <a:spcPct val="20000"/>
        </a:spcBef>
        <a:buFont typeface="Arial"/>
        <a:buChar char="•"/>
        <a:defRPr sz="8700" kern="1200">
          <a:solidFill>
            <a:schemeClr val="tx1"/>
          </a:solidFill>
          <a:latin typeface="+mn-lt"/>
          <a:ea typeface="+mn-ea"/>
          <a:cs typeface="+mn-cs"/>
        </a:defRPr>
      </a:lvl9pPr>
    </p:bodyStyle>
    <p:otherStyle>
      <a:defPPr>
        <a:defRPr lang="de-DE"/>
      </a:defPPr>
      <a:lvl1pPr marL="0" algn="l" defTabSz="1993301" rtl="0" eaLnBrk="1" latinLnBrk="0" hangingPunct="1">
        <a:defRPr sz="7800" kern="1200">
          <a:solidFill>
            <a:schemeClr val="tx1"/>
          </a:solidFill>
          <a:latin typeface="+mn-lt"/>
          <a:ea typeface="+mn-ea"/>
          <a:cs typeface="+mn-cs"/>
        </a:defRPr>
      </a:lvl1pPr>
      <a:lvl2pPr marL="1993301" algn="l" defTabSz="1993301" rtl="0" eaLnBrk="1" latinLnBrk="0" hangingPunct="1">
        <a:defRPr sz="7800" kern="1200">
          <a:solidFill>
            <a:schemeClr val="tx1"/>
          </a:solidFill>
          <a:latin typeface="+mn-lt"/>
          <a:ea typeface="+mn-ea"/>
          <a:cs typeface="+mn-cs"/>
        </a:defRPr>
      </a:lvl2pPr>
      <a:lvl3pPr marL="3986601" algn="l" defTabSz="1993301" rtl="0" eaLnBrk="1" latinLnBrk="0" hangingPunct="1">
        <a:defRPr sz="7800" kern="1200">
          <a:solidFill>
            <a:schemeClr val="tx1"/>
          </a:solidFill>
          <a:latin typeface="+mn-lt"/>
          <a:ea typeface="+mn-ea"/>
          <a:cs typeface="+mn-cs"/>
        </a:defRPr>
      </a:lvl3pPr>
      <a:lvl4pPr marL="5979902" algn="l" defTabSz="1993301" rtl="0" eaLnBrk="1" latinLnBrk="0" hangingPunct="1">
        <a:defRPr sz="7800" kern="1200">
          <a:solidFill>
            <a:schemeClr val="tx1"/>
          </a:solidFill>
          <a:latin typeface="+mn-lt"/>
          <a:ea typeface="+mn-ea"/>
          <a:cs typeface="+mn-cs"/>
        </a:defRPr>
      </a:lvl4pPr>
      <a:lvl5pPr marL="7973202" algn="l" defTabSz="1993301" rtl="0" eaLnBrk="1" latinLnBrk="0" hangingPunct="1">
        <a:defRPr sz="7800" kern="1200">
          <a:solidFill>
            <a:schemeClr val="tx1"/>
          </a:solidFill>
          <a:latin typeface="+mn-lt"/>
          <a:ea typeface="+mn-ea"/>
          <a:cs typeface="+mn-cs"/>
        </a:defRPr>
      </a:lvl5pPr>
      <a:lvl6pPr marL="9966503" algn="l" defTabSz="1993301" rtl="0" eaLnBrk="1" latinLnBrk="0" hangingPunct="1">
        <a:defRPr sz="7800" kern="1200">
          <a:solidFill>
            <a:schemeClr val="tx1"/>
          </a:solidFill>
          <a:latin typeface="+mn-lt"/>
          <a:ea typeface="+mn-ea"/>
          <a:cs typeface="+mn-cs"/>
        </a:defRPr>
      </a:lvl6pPr>
      <a:lvl7pPr marL="11959803" algn="l" defTabSz="1993301" rtl="0" eaLnBrk="1" latinLnBrk="0" hangingPunct="1">
        <a:defRPr sz="7800" kern="1200">
          <a:solidFill>
            <a:schemeClr val="tx1"/>
          </a:solidFill>
          <a:latin typeface="+mn-lt"/>
          <a:ea typeface="+mn-ea"/>
          <a:cs typeface="+mn-cs"/>
        </a:defRPr>
      </a:lvl7pPr>
      <a:lvl8pPr marL="13953104" algn="l" defTabSz="1993301" rtl="0" eaLnBrk="1" latinLnBrk="0" hangingPunct="1">
        <a:defRPr sz="7800" kern="1200">
          <a:solidFill>
            <a:schemeClr val="tx1"/>
          </a:solidFill>
          <a:latin typeface="+mn-lt"/>
          <a:ea typeface="+mn-ea"/>
          <a:cs typeface="+mn-cs"/>
        </a:defRPr>
      </a:lvl8pPr>
      <a:lvl9pPr marL="15946404" algn="l" defTabSz="1993301"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p:nvPr/>
        </p:nvSpPr>
        <p:spPr>
          <a:xfrm>
            <a:off x="1078017" y="1027055"/>
            <a:ext cx="22346588" cy="2308324"/>
          </a:xfrm>
          <a:prstGeom prst="rect">
            <a:avLst/>
          </a:prstGeom>
          <a:noFill/>
        </p:spPr>
        <p:txBody>
          <a:bodyPr wrap="square" rtlCol="0">
            <a:spAutoFit/>
          </a:bodyPr>
          <a:lstStyle/>
          <a:p>
            <a:r>
              <a:rPr lang="en-US" sz="7200" b="1" dirty="0"/>
              <a:t>Open Electrical Grid Model for Regional Transmission Networks</a:t>
            </a:r>
            <a:endParaRPr lang="en-US" sz="5500" b="1" dirty="0">
              <a:latin typeface="+mj-lt"/>
            </a:endParaRPr>
          </a:p>
        </p:txBody>
      </p:sp>
      <p:sp>
        <p:nvSpPr>
          <p:cNvPr id="16" name="Textfeld 15"/>
          <p:cNvSpPr txBox="1"/>
          <p:nvPr/>
        </p:nvSpPr>
        <p:spPr>
          <a:xfrm>
            <a:off x="1078017" y="4686300"/>
            <a:ext cx="28085931" cy="3539430"/>
          </a:xfrm>
          <a:prstGeom prst="rect">
            <a:avLst/>
          </a:prstGeom>
          <a:noFill/>
        </p:spPr>
        <p:txBody>
          <a:bodyPr wrap="square" rtlCol="0">
            <a:spAutoFit/>
          </a:bodyPr>
          <a:lstStyle/>
          <a:p>
            <a:pPr algn="just"/>
            <a:r>
              <a:rPr lang="en-US" sz="3200" dirty="0"/>
              <a:t>Abstract – This paper aims at the challenges associated with open electrical grid models to advance load flow simulations required for the transition toward a sustainable energy system. This paper presents a Python-based open electrical grid model generator by using OpenStreetMap data as the input to increase the availability of open-source models for regional transmission networks. The method is based on the existing open electrical grid tool </a:t>
            </a:r>
            <a:r>
              <a:rPr lang="en-US" sz="3200" dirty="0" err="1"/>
              <a:t>osmTGmod</a:t>
            </a:r>
            <a:r>
              <a:rPr lang="en-US" sz="3200" dirty="0"/>
              <a:t> and consists of two main steps presented in detail. First of all, a new state-of-the-art OpenStreetMap filter is researched and implemented. It converts Open Street Map data to CSV data categorized by the corresponding object classes. Following this, missing data is populated by a Python Script depending on different heuristics. The software and packages are presented and one example of a regional transmission network is described to provide insight into the method.</a:t>
            </a:r>
          </a:p>
        </p:txBody>
      </p:sp>
      <p:sp>
        <p:nvSpPr>
          <p:cNvPr id="41" name="Textfeld 40"/>
          <p:cNvSpPr txBox="1"/>
          <p:nvPr/>
        </p:nvSpPr>
        <p:spPr>
          <a:xfrm>
            <a:off x="15842681" y="15050356"/>
            <a:ext cx="13338017" cy="830997"/>
          </a:xfrm>
          <a:prstGeom prst="rect">
            <a:avLst/>
          </a:prstGeom>
          <a:noFill/>
        </p:spPr>
        <p:txBody>
          <a:bodyPr wrap="square" rtlCol="0">
            <a:spAutoFit/>
          </a:bodyPr>
          <a:lstStyle/>
          <a:p>
            <a:r>
              <a:rPr lang="en-US" sz="4800" b="1" dirty="0"/>
              <a:t>1. </a:t>
            </a:r>
            <a:r>
              <a:rPr lang="en-US" sz="4800" b="1" dirty="0" err="1"/>
              <a:t>Tabelle</a:t>
            </a:r>
            <a:endParaRPr lang="en-US" sz="4000" b="1" dirty="0"/>
          </a:p>
        </p:txBody>
      </p:sp>
      <p:cxnSp>
        <p:nvCxnSpPr>
          <p:cNvPr id="43" name="Gerade Verbindung 42"/>
          <p:cNvCxnSpPr/>
          <p:nvPr/>
        </p:nvCxnSpPr>
        <p:spPr>
          <a:xfrm flipV="1">
            <a:off x="-63668" y="8261109"/>
            <a:ext cx="14493087" cy="31159"/>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3" name="Gerade Verbindung 32"/>
          <p:cNvCxnSpPr/>
          <p:nvPr/>
        </p:nvCxnSpPr>
        <p:spPr>
          <a:xfrm>
            <a:off x="15837008" y="22633465"/>
            <a:ext cx="14468513" cy="0"/>
          </a:xfrm>
          <a:prstGeom prst="line">
            <a:avLst/>
          </a:prstGeom>
          <a:ln w="571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8" name="Gerade Verbindung 37"/>
          <p:cNvCxnSpPr/>
          <p:nvPr/>
        </p:nvCxnSpPr>
        <p:spPr>
          <a:xfrm>
            <a:off x="-63668" y="21802468"/>
            <a:ext cx="14396625" cy="0"/>
          </a:xfrm>
          <a:prstGeom prst="line">
            <a:avLst/>
          </a:prstGeom>
          <a:ln w="57150">
            <a:solidFill>
              <a:schemeClr val="accent3"/>
            </a:solidFill>
          </a:ln>
        </p:spPr>
        <p:style>
          <a:lnRef idx="2">
            <a:schemeClr val="accent1"/>
          </a:lnRef>
          <a:fillRef idx="0">
            <a:schemeClr val="accent1"/>
          </a:fillRef>
          <a:effectRef idx="1">
            <a:schemeClr val="accent1"/>
          </a:effectRef>
          <a:fontRef idx="minor">
            <a:schemeClr val="tx1"/>
          </a:fontRef>
        </p:style>
      </p:cxnSp>
      <p:sp>
        <p:nvSpPr>
          <p:cNvPr id="66" name="Textfeld 65"/>
          <p:cNvSpPr txBox="1"/>
          <p:nvPr/>
        </p:nvSpPr>
        <p:spPr>
          <a:xfrm>
            <a:off x="15746219" y="8254998"/>
            <a:ext cx="13992149" cy="830997"/>
          </a:xfrm>
          <a:prstGeom prst="rect">
            <a:avLst/>
          </a:prstGeom>
          <a:noFill/>
        </p:spPr>
        <p:txBody>
          <a:bodyPr wrap="square" rtlCol="0">
            <a:spAutoFit/>
          </a:bodyPr>
          <a:lstStyle/>
          <a:p>
            <a:r>
              <a:rPr lang="en-US" sz="4800" b="1" dirty="0"/>
              <a:t>Scenario 1: xxx</a:t>
            </a:r>
            <a:endParaRPr lang="en-US" sz="4000" b="1" dirty="0"/>
          </a:p>
        </p:txBody>
      </p:sp>
      <p:cxnSp>
        <p:nvCxnSpPr>
          <p:cNvPr id="67" name="Gerade Verbindung 66"/>
          <p:cNvCxnSpPr/>
          <p:nvPr/>
        </p:nvCxnSpPr>
        <p:spPr>
          <a:xfrm>
            <a:off x="15842681" y="8261107"/>
            <a:ext cx="14459520" cy="31161"/>
          </a:xfrm>
          <a:prstGeom prst="line">
            <a:avLst/>
          </a:prstGeom>
          <a:ln w="57150">
            <a:solidFill>
              <a:schemeClr val="accent2"/>
            </a:solidFill>
          </a:ln>
        </p:spPr>
        <p:style>
          <a:lnRef idx="2">
            <a:schemeClr val="accent1"/>
          </a:lnRef>
          <a:fillRef idx="0">
            <a:schemeClr val="accent1"/>
          </a:fillRef>
          <a:effectRef idx="1">
            <a:schemeClr val="accent1"/>
          </a:effectRef>
          <a:fontRef idx="minor">
            <a:schemeClr val="tx1"/>
          </a:fontRef>
        </p:style>
      </p:cxnSp>
      <p:sp>
        <p:nvSpPr>
          <p:cNvPr id="1035" name="Rectangle 11"/>
          <p:cNvSpPr>
            <a:spLocks noChangeArrowheads="1"/>
          </p:cNvSpPr>
          <p:nvPr/>
        </p:nvSpPr>
        <p:spPr bwMode="auto">
          <a:xfrm>
            <a:off x="0" y="0"/>
            <a:ext cx="30279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
        <p:nvSpPr>
          <p:cNvPr id="1037" name="Rectangle 13"/>
          <p:cNvSpPr>
            <a:spLocks noChangeArrowheads="1"/>
          </p:cNvSpPr>
          <p:nvPr/>
        </p:nvSpPr>
        <p:spPr bwMode="auto">
          <a:xfrm>
            <a:off x="0" y="0"/>
            <a:ext cx="30279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
        <p:nvSpPr>
          <p:cNvPr id="130" name="Textfeld 129"/>
          <p:cNvSpPr txBox="1"/>
          <p:nvPr/>
        </p:nvSpPr>
        <p:spPr>
          <a:xfrm>
            <a:off x="24667171" y="23014792"/>
            <a:ext cx="5228627" cy="1969770"/>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en-US" sz="3400" u="sng" spc="-5" dirty="0">
                <a:ea typeface="MS Mincho"/>
              </a:rPr>
              <a:t>Text</a:t>
            </a:r>
            <a:endParaRPr lang="en-US" sz="3400" spc="-5" dirty="0">
              <a:ea typeface="MS Mincho"/>
            </a:endParaRPr>
          </a:p>
          <a:p>
            <a:pPr marL="457200" indent="-457200" algn="just">
              <a:spcAft>
                <a:spcPts val="1200"/>
              </a:spcAft>
              <a:buFont typeface="Arial" panose="020B0604020202020204" pitchFamily="34" charset="0"/>
              <a:buChar char="•"/>
            </a:pPr>
            <a:r>
              <a:rPr lang="en-US" sz="3400" u="sng" spc="-5" dirty="0">
                <a:ea typeface="MS Mincho"/>
              </a:rPr>
              <a:t>Text</a:t>
            </a:r>
            <a:endParaRPr lang="en-US" sz="3400" spc="-5" dirty="0">
              <a:ea typeface="MS Mincho"/>
            </a:endParaRPr>
          </a:p>
          <a:p>
            <a:pPr marL="457200" indent="-457200" algn="just">
              <a:spcAft>
                <a:spcPts val="1200"/>
              </a:spcAft>
              <a:buFont typeface="Arial" panose="020B0604020202020204" pitchFamily="34" charset="0"/>
              <a:buChar char="•"/>
            </a:pPr>
            <a:r>
              <a:rPr lang="en-US" sz="3400" u="sng" spc="-5" dirty="0">
                <a:ea typeface="MS Mincho"/>
              </a:rPr>
              <a:t>Text</a:t>
            </a:r>
            <a:endParaRPr lang="en-US" sz="3400" spc="-5" dirty="0">
              <a:ea typeface="MS Mincho"/>
            </a:endParaRPr>
          </a:p>
        </p:txBody>
      </p:sp>
      <p:cxnSp>
        <p:nvCxnSpPr>
          <p:cNvPr id="168" name="Gerade Verbindung 167"/>
          <p:cNvCxnSpPr/>
          <p:nvPr/>
        </p:nvCxnSpPr>
        <p:spPr>
          <a:xfrm>
            <a:off x="0" y="35422835"/>
            <a:ext cx="14429419" cy="31857"/>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105" name="Textfeld 104"/>
          <p:cNvSpPr txBox="1"/>
          <p:nvPr/>
        </p:nvSpPr>
        <p:spPr>
          <a:xfrm>
            <a:off x="15902380" y="34591838"/>
            <a:ext cx="8532422" cy="830997"/>
          </a:xfrm>
          <a:prstGeom prst="rect">
            <a:avLst/>
          </a:prstGeom>
          <a:noFill/>
        </p:spPr>
        <p:txBody>
          <a:bodyPr wrap="square" rtlCol="0">
            <a:spAutoFit/>
          </a:bodyPr>
          <a:lstStyle/>
          <a:p>
            <a:pPr algn="just"/>
            <a:r>
              <a:rPr lang="en-US" sz="4800" b="1" dirty="0"/>
              <a:t>4. </a:t>
            </a:r>
            <a:r>
              <a:rPr lang="en-US" sz="4800" b="1"/>
              <a:t>Conclusions</a:t>
            </a:r>
            <a:endParaRPr lang="en-US" sz="4000" b="1" dirty="0"/>
          </a:p>
        </p:txBody>
      </p:sp>
      <p:cxnSp>
        <p:nvCxnSpPr>
          <p:cNvPr id="107" name="Gerade Verbindung 106"/>
          <p:cNvCxnSpPr/>
          <p:nvPr/>
        </p:nvCxnSpPr>
        <p:spPr>
          <a:xfrm>
            <a:off x="15871256" y="35454692"/>
            <a:ext cx="14430945" cy="0"/>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sp>
        <p:nvSpPr>
          <p:cNvPr id="108" name="Textfeld 107"/>
          <p:cNvSpPr txBox="1"/>
          <p:nvPr/>
        </p:nvSpPr>
        <p:spPr>
          <a:xfrm>
            <a:off x="15871255" y="35838334"/>
            <a:ext cx="13321267" cy="3323987"/>
          </a:xfrm>
          <a:prstGeom prst="rect">
            <a:avLst/>
          </a:prstGeom>
          <a:noFill/>
        </p:spPr>
        <p:txBody>
          <a:bodyPr wrap="square" rtlCol="0">
            <a:spAutoFit/>
          </a:bodyPr>
          <a:lstStyle/>
          <a:p>
            <a:pPr marL="457200" lvl="0" indent="-457200" algn="just">
              <a:spcAft>
                <a:spcPts val="1200"/>
              </a:spcAft>
              <a:buFont typeface="Arial" panose="020B0604020202020204" pitchFamily="34" charset="0"/>
              <a:buChar char="•"/>
              <a:tabLst>
                <a:tab pos="182880" algn="l"/>
              </a:tabLst>
            </a:pPr>
            <a:r>
              <a:rPr lang="en-US" sz="3400" spc="-5" dirty="0">
                <a:ea typeface="MS Mincho"/>
              </a:rPr>
              <a:t>Text</a:t>
            </a:r>
          </a:p>
          <a:p>
            <a:pPr marL="457200" lvl="0" indent="-457200" algn="just">
              <a:spcAft>
                <a:spcPts val="1200"/>
              </a:spcAft>
              <a:buFont typeface="Arial" panose="020B0604020202020204" pitchFamily="34" charset="0"/>
              <a:buChar char="•"/>
              <a:tabLst>
                <a:tab pos="182880" algn="l"/>
              </a:tabLst>
            </a:pPr>
            <a:r>
              <a:rPr lang="en-US" sz="3400" spc="-5" dirty="0">
                <a:ea typeface="MS Mincho"/>
              </a:rPr>
              <a:t>Text</a:t>
            </a:r>
          </a:p>
          <a:p>
            <a:pPr marL="457200" indent="-457200" algn="just">
              <a:spcAft>
                <a:spcPts val="1200"/>
              </a:spcAft>
              <a:buFont typeface="Arial" panose="020B0604020202020204" pitchFamily="34" charset="0"/>
              <a:buChar char="•"/>
              <a:tabLst>
                <a:tab pos="182880" algn="l"/>
              </a:tabLst>
            </a:pPr>
            <a:r>
              <a:rPr lang="en-US" sz="3400" dirty="0"/>
              <a:t>Text</a:t>
            </a:r>
          </a:p>
          <a:p>
            <a:pPr marL="457200" indent="-457200" algn="just">
              <a:spcAft>
                <a:spcPts val="1200"/>
              </a:spcAft>
              <a:buFont typeface="Arial" panose="020B0604020202020204" pitchFamily="34" charset="0"/>
              <a:buChar char="•"/>
              <a:tabLst>
                <a:tab pos="182880" algn="l"/>
              </a:tabLst>
            </a:pPr>
            <a:endParaRPr lang="en-US" sz="3400" dirty="0"/>
          </a:p>
          <a:p>
            <a:pPr lvl="0" algn="just">
              <a:spcAft>
                <a:spcPts val="1200"/>
              </a:spcAft>
              <a:tabLst>
                <a:tab pos="182880" algn="l"/>
              </a:tabLst>
            </a:pPr>
            <a:endParaRPr lang="en-US" sz="3400" b="1" spc="-5" dirty="0">
              <a:ea typeface="MS Mincho"/>
            </a:endParaRPr>
          </a:p>
        </p:txBody>
      </p:sp>
      <p:grpSp>
        <p:nvGrpSpPr>
          <p:cNvPr id="125" name="Gruppierung 11"/>
          <p:cNvGrpSpPr/>
          <p:nvPr/>
        </p:nvGrpSpPr>
        <p:grpSpPr>
          <a:xfrm>
            <a:off x="1" y="4302125"/>
            <a:ext cx="30299354" cy="384175"/>
            <a:chOff x="903819" y="0"/>
            <a:chExt cx="8244000" cy="108000"/>
          </a:xfrm>
        </p:grpSpPr>
        <p:sp>
          <p:nvSpPr>
            <p:cNvPr id="128" name="Rechteck 127"/>
            <p:cNvSpPr/>
            <p:nvPr userDrawn="1"/>
          </p:nvSpPr>
          <p:spPr bwMode="auto">
            <a:xfrm>
              <a:off x="903819" y="0"/>
              <a:ext cx="2736000"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32" name="Rechteck 131"/>
            <p:cNvSpPr/>
            <p:nvPr userDrawn="1"/>
          </p:nvSpPr>
          <p:spPr bwMode="auto">
            <a:xfrm>
              <a:off x="3639819" y="0"/>
              <a:ext cx="2736000"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33" name="Rechteck 132"/>
            <p:cNvSpPr/>
            <p:nvPr userDrawn="1"/>
          </p:nvSpPr>
          <p:spPr bwMode="auto">
            <a:xfrm>
              <a:off x="6375819" y="0"/>
              <a:ext cx="2772000"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pic>
        <p:nvPicPr>
          <p:cNvPr id="136" name="Grafik 1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5875" y="1035650"/>
            <a:ext cx="4870452" cy="2642140"/>
          </a:xfrm>
          <a:prstGeom prst="rect">
            <a:avLst/>
          </a:prstGeom>
        </p:spPr>
      </p:pic>
      <p:cxnSp>
        <p:nvCxnSpPr>
          <p:cNvPr id="148" name="Gerade Verbindung 147"/>
          <p:cNvCxnSpPr/>
          <p:nvPr/>
        </p:nvCxnSpPr>
        <p:spPr>
          <a:xfrm>
            <a:off x="-119931" y="40153524"/>
            <a:ext cx="30419286" cy="0"/>
          </a:xfrm>
          <a:prstGeom prst="line">
            <a:avLst/>
          </a:prstGeom>
          <a:ln w="317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5" name="Textfeld 154"/>
          <p:cNvSpPr txBox="1"/>
          <p:nvPr/>
        </p:nvSpPr>
        <p:spPr>
          <a:xfrm>
            <a:off x="1077116" y="3535825"/>
            <a:ext cx="23601186" cy="615553"/>
          </a:xfrm>
          <a:prstGeom prst="rect">
            <a:avLst/>
          </a:prstGeom>
          <a:noFill/>
        </p:spPr>
        <p:txBody>
          <a:bodyPr wrap="square" rtlCol="0">
            <a:spAutoFit/>
          </a:bodyPr>
          <a:lstStyle/>
          <a:p>
            <a:pPr algn="just"/>
            <a:r>
              <a:rPr lang="en-US" sz="3400" b="1" dirty="0" err="1"/>
              <a:t>Derk</a:t>
            </a:r>
            <a:r>
              <a:rPr lang="en-US" sz="3400" b="1" dirty="0"/>
              <a:t> </a:t>
            </a:r>
            <a:r>
              <a:rPr lang="en-US" sz="3400" b="1" dirty="0" err="1"/>
              <a:t>Gonschor</a:t>
            </a:r>
            <a:r>
              <a:rPr lang="en-US" sz="3400" b="1" dirty="0"/>
              <a:t>, Jan Schmitt, Alion Alushi</a:t>
            </a:r>
          </a:p>
        </p:txBody>
      </p:sp>
      <p:sp>
        <p:nvSpPr>
          <p:cNvPr id="158" name="Textplatzhalter 14"/>
          <p:cNvSpPr>
            <a:spLocks noGrp="1"/>
          </p:cNvSpPr>
          <p:nvPr>
            <p:ph type="body" idx="10"/>
          </p:nvPr>
        </p:nvSpPr>
        <p:spPr>
          <a:xfrm>
            <a:off x="1034253" y="40329510"/>
            <a:ext cx="7181583" cy="1743137"/>
          </a:xfrm>
        </p:spPr>
        <p:txBody>
          <a:bodyPr/>
          <a:lstStyle/>
          <a:p>
            <a:r>
              <a:rPr lang="en-US" sz="2800" b="0" dirty="0">
                <a:latin typeface="Arial" panose="020B0604020202020204" pitchFamily="34" charset="0"/>
                <a:cs typeface="Arial" panose="020B0604020202020204" pitchFamily="34" charset="0"/>
              </a:rPr>
              <a:t>Contact: Prof. Dr. xx</a:t>
            </a:r>
          </a:p>
          <a:p>
            <a:r>
              <a:rPr lang="en-US" sz="2800" b="0" dirty="0">
                <a:latin typeface="Arial" panose="020B0604020202020204" pitchFamily="34" charset="0"/>
                <a:cs typeface="Arial" panose="020B0604020202020204" pitchFamily="34" charset="0"/>
              </a:rPr>
              <a:t>Tel.: +49 221-8275-xx</a:t>
            </a:r>
          </a:p>
          <a:p>
            <a:r>
              <a:rPr lang="en-US" sz="2800" b="0" dirty="0">
                <a:latin typeface="Arial" panose="020B0604020202020204" pitchFamily="34" charset="0"/>
                <a:cs typeface="Arial" panose="020B0604020202020204" pitchFamily="34" charset="0"/>
              </a:rPr>
              <a:t>Cologne University of Applied Sciences, </a:t>
            </a:r>
          </a:p>
          <a:p>
            <a:r>
              <a:rPr lang="en-US" sz="2800" b="0" dirty="0" err="1">
                <a:latin typeface="Arial" panose="020B0604020202020204" pitchFamily="34" charset="0"/>
                <a:cs typeface="Arial" panose="020B0604020202020204" pitchFamily="34" charset="0"/>
              </a:rPr>
              <a:t>Betzdorfer</a:t>
            </a:r>
            <a:r>
              <a:rPr lang="en-US" sz="2800" b="0" dirty="0">
                <a:latin typeface="Arial" panose="020B0604020202020204" pitchFamily="34" charset="0"/>
                <a:cs typeface="Arial" panose="020B0604020202020204" pitchFamily="34" charset="0"/>
              </a:rPr>
              <a:t> </a:t>
            </a:r>
            <a:r>
              <a:rPr lang="en-US" sz="2800" b="0" dirty="0" err="1">
                <a:latin typeface="Arial" panose="020B0604020202020204" pitchFamily="34" charset="0"/>
                <a:cs typeface="Arial" panose="020B0604020202020204" pitchFamily="34" charset="0"/>
              </a:rPr>
              <a:t>Straße</a:t>
            </a:r>
            <a:r>
              <a:rPr lang="en-US" sz="2800" b="0" dirty="0">
                <a:latin typeface="Arial" panose="020B0604020202020204" pitchFamily="34" charset="0"/>
                <a:cs typeface="Arial" panose="020B0604020202020204" pitchFamily="34" charset="0"/>
              </a:rPr>
              <a:t> 2, 50679 Köln, Germany</a:t>
            </a:r>
          </a:p>
        </p:txBody>
      </p:sp>
      <p:sp>
        <p:nvSpPr>
          <p:cNvPr id="116" name="Textfeld 115"/>
          <p:cNvSpPr txBox="1"/>
          <p:nvPr/>
        </p:nvSpPr>
        <p:spPr>
          <a:xfrm>
            <a:off x="1085498" y="21004352"/>
            <a:ext cx="11775596" cy="830997"/>
          </a:xfrm>
          <a:prstGeom prst="rect">
            <a:avLst/>
          </a:prstGeom>
          <a:noFill/>
        </p:spPr>
        <p:txBody>
          <a:bodyPr wrap="none" rtlCol="0">
            <a:spAutoFit/>
          </a:bodyPr>
          <a:lstStyle/>
          <a:p>
            <a:r>
              <a:rPr lang="en-US" sz="4800" b="1" dirty="0"/>
              <a:t>2. Theory and Application of the Filter </a:t>
            </a:r>
            <a:endParaRPr lang="en-US" sz="4000" b="1" dirty="0"/>
          </a:p>
        </p:txBody>
      </p:sp>
      <p:sp>
        <p:nvSpPr>
          <p:cNvPr id="123" name="Textfeld 122"/>
          <p:cNvSpPr txBox="1"/>
          <p:nvPr/>
        </p:nvSpPr>
        <p:spPr>
          <a:xfrm>
            <a:off x="1151321" y="21972912"/>
            <a:ext cx="13206660" cy="7417415"/>
          </a:xfrm>
          <a:prstGeom prst="rect">
            <a:avLst/>
          </a:prstGeom>
          <a:noFill/>
        </p:spPr>
        <p:txBody>
          <a:bodyPr wrap="square" rtlCol="0">
            <a:spAutoFit/>
          </a:bodyPr>
          <a:lstStyle/>
          <a:p>
            <a:pPr marL="457200" indent="-457200" algn="just">
              <a:buFont typeface="Arial" panose="020B0604020202020204" pitchFamily="34" charset="0"/>
              <a:buChar char="•"/>
            </a:pPr>
            <a:r>
              <a:rPr lang="en-US" sz="3400" dirty="0"/>
              <a:t>The OSM data includes all data of the selected region. Hence the data must be filtered to sort out unnecessary objects like streets and bus lines. For that three Iterations are used:</a:t>
            </a:r>
          </a:p>
          <a:p>
            <a:pPr marL="457200" indent="-457200" algn="just">
              <a:buFont typeface="Arial" panose="020B0604020202020204" pitchFamily="34" charset="0"/>
              <a:buChar char="•"/>
            </a:pPr>
            <a:r>
              <a:rPr lang="en-US" sz="3400" dirty="0"/>
              <a:t>1. Objects of the class Relation with the value “power” for the tag “route” are saved as a Python tuple object.</a:t>
            </a:r>
          </a:p>
          <a:p>
            <a:pPr marL="457200" indent="-457200" algn="just">
              <a:buFont typeface="Arial" panose="020B0604020202020204" pitchFamily="34" charset="0"/>
              <a:buChar char="•"/>
            </a:pPr>
            <a:r>
              <a:rPr lang="en-US" sz="3400" dirty="0"/>
              <a:t>2. Objects of the class Ways with the tag “power” or if the Way object can be found in the before saved list of Relations. Also, all Nodes listed in this Way object are saved.</a:t>
            </a:r>
          </a:p>
          <a:p>
            <a:pPr marL="457200" indent="-457200" algn="just">
              <a:buFont typeface="Arial" panose="020B0604020202020204" pitchFamily="34" charset="0"/>
              <a:buChar char="•"/>
            </a:pPr>
            <a:r>
              <a:rPr lang="en-US" sz="3400" dirty="0"/>
              <a:t>3. Objects of the class Nodes are considered. </a:t>
            </a:r>
            <a:r>
              <a:rPr lang="en-GB" sz="3400" dirty="0"/>
              <a:t>Here, only the Nodes are needed, that are part of the Node tuple created in the second iteration. </a:t>
            </a:r>
          </a:p>
          <a:p>
            <a:pPr marL="457200" indent="-457200" algn="just">
              <a:buFont typeface="Arial" panose="020B0604020202020204" pitchFamily="34" charset="0"/>
              <a:buChar char="•"/>
            </a:pPr>
            <a:r>
              <a:rPr lang="en-GB" sz="3400" dirty="0"/>
              <a:t>These results are converted to a Panda’s </a:t>
            </a:r>
            <a:r>
              <a:rPr lang="en-GB" sz="3400" dirty="0" err="1"/>
              <a:t>DataFrame</a:t>
            </a:r>
            <a:r>
              <a:rPr lang="en-GB" sz="3400" dirty="0"/>
              <a:t> and stored in a separate CSV-File for each Object.</a:t>
            </a:r>
            <a:endParaRPr lang="en-US" sz="3400" dirty="0"/>
          </a:p>
          <a:p>
            <a:pPr algn="just"/>
            <a:endParaRPr lang="en-US" sz="3400" dirty="0"/>
          </a:p>
        </p:txBody>
      </p:sp>
      <p:sp>
        <p:nvSpPr>
          <p:cNvPr id="146" name="Textfeld 145"/>
          <p:cNvSpPr txBox="1"/>
          <p:nvPr/>
        </p:nvSpPr>
        <p:spPr>
          <a:xfrm>
            <a:off x="15903651" y="21802468"/>
            <a:ext cx="14420482" cy="830997"/>
          </a:xfrm>
          <a:prstGeom prst="rect">
            <a:avLst/>
          </a:prstGeom>
          <a:noFill/>
        </p:spPr>
        <p:txBody>
          <a:bodyPr wrap="square" rtlCol="0">
            <a:spAutoFit/>
          </a:bodyPr>
          <a:lstStyle/>
          <a:p>
            <a:r>
              <a:rPr lang="en-US" sz="4800" b="1" dirty="0"/>
              <a:t>Scenario 2: xx</a:t>
            </a:r>
            <a:endParaRPr lang="en-US" sz="4000" b="1" dirty="0"/>
          </a:p>
        </p:txBody>
      </p:sp>
      <p:sp>
        <p:nvSpPr>
          <p:cNvPr id="149" name="Textfeld 148"/>
          <p:cNvSpPr txBox="1"/>
          <p:nvPr/>
        </p:nvSpPr>
        <p:spPr>
          <a:xfrm>
            <a:off x="1151321" y="34591837"/>
            <a:ext cx="8953092" cy="830997"/>
          </a:xfrm>
          <a:prstGeom prst="rect">
            <a:avLst/>
          </a:prstGeom>
          <a:noFill/>
        </p:spPr>
        <p:txBody>
          <a:bodyPr wrap="none" rtlCol="0">
            <a:spAutoFit/>
          </a:bodyPr>
          <a:lstStyle/>
          <a:p>
            <a:r>
              <a:rPr lang="en-US" sz="4800" b="1" dirty="0"/>
              <a:t>3. Theory of the Python Script</a:t>
            </a:r>
            <a:endParaRPr lang="en-US" sz="4000" b="1" dirty="0"/>
          </a:p>
        </p:txBody>
      </p:sp>
      <p:cxnSp>
        <p:nvCxnSpPr>
          <p:cNvPr id="156" name="Gerade Verbindung 155"/>
          <p:cNvCxnSpPr/>
          <p:nvPr/>
        </p:nvCxnSpPr>
        <p:spPr>
          <a:xfrm>
            <a:off x="15842681" y="30668637"/>
            <a:ext cx="14402370" cy="0"/>
          </a:xfrm>
          <a:prstGeom prst="line">
            <a:avLst/>
          </a:prstGeom>
          <a:ln w="57150">
            <a:solidFill>
              <a:schemeClr val="accent3"/>
            </a:solidFill>
          </a:ln>
        </p:spPr>
        <p:style>
          <a:lnRef idx="2">
            <a:schemeClr val="accent1"/>
          </a:lnRef>
          <a:fillRef idx="0">
            <a:schemeClr val="accent1"/>
          </a:fillRef>
          <a:effectRef idx="1">
            <a:schemeClr val="accent1"/>
          </a:effectRef>
          <a:fontRef idx="minor">
            <a:schemeClr val="tx1"/>
          </a:fontRef>
        </p:style>
      </p:cxnSp>
      <p:sp>
        <p:nvSpPr>
          <p:cNvPr id="157" name="Textfeld 156"/>
          <p:cNvSpPr txBox="1"/>
          <p:nvPr/>
        </p:nvSpPr>
        <p:spPr>
          <a:xfrm>
            <a:off x="15955900" y="29694113"/>
            <a:ext cx="4365298" cy="830997"/>
          </a:xfrm>
          <a:prstGeom prst="rect">
            <a:avLst/>
          </a:prstGeom>
          <a:noFill/>
        </p:spPr>
        <p:txBody>
          <a:bodyPr wrap="none" rtlCol="0">
            <a:spAutoFit/>
          </a:bodyPr>
          <a:lstStyle/>
          <a:p>
            <a:r>
              <a:rPr lang="en-US" sz="4800" b="1" dirty="0"/>
              <a:t>Scenario 3: xx</a:t>
            </a:r>
            <a:endParaRPr lang="en-US" sz="4000" b="1" dirty="0"/>
          </a:p>
        </p:txBody>
      </p:sp>
      <p:sp>
        <p:nvSpPr>
          <p:cNvPr id="164" name="Textfeld 163"/>
          <p:cNvSpPr txBox="1"/>
          <p:nvPr/>
        </p:nvSpPr>
        <p:spPr>
          <a:xfrm>
            <a:off x="24545699" y="9747843"/>
            <a:ext cx="5202598" cy="4124206"/>
          </a:xfrm>
          <a:prstGeom prst="rect">
            <a:avLst/>
          </a:prstGeom>
          <a:noFill/>
        </p:spPr>
        <p:txBody>
          <a:bodyPr wrap="square" rtlCol="0">
            <a:spAutoFit/>
          </a:bodyPr>
          <a:lstStyle/>
          <a:p>
            <a:pPr marL="342900" indent="-342900" algn="just">
              <a:buFont typeface="Arial" panose="020B0604020202020204" pitchFamily="34" charset="0"/>
              <a:buChar char="•"/>
            </a:pPr>
            <a:r>
              <a:rPr lang="en-US" sz="3400" dirty="0"/>
              <a:t>Text</a:t>
            </a:r>
          </a:p>
          <a:p>
            <a:pPr marL="342000" indent="-342000" algn="just">
              <a:buFont typeface="Arial" panose="020B0604020202020204" pitchFamily="34" charset="0"/>
              <a:buChar char="•"/>
            </a:pPr>
            <a:r>
              <a:rPr lang="en-US" sz="3400" u="sng" dirty="0"/>
              <a:t>Text</a:t>
            </a:r>
          </a:p>
          <a:p>
            <a:pPr marL="342000" lvl="1" indent="-342000" algn="just">
              <a:buFont typeface="Arial" panose="020B0604020202020204" pitchFamily="34" charset="0"/>
              <a:buChar char="•"/>
            </a:pPr>
            <a:r>
              <a:rPr lang="en-US" sz="3400" dirty="0"/>
              <a:t>Text</a:t>
            </a:r>
          </a:p>
          <a:p>
            <a:pPr marL="342000" lvl="1" indent="-342000" algn="just">
              <a:buFont typeface="Arial" panose="020B0604020202020204" pitchFamily="34" charset="0"/>
              <a:buChar char="•"/>
            </a:pPr>
            <a:r>
              <a:rPr lang="en-US" sz="3400" dirty="0"/>
              <a:t>Text</a:t>
            </a:r>
          </a:p>
          <a:p>
            <a:pPr marL="377100" lvl="1" algn="just"/>
            <a:endParaRPr lang="en-US" sz="3400" dirty="0"/>
          </a:p>
          <a:p>
            <a:pPr marL="342900" indent="-342900" algn="just">
              <a:buFont typeface="Arial" panose="020B0604020202020204" pitchFamily="34" charset="0"/>
              <a:buChar char="•"/>
            </a:pPr>
            <a:endParaRPr lang="en-US" sz="3400" dirty="0"/>
          </a:p>
          <a:p>
            <a:pPr marL="342900" indent="-342900">
              <a:buFont typeface="Arial" panose="020B0604020202020204" pitchFamily="34" charset="0"/>
              <a:buChar char="•"/>
            </a:pPr>
            <a:endParaRPr lang="en-US" sz="3400" dirty="0"/>
          </a:p>
          <a:p>
            <a:pPr marL="342900" indent="-342900">
              <a:buFont typeface="Arial" panose="020B0604020202020204" pitchFamily="34" charset="0"/>
              <a:buChar char="•"/>
            </a:pPr>
            <a:endParaRPr lang="en-US" sz="2400" b="1" dirty="0"/>
          </a:p>
        </p:txBody>
      </p:sp>
      <p:sp>
        <p:nvSpPr>
          <p:cNvPr id="166" name="Textfeld 165"/>
          <p:cNvSpPr txBox="1"/>
          <p:nvPr/>
        </p:nvSpPr>
        <p:spPr>
          <a:xfrm>
            <a:off x="1023517" y="36123510"/>
            <a:ext cx="13309440" cy="1969770"/>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en-GB" sz="3400" spc="-5" dirty="0">
                <a:ea typeface="MS Mincho"/>
              </a:rPr>
              <a:t>Text</a:t>
            </a:r>
          </a:p>
          <a:p>
            <a:pPr marL="457200" indent="-457200" algn="just">
              <a:spcAft>
                <a:spcPts val="1200"/>
              </a:spcAft>
              <a:buFont typeface="Arial" panose="020B0604020202020204" pitchFamily="34" charset="0"/>
              <a:buChar char="•"/>
            </a:pPr>
            <a:r>
              <a:rPr lang="en-GB" sz="3400" spc="-5" dirty="0">
                <a:ea typeface="MS Mincho"/>
              </a:rPr>
              <a:t>Text</a:t>
            </a:r>
          </a:p>
          <a:p>
            <a:pPr marL="457200" indent="-457200" algn="just">
              <a:spcAft>
                <a:spcPts val="1200"/>
              </a:spcAft>
              <a:buFont typeface="Arial" panose="020B0604020202020204" pitchFamily="34" charset="0"/>
              <a:buChar char="•"/>
            </a:pPr>
            <a:r>
              <a:rPr lang="en-GB" sz="3400" spc="-5" dirty="0">
                <a:ea typeface="MS Mincho"/>
              </a:rPr>
              <a:t>Text</a:t>
            </a:r>
            <a:endParaRPr lang="de-DE" sz="3400" spc="-5" dirty="0">
              <a:ea typeface="MS Mincho"/>
            </a:endParaRPr>
          </a:p>
        </p:txBody>
      </p:sp>
      <p:sp>
        <p:nvSpPr>
          <p:cNvPr id="169" name="Textfeld 168"/>
          <p:cNvSpPr txBox="1"/>
          <p:nvPr/>
        </p:nvSpPr>
        <p:spPr>
          <a:xfrm>
            <a:off x="15871256" y="30872404"/>
            <a:ext cx="13292690" cy="1292662"/>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en-US" sz="3400" dirty="0"/>
              <a:t>Text</a:t>
            </a:r>
          </a:p>
          <a:p>
            <a:pPr marL="457200" indent="-457200" algn="just">
              <a:spcAft>
                <a:spcPts val="1200"/>
              </a:spcAft>
              <a:buFont typeface="Arial" panose="020B0604020202020204" pitchFamily="34" charset="0"/>
              <a:buChar char="•"/>
            </a:pPr>
            <a:r>
              <a:rPr lang="en-US" sz="3400" dirty="0"/>
              <a:t>text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9395" y="40255445"/>
            <a:ext cx="2274551" cy="181720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cap="flat">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pic>
      <p:graphicFrame>
        <p:nvGraphicFramePr>
          <p:cNvPr id="9" name="Tabelle 8"/>
          <p:cNvGraphicFramePr>
            <a:graphicFrameLocks noGrp="1"/>
          </p:cNvGraphicFramePr>
          <p:nvPr>
            <p:extLst>
              <p:ext uri="{D42A27DB-BD31-4B8C-83A1-F6EECF244321}">
                <p14:modId xmlns:p14="http://schemas.microsoft.com/office/powerpoint/2010/main" val="1764580940"/>
              </p:ext>
            </p:extLst>
          </p:nvPr>
        </p:nvGraphicFramePr>
        <p:xfrm>
          <a:off x="1034253" y="29205661"/>
          <a:ext cx="13352304" cy="5486400"/>
        </p:xfrm>
        <a:graphic>
          <a:graphicData uri="http://schemas.openxmlformats.org/drawingml/2006/table">
            <a:tbl>
              <a:tblPr firstRow="1" bandRow="1">
                <a:tableStyleId>{0E3FDE45-AF77-4B5C-9715-49D594BDF05E}</a:tableStyleId>
              </a:tblPr>
              <a:tblGrid>
                <a:gridCol w="4868464">
                  <a:extLst>
                    <a:ext uri="{9D8B030D-6E8A-4147-A177-3AD203B41FA5}">
                      <a16:colId xmlns:a16="http://schemas.microsoft.com/office/drawing/2014/main" val="20000"/>
                    </a:ext>
                  </a:extLst>
                </a:gridCol>
                <a:gridCol w="4053696">
                  <a:extLst>
                    <a:ext uri="{9D8B030D-6E8A-4147-A177-3AD203B41FA5}">
                      <a16:colId xmlns:a16="http://schemas.microsoft.com/office/drawing/2014/main" val="20001"/>
                    </a:ext>
                  </a:extLst>
                </a:gridCol>
                <a:gridCol w="4430144">
                  <a:extLst>
                    <a:ext uri="{9D8B030D-6E8A-4147-A177-3AD203B41FA5}">
                      <a16:colId xmlns:a16="http://schemas.microsoft.com/office/drawing/2014/main" val="20002"/>
                    </a:ext>
                  </a:extLst>
                </a:gridCol>
              </a:tblGrid>
              <a:tr h="0">
                <a:tc>
                  <a:txBody>
                    <a:bodyPr/>
                    <a:lstStyle/>
                    <a:p>
                      <a:pPr algn="ctr"/>
                      <a:r>
                        <a:rPr lang="en-GB" sz="3000" noProof="0" dirty="0"/>
                        <a:t>xx parameter </a:t>
                      </a:r>
                    </a:p>
                  </a:txBody>
                  <a:tcPr/>
                </a:tc>
                <a:tc>
                  <a:txBody>
                    <a:bodyPr/>
                    <a:lstStyle/>
                    <a:p>
                      <a:pPr algn="ctr"/>
                      <a:r>
                        <a:rPr lang="en-GB" sz="3000" noProof="0" dirty="0"/>
                        <a:t>xx</a:t>
                      </a:r>
                    </a:p>
                  </a:txBody>
                  <a:tcPr/>
                </a:tc>
                <a:tc>
                  <a:txBody>
                    <a:bodyPr/>
                    <a:lstStyle/>
                    <a:p>
                      <a:pPr algn="ctr"/>
                      <a:r>
                        <a:rPr lang="en-GB" sz="3000" noProof="0" dirty="0"/>
                        <a:t>xx</a:t>
                      </a:r>
                    </a:p>
                  </a:txBody>
                  <a:tcPr/>
                </a:tc>
                <a:extLst>
                  <a:ext uri="{0D108BD9-81ED-4DB2-BD59-A6C34878D82A}">
                    <a16:rowId xmlns:a16="http://schemas.microsoft.com/office/drawing/2014/main" val="10000"/>
                  </a:ext>
                </a:extLst>
              </a:tr>
              <a:tr h="0">
                <a:tc>
                  <a:txBody>
                    <a:bodyPr/>
                    <a:lstStyle/>
                    <a:p>
                      <a:pPr algn="just"/>
                      <a:r>
                        <a:rPr lang="en-GB" sz="3000" noProof="0" dirty="0"/>
                        <a:t>xx</a:t>
                      </a:r>
                    </a:p>
                  </a:txBody>
                  <a:tcPr/>
                </a:tc>
                <a:tc>
                  <a:txBody>
                    <a:bodyPr/>
                    <a:lstStyle/>
                    <a:p>
                      <a:pPr marL="0" marR="0" indent="0" algn="ctr" defTabSz="1993301" rtl="0" eaLnBrk="1" fontAlgn="auto" latinLnBrk="0" hangingPunct="1">
                        <a:lnSpc>
                          <a:spcPct val="100000"/>
                        </a:lnSpc>
                        <a:spcBef>
                          <a:spcPts val="0"/>
                        </a:spcBef>
                        <a:spcAft>
                          <a:spcPts val="0"/>
                        </a:spcAft>
                        <a:buClrTx/>
                        <a:buSzTx/>
                        <a:buFontTx/>
                        <a:buNone/>
                        <a:tabLst/>
                        <a:defRPr/>
                      </a:pPr>
                      <a:r>
                        <a:rPr lang="en-GB" sz="3000" noProof="0" dirty="0"/>
                        <a:t>xx</a:t>
                      </a:r>
                      <a:r>
                        <a:rPr lang="en-GB" sz="3000" baseline="0" noProof="0" dirty="0"/>
                        <a:t> €</a:t>
                      </a:r>
                      <a:endParaRPr lang="en-GB" sz="3000" noProof="0" dirty="0"/>
                    </a:p>
                  </a:txBody>
                  <a:tcPr/>
                </a:tc>
                <a:tc>
                  <a:txBody>
                    <a:bodyPr/>
                    <a:lstStyle/>
                    <a:p>
                      <a:pPr marL="0" marR="0" indent="0" algn="ctr" defTabSz="1993301" rtl="0" eaLnBrk="1" fontAlgn="auto" latinLnBrk="0" hangingPunct="1">
                        <a:lnSpc>
                          <a:spcPct val="100000"/>
                        </a:lnSpc>
                        <a:spcBef>
                          <a:spcPts val="0"/>
                        </a:spcBef>
                        <a:spcAft>
                          <a:spcPts val="0"/>
                        </a:spcAft>
                        <a:buClrTx/>
                        <a:buSzTx/>
                        <a:buFontTx/>
                        <a:buNone/>
                        <a:tabLst/>
                        <a:defRPr/>
                      </a:pPr>
                      <a:r>
                        <a:rPr lang="en-GB" sz="3000" noProof="0" dirty="0"/>
                        <a:t>xx</a:t>
                      </a:r>
                      <a:r>
                        <a:rPr lang="en-GB" sz="3000" baseline="0" noProof="0" dirty="0"/>
                        <a:t> €</a:t>
                      </a:r>
                      <a:endParaRPr lang="en-GB" sz="3000" noProof="0" dirty="0"/>
                    </a:p>
                  </a:txBody>
                  <a:tcPr/>
                </a:tc>
                <a:extLst>
                  <a:ext uri="{0D108BD9-81ED-4DB2-BD59-A6C34878D82A}">
                    <a16:rowId xmlns:a16="http://schemas.microsoft.com/office/drawing/2014/main" val="10001"/>
                  </a:ext>
                </a:extLst>
              </a:tr>
              <a:tr h="0">
                <a:tc>
                  <a:txBody>
                    <a:bodyPr/>
                    <a:lstStyle/>
                    <a:p>
                      <a:pPr algn="just"/>
                      <a:r>
                        <a:rPr lang="en-GB" sz="3000" noProof="0" dirty="0"/>
                        <a:t>xx</a:t>
                      </a:r>
                    </a:p>
                  </a:txBody>
                  <a:tcPr/>
                </a:tc>
                <a:tc>
                  <a:txBody>
                    <a:bodyPr/>
                    <a:lstStyle/>
                    <a:p>
                      <a:pPr algn="ctr"/>
                      <a:r>
                        <a:rPr lang="de-DE" sz="3000" dirty="0"/>
                        <a:t>xx €</a:t>
                      </a:r>
                    </a:p>
                  </a:txBody>
                  <a:tcPr/>
                </a:tc>
                <a:tc>
                  <a:txBody>
                    <a:bodyPr/>
                    <a:lstStyle/>
                    <a:p>
                      <a:pPr algn="ctr"/>
                      <a:r>
                        <a:rPr lang="de-DE" sz="3000" dirty="0"/>
                        <a:t>xx €</a:t>
                      </a:r>
                    </a:p>
                  </a:txBody>
                  <a:tcPr/>
                </a:tc>
                <a:extLst>
                  <a:ext uri="{0D108BD9-81ED-4DB2-BD59-A6C34878D82A}">
                    <a16:rowId xmlns:a16="http://schemas.microsoft.com/office/drawing/2014/main" val="10002"/>
                  </a:ext>
                </a:extLst>
              </a:tr>
              <a:tr h="0">
                <a:tc>
                  <a:txBody>
                    <a:bodyPr/>
                    <a:lstStyle/>
                    <a:p>
                      <a:pPr algn="just"/>
                      <a:r>
                        <a:rPr lang="en-GB" sz="3000" noProof="0" dirty="0"/>
                        <a:t>xx</a:t>
                      </a:r>
                    </a:p>
                  </a:txBody>
                  <a:tcPr/>
                </a:tc>
                <a:tc>
                  <a:txBody>
                    <a:bodyPr/>
                    <a:lstStyle/>
                    <a:p>
                      <a:pPr algn="ctr"/>
                      <a:r>
                        <a:rPr lang="de-DE" sz="3000" dirty="0"/>
                        <a:t>xx €</a:t>
                      </a:r>
                    </a:p>
                  </a:txBody>
                  <a:tcPr/>
                </a:tc>
                <a:tc>
                  <a:txBody>
                    <a:bodyPr/>
                    <a:lstStyle/>
                    <a:p>
                      <a:pPr algn="ctr"/>
                      <a:r>
                        <a:rPr lang="de-DE" sz="3000" dirty="0"/>
                        <a:t>xx</a:t>
                      </a:r>
                      <a:r>
                        <a:rPr lang="de-DE" sz="3000" baseline="0" dirty="0"/>
                        <a:t> €</a:t>
                      </a:r>
                      <a:endParaRPr lang="de-DE" sz="3000" dirty="0"/>
                    </a:p>
                  </a:txBody>
                  <a:tcPr/>
                </a:tc>
                <a:extLst>
                  <a:ext uri="{0D108BD9-81ED-4DB2-BD59-A6C34878D82A}">
                    <a16:rowId xmlns:a16="http://schemas.microsoft.com/office/drawing/2014/main" val="10003"/>
                  </a:ext>
                </a:extLst>
              </a:tr>
              <a:tr h="0">
                <a:tc>
                  <a:txBody>
                    <a:bodyPr/>
                    <a:lstStyle/>
                    <a:p>
                      <a:pPr algn="just"/>
                      <a:r>
                        <a:rPr lang="en-GB" sz="3000" noProof="0" dirty="0"/>
                        <a:t>xx</a:t>
                      </a:r>
                    </a:p>
                  </a:txBody>
                  <a:tcPr/>
                </a:tc>
                <a:tc>
                  <a:txBody>
                    <a:bodyPr/>
                    <a:lstStyle/>
                    <a:p>
                      <a:pPr algn="ctr"/>
                      <a:r>
                        <a:rPr lang="de-DE" sz="3000" dirty="0"/>
                        <a:t>xx</a:t>
                      </a:r>
                    </a:p>
                  </a:txBody>
                  <a:tcPr/>
                </a:tc>
                <a:tc>
                  <a:txBody>
                    <a:bodyPr/>
                    <a:lstStyle/>
                    <a:p>
                      <a:pPr algn="ctr"/>
                      <a:r>
                        <a:rPr lang="de-DE" sz="3000" dirty="0"/>
                        <a:t>xx</a:t>
                      </a:r>
                    </a:p>
                  </a:txBody>
                  <a:tcPr/>
                </a:tc>
                <a:extLst>
                  <a:ext uri="{0D108BD9-81ED-4DB2-BD59-A6C34878D82A}">
                    <a16:rowId xmlns:a16="http://schemas.microsoft.com/office/drawing/2014/main" val="10004"/>
                  </a:ext>
                </a:extLst>
              </a:tr>
              <a:tr h="0">
                <a:tc>
                  <a:txBody>
                    <a:bodyPr/>
                    <a:lstStyle/>
                    <a:p>
                      <a:pPr algn="just"/>
                      <a:r>
                        <a:rPr lang="en-GB" sz="3000" noProof="0" dirty="0"/>
                        <a:t>xx</a:t>
                      </a:r>
                    </a:p>
                  </a:txBody>
                  <a:tcPr/>
                </a:tc>
                <a:tc>
                  <a:txBody>
                    <a:bodyPr/>
                    <a:lstStyle/>
                    <a:p>
                      <a:pPr algn="ctr"/>
                      <a:r>
                        <a:rPr lang="de-DE" sz="3000" dirty="0"/>
                        <a:t>xx% </a:t>
                      </a:r>
                    </a:p>
                  </a:txBody>
                  <a:tcPr/>
                </a:tc>
                <a:tc>
                  <a:txBody>
                    <a:bodyPr/>
                    <a:lstStyle/>
                    <a:p>
                      <a:pPr algn="ctr"/>
                      <a:r>
                        <a:rPr lang="de-DE" sz="3000" dirty="0"/>
                        <a:t>xx%</a:t>
                      </a:r>
                    </a:p>
                  </a:txBody>
                  <a:tcPr/>
                </a:tc>
                <a:extLst>
                  <a:ext uri="{0D108BD9-81ED-4DB2-BD59-A6C34878D82A}">
                    <a16:rowId xmlns:a16="http://schemas.microsoft.com/office/drawing/2014/main" val="10005"/>
                  </a:ext>
                </a:extLst>
              </a:tr>
              <a:tr h="0">
                <a:tc>
                  <a:txBody>
                    <a:bodyPr/>
                    <a:lstStyle/>
                    <a:p>
                      <a:pPr algn="just"/>
                      <a:r>
                        <a:rPr lang="en-GB" sz="3000" noProof="0" dirty="0"/>
                        <a:t>xx</a:t>
                      </a:r>
                    </a:p>
                  </a:txBody>
                  <a:tcPr/>
                </a:tc>
                <a:tc>
                  <a:txBody>
                    <a:bodyPr/>
                    <a:lstStyle/>
                    <a:p>
                      <a:pPr algn="ctr"/>
                      <a:r>
                        <a:rPr lang="de-DE" sz="3000" dirty="0"/>
                        <a:t>xx%</a:t>
                      </a:r>
                      <a:endParaRPr lang="en-GB" sz="3000" noProof="0" dirty="0"/>
                    </a:p>
                  </a:txBody>
                  <a:tcPr/>
                </a:tc>
                <a:tc>
                  <a:txBody>
                    <a:bodyPr/>
                    <a:lstStyle/>
                    <a:p>
                      <a:pPr algn="ctr"/>
                      <a:r>
                        <a:rPr lang="de-DE" sz="3000" dirty="0"/>
                        <a:t>xx%</a:t>
                      </a:r>
                      <a:endParaRPr lang="en-GB" sz="3000" noProof="0" dirty="0"/>
                    </a:p>
                  </a:txBody>
                  <a:tcPr/>
                </a:tc>
                <a:extLst>
                  <a:ext uri="{0D108BD9-81ED-4DB2-BD59-A6C34878D82A}">
                    <a16:rowId xmlns:a16="http://schemas.microsoft.com/office/drawing/2014/main" val="10006"/>
                  </a:ext>
                </a:extLst>
              </a:tr>
              <a:tr h="0">
                <a:tc>
                  <a:txBody>
                    <a:bodyPr/>
                    <a:lstStyle/>
                    <a:p>
                      <a:pPr algn="just"/>
                      <a:r>
                        <a:rPr lang="en-GB" sz="3000" noProof="0" dirty="0"/>
                        <a:t>xx</a:t>
                      </a:r>
                    </a:p>
                  </a:txBody>
                  <a:tcPr/>
                </a:tc>
                <a:tc>
                  <a:txBody>
                    <a:bodyPr/>
                    <a:lstStyle/>
                    <a:p>
                      <a:pPr algn="ctr"/>
                      <a:r>
                        <a:rPr lang="de-DE" sz="3000" dirty="0"/>
                        <a:t>xx%</a:t>
                      </a:r>
                    </a:p>
                  </a:txBody>
                  <a:tcPr/>
                </a:tc>
                <a:tc>
                  <a:txBody>
                    <a:bodyPr/>
                    <a:lstStyle/>
                    <a:p>
                      <a:pPr algn="ctr"/>
                      <a:r>
                        <a:rPr lang="de-DE" sz="3000" dirty="0"/>
                        <a:t>xx%</a:t>
                      </a:r>
                    </a:p>
                  </a:txBody>
                  <a:tcPr/>
                </a:tc>
                <a:extLst>
                  <a:ext uri="{0D108BD9-81ED-4DB2-BD59-A6C34878D82A}">
                    <a16:rowId xmlns:a16="http://schemas.microsoft.com/office/drawing/2014/main" val="10007"/>
                  </a:ext>
                </a:extLst>
              </a:tr>
              <a:tr h="0">
                <a:tc>
                  <a:txBody>
                    <a:bodyPr/>
                    <a:lstStyle/>
                    <a:p>
                      <a:pPr algn="just"/>
                      <a:r>
                        <a:rPr lang="en-GB" sz="3000" noProof="0" dirty="0"/>
                        <a:t>xx</a:t>
                      </a:r>
                    </a:p>
                  </a:txBody>
                  <a:tcPr/>
                </a:tc>
                <a:tc>
                  <a:txBody>
                    <a:bodyPr/>
                    <a:lstStyle/>
                    <a:p>
                      <a:pPr algn="ctr"/>
                      <a:r>
                        <a:rPr lang="de-DE" sz="3000" dirty="0"/>
                        <a:t>xx </a:t>
                      </a:r>
                      <a:r>
                        <a:rPr lang="en-GB" sz="3000" noProof="0" dirty="0"/>
                        <a:t>yrs.</a:t>
                      </a:r>
                    </a:p>
                  </a:txBody>
                  <a:tcPr/>
                </a:tc>
                <a:tc>
                  <a:txBody>
                    <a:bodyPr/>
                    <a:lstStyle/>
                    <a:p>
                      <a:pPr algn="ctr"/>
                      <a:r>
                        <a:rPr lang="en-GB" sz="3000" noProof="0" dirty="0"/>
                        <a:t>xx yrs. </a:t>
                      </a:r>
                    </a:p>
                  </a:txBody>
                  <a:tcPr/>
                </a:tc>
                <a:extLst>
                  <a:ext uri="{0D108BD9-81ED-4DB2-BD59-A6C34878D82A}">
                    <a16:rowId xmlns:a16="http://schemas.microsoft.com/office/drawing/2014/main" val="10008"/>
                  </a:ext>
                </a:extLst>
              </a:tr>
              <a:tr h="0">
                <a:tc>
                  <a:txBody>
                    <a:bodyPr/>
                    <a:lstStyle/>
                    <a:p>
                      <a:pPr algn="just"/>
                      <a:r>
                        <a:rPr lang="en-GB" sz="3000" b="1" noProof="0" dirty="0"/>
                        <a:t>Profit </a:t>
                      </a:r>
                    </a:p>
                  </a:txBody>
                  <a:tcPr/>
                </a:tc>
                <a:tc>
                  <a:txBody>
                    <a:bodyPr/>
                    <a:lstStyle/>
                    <a:p>
                      <a:pPr algn="ctr"/>
                      <a:r>
                        <a:rPr lang="de-DE" sz="3000" b="1" dirty="0"/>
                        <a:t>xx €</a:t>
                      </a:r>
                    </a:p>
                  </a:txBody>
                  <a:tcPr/>
                </a:tc>
                <a:tc>
                  <a:txBody>
                    <a:bodyPr/>
                    <a:lstStyle/>
                    <a:p>
                      <a:pPr algn="ctr"/>
                      <a:r>
                        <a:rPr lang="de-DE" sz="3000" b="1" dirty="0"/>
                        <a:t>xx€</a:t>
                      </a:r>
                    </a:p>
                  </a:txBody>
                  <a:tcPr/>
                </a:tc>
                <a:extLst>
                  <a:ext uri="{0D108BD9-81ED-4DB2-BD59-A6C34878D82A}">
                    <a16:rowId xmlns:a16="http://schemas.microsoft.com/office/drawing/2014/main" val="10009"/>
                  </a:ext>
                </a:extLst>
              </a:tr>
            </a:tbl>
          </a:graphicData>
        </a:graphic>
      </p:graphicFrame>
      <p:sp>
        <p:nvSpPr>
          <p:cNvPr id="82" name="Textplatzhalter 14"/>
          <p:cNvSpPr>
            <a:spLocks noGrp="1"/>
          </p:cNvSpPr>
          <p:nvPr>
            <p:ph type="body" idx="10"/>
          </p:nvPr>
        </p:nvSpPr>
        <p:spPr>
          <a:xfrm>
            <a:off x="11875898" y="40329510"/>
            <a:ext cx="7559275" cy="1743137"/>
          </a:xfrm>
        </p:spPr>
        <p:txBody>
          <a:bodyPr/>
          <a:lstStyle/>
          <a:p>
            <a:r>
              <a:rPr lang="en-US" sz="2800" b="0" dirty="0">
                <a:latin typeface="Arial" panose="020B0604020202020204" pitchFamily="34" charset="0"/>
                <a:cs typeface="Arial" panose="020B0604020202020204" pitchFamily="34" charset="0"/>
              </a:rPr>
              <a:t>Contact: XX</a:t>
            </a:r>
          </a:p>
          <a:p>
            <a:r>
              <a:rPr lang="en-US" sz="2800" b="0" dirty="0">
                <a:latin typeface="Arial" panose="020B0604020202020204" pitchFamily="34" charset="0"/>
                <a:cs typeface="Arial" panose="020B0604020202020204" pitchFamily="34" charset="0"/>
              </a:rPr>
              <a:t>Tel.: +49 221-8275-xx</a:t>
            </a:r>
          </a:p>
          <a:p>
            <a:r>
              <a:rPr lang="en-US" sz="2800" b="0" dirty="0">
                <a:latin typeface="Arial" panose="020B0604020202020204" pitchFamily="34" charset="0"/>
                <a:cs typeface="Arial" panose="020B0604020202020204" pitchFamily="34" charset="0"/>
              </a:rPr>
              <a:t>Cologne University of Applied Sciences, </a:t>
            </a:r>
          </a:p>
          <a:p>
            <a:r>
              <a:rPr lang="en-US" sz="2800" b="0" dirty="0" err="1">
                <a:latin typeface="Arial" panose="020B0604020202020204" pitchFamily="34" charset="0"/>
                <a:cs typeface="Arial" panose="020B0604020202020204" pitchFamily="34" charset="0"/>
              </a:rPr>
              <a:t>Betzdorfer</a:t>
            </a:r>
            <a:r>
              <a:rPr lang="en-US" sz="2800" b="0" dirty="0">
                <a:latin typeface="Arial" panose="020B0604020202020204" pitchFamily="34" charset="0"/>
                <a:cs typeface="Arial" panose="020B0604020202020204" pitchFamily="34" charset="0"/>
              </a:rPr>
              <a:t> </a:t>
            </a:r>
            <a:r>
              <a:rPr lang="en-US" sz="2800" b="0" dirty="0" err="1">
                <a:latin typeface="Arial" panose="020B0604020202020204" pitchFamily="34" charset="0"/>
                <a:cs typeface="Arial" panose="020B0604020202020204" pitchFamily="34" charset="0"/>
              </a:rPr>
              <a:t>Straße</a:t>
            </a:r>
            <a:r>
              <a:rPr lang="en-US" sz="2800" b="0" dirty="0">
                <a:latin typeface="Arial" panose="020B0604020202020204" pitchFamily="34" charset="0"/>
                <a:cs typeface="Arial" panose="020B0604020202020204" pitchFamily="34" charset="0"/>
              </a:rPr>
              <a:t> 2, 50679 Köln, Germany</a:t>
            </a:r>
          </a:p>
        </p:txBody>
      </p:sp>
      <p:sp>
        <p:nvSpPr>
          <p:cNvPr id="3" name="Textfeld 2">
            <a:extLst>
              <a:ext uri="{FF2B5EF4-FFF2-40B4-BE49-F238E27FC236}">
                <a16:creationId xmlns:a16="http://schemas.microsoft.com/office/drawing/2014/main" id="{A2E80806-C4FB-4C12-BDE3-E21C65581F47}"/>
              </a:ext>
            </a:extLst>
          </p:cNvPr>
          <p:cNvSpPr txBox="1"/>
          <p:nvPr/>
        </p:nvSpPr>
        <p:spPr>
          <a:xfrm>
            <a:off x="15955900" y="23581895"/>
            <a:ext cx="4666226" cy="584775"/>
          </a:xfrm>
          <a:prstGeom prst="rect">
            <a:avLst/>
          </a:prstGeom>
          <a:noFill/>
          <a:ln>
            <a:solidFill>
              <a:schemeClr val="accent1"/>
            </a:solidFill>
          </a:ln>
        </p:spPr>
        <p:txBody>
          <a:bodyPr wrap="square" rtlCol="0">
            <a:spAutoFit/>
          </a:bodyPr>
          <a:lstStyle/>
          <a:p>
            <a:r>
              <a:rPr lang="de-DE" sz="3200" dirty="0"/>
              <a:t>Grafik</a:t>
            </a:r>
          </a:p>
        </p:txBody>
      </p:sp>
      <p:sp>
        <p:nvSpPr>
          <p:cNvPr id="46" name="Textfeld 45">
            <a:extLst>
              <a:ext uri="{FF2B5EF4-FFF2-40B4-BE49-F238E27FC236}">
                <a16:creationId xmlns:a16="http://schemas.microsoft.com/office/drawing/2014/main" id="{1927268E-6C73-45A3-9942-D1B5B7649C4A}"/>
              </a:ext>
            </a:extLst>
          </p:cNvPr>
          <p:cNvSpPr txBox="1"/>
          <p:nvPr/>
        </p:nvSpPr>
        <p:spPr>
          <a:xfrm>
            <a:off x="15802133" y="10138637"/>
            <a:ext cx="4666226" cy="584775"/>
          </a:xfrm>
          <a:prstGeom prst="rect">
            <a:avLst/>
          </a:prstGeom>
          <a:noFill/>
          <a:ln>
            <a:solidFill>
              <a:schemeClr val="accent1"/>
            </a:solidFill>
          </a:ln>
        </p:spPr>
        <p:txBody>
          <a:bodyPr wrap="square" rtlCol="0">
            <a:spAutoFit/>
          </a:bodyPr>
          <a:lstStyle/>
          <a:p>
            <a:r>
              <a:rPr lang="de-DE" sz="3200" dirty="0"/>
              <a:t>Grafik</a:t>
            </a:r>
          </a:p>
        </p:txBody>
      </p:sp>
      <p:sp>
        <p:nvSpPr>
          <p:cNvPr id="2" name="Textfeld 1">
            <a:extLst>
              <a:ext uri="{FF2B5EF4-FFF2-40B4-BE49-F238E27FC236}">
                <a16:creationId xmlns:a16="http://schemas.microsoft.com/office/drawing/2014/main" id="{5A86B43D-6CAF-AF43-7495-CC48CFA09C2D}"/>
              </a:ext>
            </a:extLst>
          </p:cNvPr>
          <p:cNvSpPr txBox="1"/>
          <p:nvPr/>
        </p:nvSpPr>
        <p:spPr>
          <a:xfrm>
            <a:off x="1077115" y="8621510"/>
            <a:ext cx="13338017" cy="830997"/>
          </a:xfrm>
          <a:prstGeom prst="rect">
            <a:avLst/>
          </a:prstGeom>
          <a:noFill/>
        </p:spPr>
        <p:txBody>
          <a:bodyPr wrap="square" rtlCol="0">
            <a:spAutoFit/>
          </a:bodyPr>
          <a:lstStyle/>
          <a:p>
            <a:r>
              <a:rPr lang="en-US" sz="4800" b="1" dirty="0"/>
              <a:t>INTRODUCTION</a:t>
            </a:r>
            <a:endParaRPr lang="en-US" sz="4000" b="1" dirty="0"/>
          </a:p>
        </p:txBody>
      </p:sp>
      <p:sp>
        <p:nvSpPr>
          <p:cNvPr id="5" name="Textfeld 4">
            <a:extLst>
              <a:ext uri="{FF2B5EF4-FFF2-40B4-BE49-F238E27FC236}">
                <a16:creationId xmlns:a16="http://schemas.microsoft.com/office/drawing/2014/main" id="{8759577A-0563-2E49-748C-56A8849C97DB}"/>
              </a:ext>
            </a:extLst>
          </p:cNvPr>
          <p:cNvSpPr txBox="1"/>
          <p:nvPr/>
        </p:nvSpPr>
        <p:spPr>
          <a:xfrm>
            <a:off x="1078017" y="9734433"/>
            <a:ext cx="13338017" cy="7971413"/>
          </a:xfrm>
          <a:prstGeom prst="rect">
            <a:avLst/>
          </a:prstGeom>
          <a:noFill/>
        </p:spPr>
        <p:txBody>
          <a:bodyPr wrap="square" rtlCol="0">
            <a:spAutoFit/>
          </a:bodyPr>
          <a:lstStyle/>
          <a:p>
            <a:pPr algn="just"/>
            <a:r>
              <a:rPr lang="en-US" sz="3200" dirty="0"/>
              <a:t>As decentralization of generation of electricity is going forward as sustainable energy is in focus more than ever, more electrical grid models are needed, e.g. to simulate power flow. Countries of the global south and especially Africa could gain much from this transition and models, which brings the need of public, open-source models being available. This project makes a step forward contributing to this issue by using OSM data and Python as a programming language to develop an existing open grid model for the German transmission network into an open tool for creating electrical grid models.</a:t>
            </a:r>
          </a:p>
          <a:p>
            <a:pPr algn="just"/>
            <a:endParaRPr lang="en-US" sz="3200" dirty="0"/>
          </a:p>
          <a:p>
            <a:pPr algn="just"/>
            <a:r>
              <a:rPr lang="en-US" sz="3200" dirty="0"/>
              <a:t>Existing German model: The existing German model “</a:t>
            </a:r>
            <a:r>
              <a:rPr lang="en-US" sz="3200" dirty="0" err="1"/>
              <a:t>osmTGmod</a:t>
            </a:r>
            <a:r>
              <a:rPr lang="en-US" sz="3200" dirty="0"/>
              <a:t>” uses several programming languages SQL, PostgreSQL and pl/</a:t>
            </a:r>
            <a:r>
              <a:rPr lang="en-US" sz="3200" dirty="0" err="1"/>
              <a:t>pgSQL</a:t>
            </a:r>
            <a:r>
              <a:rPr lang="en-US" sz="3200" dirty="0"/>
              <a:t>, Python as well as software and databases, which are no longer state-of-the-art and increase computing time. Therefore, in this project, there is a state-of-the-art approach with the programming language Python, which allows the reduction of the software and computing time needed.</a:t>
            </a:r>
          </a:p>
        </p:txBody>
      </p:sp>
    </p:spTree>
    <p:extLst>
      <p:ext uri="{BB962C8B-B14F-4D97-AF65-F5344CB8AC3E}">
        <p14:creationId xmlns:p14="http://schemas.microsoft.com/office/powerpoint/2010/main" val="719946222"/>
      </p:ext>
    </p:extLst>
  </p:cSld>
  <p:clrMapOvr>
    <a:masterClrMapping/>
  </p:clrMapOvr>
</p:sld>
</file>

<file path=ppt/theme/theme1.xml><?xml version="1.0" encoding="utf-8"?>
<a:theme xmlns:a="http://schemas.openxmlformats.org/drawingml/2006/main" name="4_Textfolie mit Unterpunkten">
  <a:themeElements>
    <a:clrScheme name="TH-Köln-Einfaches Farbklima">
      <a:dk1>
        <a:srgbClr val="000000"/>
      </a:dk1>
      <a:lt1>
        <a:srgbClr val="FFFFFF"/>
      </a:lt1>
      <a:dk2>
        <a:srgbClr val="808080"/>
      </a:dk2>
      <a:lt2>
        <a:srgbClr val="BFBFBF"/>
      </a:lt2>
      <a:accent1>
        <a:srgbClr val="C00009"/>
      </a:accent1>
      <a:accent2>
        <a:srgbClr val="E24300"/>
      </a:accent2>
      <a:accent3>
        <a:srgbClr val="9D167A"/>
      </a:accent3>
      <a:accent4>
        <a:srgbClr val="A00008"/>
      </a:accent4>
      <a:accent5>
        <a:srgbClr val="BB3800"/>
      </a:accent5>
      <a:accent6>
        <a:srgbClr val="740B5C"/>
      </a:accent6>
      <a:hlink>
        <a:srgbClr val="005294"/>
      </a:hlink>
      <a:folHlink>
        <a:srgbClr val="6783B4"/>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641</Words>
  <Application>Microsoft Office PowerPoint</Application>
  <PresentationFormat>Custom</PresentationFormat>
  <Paragraphs>76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Lucida Grande</vt:lpstr>
      <vt:lpstr>Symbol</vt:lpstr>
      <vt:lpstr>4_Textfolie mit Unterpunkten</vt:lpstr>
      <vt:lpstr>PowerPoint Presentation</vt:lpstr>
    </vt:vector>
  </TitlesOfParts>
  <Company>fh-köln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Office 2004 Test Drive-Benutzer</dc:creator>
  <cp:lastModifiedBy>Jan Schmitt (jschmi17)</cp:lastModifiedBy>
  <cp:revision>437</cp:revision>
  <dcterms:created xsi:type="dcterms:W3CDTF">2015-08-16T11:38:41Z</dcterms:created>
  <dcterms:modified xsi:type="dcterms:W3CDTF">2022-10-06T15:18:15Z</dcterms:modified>
</cp:coreProperties>
</file>