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12.png" ContentType="image/png"/>
  <Override PartName="/ppt/media/image8.png" ContentType="image/png"/>
  <Override PartName="/ppt/media/image11.jpeg" ContentType="image/jpeg"/>
  <Override PartName="/ppt/media/image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29260800" cy="164592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4900" spc="-1" strike="noStrike">
                <a:solidFill>
                  <a:srgbClr val="000000"/>
                </a:solidFill>
                <a:latin typeface="Calibri"/>
              </a:rPr>
              <a:t>Click to move the slide</a:t>
            </a:r>
            <a:endParaRPr b="0" lang="en-US" sz="4900" spc="-1" strike="noStrike">
              <a:solidFill>
                <a:srgbClr val="000000"/>
              </a:solidFill>
              <a:latin typeface="Calibri"/>
            </a:endParaRPr>
          </a:p>
        </p:txBody>
      </p:sp>
      <p:sp>
        <p:nvSpPr>
          <p:cNvPr id="56"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57"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58"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59"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60"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98FD66B-D71C-4350-8518-8550307CB9C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sldImg"/>
          </p:nvPr>
        </p:nvSpPr>
        <p:spPr>
          <a:xfrm>
            <a:off x="380880" y="685800"/>
            <a:ext cx="6095520" cy="3428640"/>
          </a:xfrm>
          <a:prstGeom prst="rect">
            <a:avLst/>
          </a:prstGeom>
        </p:spPr>
      </p:sp>
      <p:sp>
        <p:nvSpPr>
          <p:cNvPr id="10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1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53A0F2D-D46A-4B0A-A649-F26D1E8D77C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463040" y="656640"/>
            <a:ext cx="26334360" cy="2748240"/>
          </a:xfrm>
          <a:prstGeom prst="rect">
            <a:avLst/>
          </a:prstGeom>
        </p:spPr>
        <p:txBody>
          <a:bodyPr lIns="0" rIns="0" tIns="0" bIns="0" anchor="ctr">
            <a:noAutofit/>
          </a:bodyPr>
          <a:p>
            <a:endParaRPr b="0" lang="en-US" sz="4900" spc="-1" strike="noStrike">
              <a:solidFill>
                <a:srgbClr val="000000"/>
              </a:solidFill>
              <a:latin typeface="Calibri"/>
            </a:endParaRPr>
          </a:p>
        </p:txBody>
      </p:sp>
      <p:sp>
        <p:nvSpPr>
          <p:cNvPr id="41" name="PlaceHolder 2"/>
          <p:cNvSpPr>
            <a:spLocks noGrp="1"/>
          </p:cNvSpPr>
          <p:nvPr>
            <p:ph type="body"/>
          </p:nvPr>
        </p:nvSpPr>
        <p:spPr>
          <a:xfrm>
            <a:off x="602640" y="3063240"/>
            <a:ext cx="9060480" cy="4677840"/>
          </a:xfrm>
          <a:prstGeom prst="rect">
            <a:avLst/>
          </a:prstGeom>
        </p:spPr>
        <p:txBody>
          <a:bodyPr lIns="0" rIns="0" tIns="0" bIns="0">
            <a:normAutofit/>
          </a:bodyPr>
          <a:p>
            <a:endParaRPr b="0" lang="en-US" sz="9390" spc="-1" strike="noStrike">
              <a:solidFill>
                <a:srgbClr val="000000"/>
              </a:solidFill>
              <a:latin typeface="Calibri"/>
            </a:endParaRPr>
          </a:p>
        </p:txBody>
      </p:sp>
      <p:sp>
        <p:nvSpPr>
          <p:cNvPr id="42" name="PlaceHolder 3"/>
          <p:cNvSpPr>
            <a:spLocks noGrp="1"/>
          </p:cNvSpPr>
          <p:nvPr>
            <p:ph type="body"/>
          </p:nvPr>
        </p:nvSpPr>
        <p:spPr>
          <a:xfrm>
            <a:off x="602640" y="8186040"/>
            <a:ext cx="9060480" cy="4677840"/>
          </a:xfrm>
          <a:prstGeom prst="rect">
            <a:avLst/>
          </a:prstGeom>
        </p:spPr>
        <p:txBody>
          <a:bodyPr lIns="0" rIns="0" tIns="0" bIns="0">
            <a:normAutofit/>
          </a:bodyPr>
          <a:p>
            <a:endParaRPr b="0" lang="en-US" sz="939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463040" y="656640"/>
            <a:ext cx="26334360" cy="2748240"/>
          </a:xfrm>
          <a:prstGeom prst="rect">
            <a:avLst/>
          </a:prstGeom>
        </p:spPr>
        <p:txBody>
          <a:bodyPr lIns="0" rIns="0" tIns="0" bIns="0" anchor="ctr">
            <a:noAutofit/>
          </a:bodyPr>
          <a:p>
            <a:endParaRPr b="0" lang="en-US" sz="4900" spc="-1" strike="noStrike">
              <a:solidFill>
                <a:srgbClr val="000000"/>
              </a:solidFill>
              <a:latin typeface="Calibri"/>
            </a:endParaRPr>
          </a:p>
        </p:txBody>
      </p:sp>
      <p:sp>
        <p:nvSpPr>
          <p:cNvPr id="44" name="PlaceHolder 2"/>
          <p:cNvSpPr>
            <a:spLocks noGrp="1"/>
          </p:cNvSpPr>
          <p:nvPr>
            <p:ph type="body"/>
          </p:nvPr>
        </p:nvSpPr>
        <p:spPr>
          <a:xfrm>
            <a:off x="602640" y="3063240"/>
            <a:ext cx="4421160" cy="4677840"/>
          </a:xfrm>
          <a:prstGeom prst="rect">
            <a:avLst/>
          </a:prstGeom>
        </p:spPr>
        <p:txBody>
          <a:bodyPr lIns="0" rIns="0" tIns="0" bIns="0">
            <a:normAutofit/>
          </a:bodyPr>
          <a:p>
            <a:endParaRPr b="0" lang="en-US" sz="9390" spc="-1" strike="noStrike">
              <a:solidFill>
                <a:srgbClr val="000000"/>
              </a:solidFill>
              <a:latin typeface="Calibri"/>
            </a:endParaRPr>
          </a:p>
        </p:txBody>
      </p:sp>
      <p:sp>
        <p:nvSpPr>
          <p:cNvPr id="45" name="PlaceHolder 3"/>
          <p:cNvSpPr>
            <a:spLocks noGrp="1"/>
          </p:cNvSpPr>
          <p:nvPr>
            <p:ph type="body"/>
          </p:nvPr>
        </p:nvSpPr>
        <p:spPr>
          <a:xfrm>
            <a:off x="5245200" y="3063240"/>
            <a:ext cx="4421160" cy="4677840"/>
          </a:xfrm>
          <a:prstGeom prst="rect">
            <a:avLst/>
          </a:prstGeom>
        </p:spPr>
        <p:txBody>
          <a:bodyPr lIns="0" rIns="0" tIns="0" bIns="0">
            <a:normAutofit/>
          </a:bodyPr>
          <a:p>
            <a:endParaRPr b="0" lang="en-US" sz="9390" spc="-1" strike="noStrike">
              <a:solidFill>
                <a:srgbClr val="000000"/>
              </a:solidFill>
              <a:latin typeface="Calibri"/>
            </a:endParaRPr>
          </a:p>
        </p:txBody>
      </p:sp>
      <p:sp>
        <p:nvSpPr>
          <p:cNvPr id="46" name="PlaceHolder 4"/>
          <p:cNvSpPr>
            <a:spLocks noGrp="1"/>
          </p:cNvSpPr>
          <p:nvPr>
            <p:ph type="body"/>
          </p:nvPr>
        </p:nvSpPr>
        <p:spPr>
          <a:xfrm>
            <a:off x="602640" y="8186040"/>
            <a:ext cx="4421160" cy="4677840"/>
          </a:xfrm>
          <a:prstGeom prst="rect">
            <a:avLst/>
          </a:prstGeom>
        </p:spPr>
        <p:txBody>
          <a:bodyPr lIns="0" rIns="0" tIns="0" bIns="0">
            <a:normAutofit/>
          </a:bodyPr>
          <a:p>
            <a:endParaRPr b="0" lang="en-US" sz="9390" spc="-1" strike="noStrike">
              <a:solidFill>
                <a:srgbClr val="000000"/>
              </a:solidFill>
              <a:latin typeface="Calibri"/>
            </a:endParaRPr>
          </a:p>
        </p:txBody>
      </p:sp>
      <p:sp>
        <p:nvSpPr>
          <p:cNvPr id="47" name="PlaceHolder 5"/>
          <p:cNvSpPr>
            <a:spLocks noGrp="1"/>
          </p:cNvSpPr>
          <p:nvPr>
            <p:ph type="body"/>
          </p:nvPr>
        </p:nvSpPr>
        <p:spPr>
          <a:xfrm>
            <a:off x="5245200" y="8186040"/>
            <a:ext cx="4421160" cy="4677840"/>
          </a:xfrm>
          <a:prstGeom prst="rect">
            <a:avLst/>
          </a:prstGeom>
        </p:spPr>
        <p:txBody>
          <a:bodyPr lIns="0" rIns="0" tIns="0" bIns="0">
            <a:normAutofit/>
          </a:bodyPr>
          <a:p>
            <a:endParaRPr b="0" lang="en-US" sz="939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463040" y="656640"/>
            <a:ext cx="26334360" cy="2748240"/>
          </a:xfrm>
          <a:prstGeom prst="rect">
            <a:avLst/>
          </a:prstGeom>
        </p:spPr>
        <p:txBody>
          <a:bodyPr lIns="0" rIns="0" tIns="0" bIns="0" anchor="ctr">
            <a:noAutofit/>
          </a:bodyPr>
          <a:p>
            <a:endParaRPr b="0" lang="en-US" sz="4900" spc="-1" strike="noStrike">
              <a:solidFill>
                <a:srgbClr val="000000"/>
              </a:solidFill>
              <a:latin typeface="Calibri"/>
            </a:endParaRPr>
          </a:p>
        </p:txBody>
      </p:sp>
      <p:sp>
        <p:nvSpPr>
          <p:cNvPr id="49" name="PlaceHolder 2"/>
          <p:cNvSpPr>
            <a:spLocks noGrp="1"/>
          </p:cNvSpPr>
          <p:nvPr>
            <p:ph type="body"/>
          </p:nvPr>
        </p:nvSpPr>
        <p:spPr>
          <a:xfrm>
            <a:off x="602640" y="3063240"/>
            <a:ext cx="2917080" cy="4677840"/>
          </a:xfrm>
          <a:prstGeom prst="rect">
            <a:avLst/>
          </a:prstGeom>
        </p:spPr>
        <p:txBody>
          <a:bodyPr lIns="0" rIns="0" tIns="0" bIns="0">
            <a:normAutofit fontScale="96000"/>
          </a:bodyPr>
          <a:p>
            <a:endParaRPr b="0" lang="en-US" sz="9390" spc="-1" strike="noStrike">
              <a:solidFill>
                <a:srgbClr val="000000"/>
              </a:solidFill>
              <a:latin typeface="Calibri"/>
            </a:endParaRPr>
          </a:p>
        </p:txBody>
      </p:sp>
      <p:sp>
        <p:nvSpPr>
          <p:cNvPr id="50" name="PlaceHolder 3"/>
          <p:cNvSpPr>
            <a:spLocks noGrp="1"/>
          </p:cNvSpPr>
          <p:nvPr>
            <p:ph type="body"/>
          </p:nvPr>
        </p:nvSpPr>
        <p:spPr>
          <a:xfrm>
            <a:off x="3665880" y="3063240"/>
            <a:ext cx="2917080" cy="4677840"/>
          </a:xfrm>
          <a:prstGeom prst="rect">
            <a:avLst/>
          </a:prstGeom>
        </p:spPr>
        <p:txBody>
          <a:bodyPr lIns="0" rIns="0" tIns="0" bIns="0">
            <a:normAutofit fontScale="96000"/>
          </a:bodyPr>
          <a:p>
            <a:endParaRPr b="0" lang="en-US" sz="9390" spc="-1" strike="noStrike">
              <a:solidFill>
                <a:srgbClr val="000000"/>
              </a:solidFill>
              <a:latin typeface="Calibri"/>
            </a:endParaRPr>
          </a:p>
        </p:txBody>
      </p:sp>
      <p:sp>
        <p:nvSpPr>
          <p:cNvPr id="51" name="PlaceHolder 4"/>
          <p:cNvSpPr>
            <a:spLocks noGrp="1"/>
          </p:cNvSpPr>
          <p:nvPr>
            <p:ph type="body"/>
          </p:nvPr>
        </p:nvSpPr>
        <p:spPr>
          <a:xfrm>
            <a:off x="6729120" y="3063240"/>
            <a:ext cx="2917080" cy="4677840"/>
          </a:xfrm>
          <a:prstGeom prst="rect">
            <a:avLst/>
          </a:prstGeom>
        </p:spPr>
        <p:txBody>
          <a:bodyPr lIns="0" rIns="0" tIns="0" bIns="0">
            <a:normAutofit fontScale="96000"/>
          </a:bodyPr>
          <a:p>
            <a:endParaRPr b="0" lang="en-US" sz="9390" spc="-1" strike="noStrike">
              <a:solidFill>
                <a:srgbClr val="000000"/>
              </a:solidFill>
              <a:latin typeface="Calibri"/>
            </a:endParaRPr>
          </a:p>
        </p:txBody>
      </p:sp>
      <p:sp>
        <p:nvSpPr>
          <p:cNvPr id="52" name="PlaceHolder 5"/>
          <p:cNvSpPr>
            <a:spLocks noGrp="1"/>
          </p:cNvSpPr>
          <p:nvPr>
            <p:ph type="body"/>
          </p:nvPr>
        </p:nvSpPr>
        <p:spPr>
          <a:xfrm>
            <a:off x="602640" y="8186040"/>
            <a:ext cx="2917080" cy="4677840"/>
          </a:xfrm>
          <a:prstGeom prst="rect">
            <a:avLst/>
          </a:prstGeom>
        </p:spPr>
        <p:txBody>
          <a:bodyPr lIns="0" rIns="0" tIns="0" bIns="0">
            <a:normAutofit fontScale="96000"/>
          </a:bodyPr>
          <a:p>
            <a:endParaRPr b="0" lang="en-US" sz="9390" spc="-1" strike="noStrike">
              <a:solidFill>
                <a:srgbClr val="000000"/>
              </a:solidFill>
              <a:latin typeface="Calibri"/>
            </a:endParaRPr>
          </a:p>
        </p:txBody>
      </p:sp>
      <p:sp>
        <p:nvSpPr>
          <p:cNvPr id="53" name="PlaceHolder 6"/>
          <p:cNvSpPr>
            <a:spLocks noGrp="1"/>
          </p:cNvSpPr>
          <p:nvPr>
            <p:ph type="body"/>
          </p:nvPr>
        </p:nvSpPr>
        <p:spPr>
          <a:xfrm>
            <a:off x="3665880" y="8186040"/>
            <a:ext cx="2917080" cy="4677840"/>
          </a:xfrm>
          <a:prstGeom prst="rect">
            <a:avLst/>
          </a:prstGeom>
        </p:spPr>
        <p:txBody>
          <a:bodyPr lIns="0" rIns="0" tIns="0" bIns="0">
            <a:normAutofit fontScale="96000"/>
          </a:bodyPr>
          <a:p>
            <a:endParaRPr b="0" lang="en-US" sz="9390" spc="-1" strike="noStrike">
              <a:solidFill>
                <a:srgbClr val="000000"/>
              </a:solidFill>
              <a:latin typeface="Calibri"/>
            </a:endParaRPr>
          </a:p>
        </p:txBody>
      </p:sp>
      <p:sp>
        <p:nvSpPr>
          <p:cNvPr id="54" name="PlaceHolder 7"/>
          <p:cNvSpPr>
            <a:spLocks noGrp="1"/>
          </p:cNvSpPr>
          <p:nvPr>
            <p:ph type="body"/>
          </p:nvPr>
        </p:nvSpPr>
        <p:spPr>
          <a:xfrm>
            <a:off x="6729120" y="8186040"/>
            <a:ext cx="2917080" cy="4677840"/>
          </a:xfrm>
          <a:prstGeom prst="rect">
            <a:avLst/>
          </a:prstGeom>
        </p:spPr>
        <p:txBody>
          <a:bodyPr lIns="0" rIns="0" tIns="0" bIns="0">
            <a:normAutofit fontScale="96000"/>
          </a:bodyPr>
          <a:p>
            <a:endParaRPr b="0" lang="en-US" sz="939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1463040" y="656640"/>
            <a:ext cx="26334360" cy="2748240"/>
          </a:xfrm>
          <a:prstGeom prst="rect">
            <a:avLst/>
          </a:prstGeom>
        </p:spPr>
        <p:txBody>
          <a:bodyPr lIns="0" rIns="0" tIns="0" bIns="0" anchor="ctr">
            <a:noAutofit/>
          </a:bodyPr>
          <a:p>
            <a:endParaRPr b="0" lang="en-US" sz="4900" spc="-1" strike="noStrike">
              <a:solidFill>
                <a:srgbClr val="000000"/>
              </a:solidFill>
              <a:latin typeface="Calibri"/>
            </a:endParaRPr>
          </a:p>
        </p:txBody>
      </p:sp>
      <p:sp>
        <p:nvSpPr>
          <p:cNvPr id="20" name="PlaceHolder 2"/>
          <p:cNvSpPr>
            <a:spLocks noGrp="1"/>
          </p:cNvSpPr>
          <p:nvPr>
            <p:ph type="subTitle"/>
          </p:nvPr>
        </p:nvSpPr>
        <p:spPr>
          <a:xfrm>
            <a:off x="602640" y="3063240"/>
            <a:ext cx="9060480" cy="98074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63040" y="656640"/>
            <a:ext cx="26334360" cy="2748240"/>
          </a:xfrm>
          <a:prstGeom prst="rect">
            <a:avLst/>
          </a:prstGeom>
        </p:spPr>
        <p:txBody>
          <a:bodyPr lIns="0" rIns="0" tIns="0" bIns="0" anchor="ctr">
            <a:noAutofit/>
          </a:bodyPr>
          <a:p>
            <a:endParaRPr b="0" lang="en-US" sz="4900" spc="-1" strike="noStrike">
              <a:solidFill>
                <a:srgbClr val="000000"/>
              </a:solidFill>
              <a:latin typeface="Calibri"/>
            </a:endParaRPr>
          </a:p>
        </p:txBody>
      </p:sp>
      <p:sp>
        <p:nvSpPr>
          <p:cNvPr id="22" name="PlaceHolder 2"/>
          <p:cNvSpPr>
            <a:spLocks noGrp="1"/>
          </p:cNvSpPr>
          <p:nvPr>
            <p:ph type="body"/>
          </p:nvPr>
        </p:nvSpPr>
        <p:spPr>
          <a:xfrm>
            <a:off x="602640" y="3063240"/>
            <a:ext cx="9060480" cy="9807480"/>
          </a:xfrm>
          <a:prstGeom prst="rect">
            <a:avLst/>
          </a:prstGeom>
        </p:spPr>
        <p:txBody>
          <a:bodyPr lIns="0" rIns="0" tIns="0" bIns="0">
            <a:normAutofit/>
          </a:bodyPr>
          <a:p>
            <a:endParaRPr b="0" lang="en-US" sz="939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63040" y="656640"/>
            <a:ext cx="26334360" cy="2748240"/>
          </a:xfrm>
          <a:prstGeom prst="rect">
            <a:avLst/>
          </a:prstGeom>
        </p:spPr>
        <p:txBody>
          <a:bodyPr lIns="0" rIns="0" tIns="0" bIns="0" anchor="ctr">
            <a:noAutofit/>
          </a:bodyPr>
          <a:p>
            <a:endParaRPr b="0" lang="en-US" sz="4900" spc="-1" strike="noStrike">
              <a:solidFill>
                <a:srgbClr val="000000"/>
              </a:solidFill>
              <a:latin typeface="Calibri"/>
            </a:endParaRPr>
          </a:p>
        </p:txBody>
      </p:sp>
      <p:sp>
        <p:nvSpPr>
          <p:cNvPr id="24" name="PlaceHolder 2"/>
          <p:cNvSpPr>
            <a:spLocks noGrp="1"/>
          </p:cNvSpPr>
          <p:nvPr>
            <p:ph type="body"/>
          </p:nvPr>
        </p:nvSpPr>
        <p:spPr>
          <a:xfrm>
            <a:off x="602640" y="3063240"/>
            <a:ext cx="4421160" cy="9807480"/>
          </a:xfrm>
          <a:prstGeom prst="rect">
            <a:avLst/>
          </a:prstGeom>
        </p:spPr>
        <p:txBody>
          <a:bodyPr lIns="0" rIns="0" tIns="0" bIns="0">
            <a:normAutofit/>
          </a:bodyPr>
          <a:p>
            <a:endParaRPr b="0" lang="en-US" sz="9390" spc="-1" strike="noStrike">
              <a:solidFill>
                <a:srgbClr val="000000"/>
              </a:solidFill>
              <a:latin typeface="Calibri"/>
            </a:endParaRPr>
          </a:p>
        </p:txBody>
      </p:sp>
      <p:sp>
        <p:nvSpPr>
          <p:cNvPr id="25" name="PlaceHolder 3"/>
          <p:cNvSpPr>
            <a:spLocks noGrp="1"/>
          </p:cNvSpPr>
          <p:nvPr>
            <p:ph type="body"/>
          </p:nvPr>
        </p:nvSpPr>
        <p:spPr>
          <a:xfrm>
            <a:off x="5245200" y="3063240"/>
            <a:ext cx="4421160" cy="9807480"/>
          </a:xfrm>
          <a:prstGeom prst="rect">
            <a:avLst/>
          </a:prstGeom>
        </p:spPr>
        <p:txBody>
          <a:bodyPr lIns="0" rIns="0" tIns="0" bIns="0">
            <a:normAutofit/>
          </a:bodyPr>
          <a:p>
            <a:endParaRPr b="0" lang="en-US" sz="939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1463040" y="656640"/>
            <a:ext cx="26334360" cy="2748240"/>
          </a:xfrm>
          <a:prstGeom prst="rect">
            <a:avLst/>
          </a:prstGeom>
        </p:spPr>
        <p:txBody>
          <a:bodyPr lIns="0" rIns="0" tIns="0" bIns="0" anchor="ctr">
            <a:noAutofit/>
          </a:bodyPr>
          <a:p>
            <a:endParaRPr b="0" lang="en-US" sz="49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1463040" y="656640"/>
            <a:ext cx="26334360" cy="12740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463040" y="656640"/>
            <a:ext cx="26334360" cy="2748240"/>
          </a:xfrm>
          <a:prstGeom prst="rect">
            <a:avLst/>
          </a:prstGeom>
        </p:spPr>
        <p:txBody>
          <a:bodyPr lIns="0" rIns="0" tIns="0" bIns="0" anchor="ctr">
            <a:noAutofit/>
          </a:bodyPr>
          <a:p>
            <a:endParaRPr b="0" lang="en-US" sz="4900" spc="-1" strike="noStrike">
              <a:solidFill>
                <a:srgbClr val="000000"/>
              </a:solidFill>
              <a:latin typeface="Calibri"/>
            </a:endParaRPr>
          </a:p>
        </p:txBody>
      </p:sp>
      <p:sp>
        <p:nvSpPr>
          <p:cNvPr id="29" name="PlaceHolder 2"/>
          <p:cNvSpPr>
            <a:spLocks noGrp="1"/>
          </p:cNvSpPr>
          <p:nvPr>
            <p:ph type="body"/>
          </p:nvPr>
        </p:nvSpPr>
        <p:spPr>
          <a:xfrm>
            <a:off x="602640" y="3063240"/>
            <a:ext cx="4421160" cy="4677840"/>
          </a:xfrm>
          <a:prstGeom prst="rect">
            <a:avLst/>
          </a:prstGeom>
        </p:spPr>
        <p:txBody>
          <a:bodyPr lIns="0" rIns="0" tIns="0" bIns="0">
            <a:normAutofit/>
          </a:bodyPr>
          <a:p>
            <a:endParaRPr b="0" lang="en-US" sz="9390" spc="-1" strike="noStrike">
              <a:solidFill>
                <a:srgbClr val="000000"/>
              </a:solidFill>
              <a:latin typeface="Calibri"/>
            </a:endParaRPr>
          </a:p>
        </p:txBody>
      </p:sp>
      <p:sp>
        <p:nvSpPr>
          <p:cNvPr id="30" name="PlaceHolder 3"/>
          <p:cNvSpPr>
            <a:spLocks noGrp="1"/>
          </p:cNvSpPr>
          <p:nvPr>
            <p:ph type="body"/>
          </p:nvPr>
        </p:nvSpPr>
        <p:spPr>
          <a:xfrm>
            <a:off x="5245200" y="3063240"/>
            <a:ext cx="4421160" cy="9807480"/>
          </a:xfrm>
          <a:prstGeom prst="rect">
            <a:avLst/>
          </a:prstGeom>
        </p:spPr>
        <p:txBody>
          <a:bodyPr lIns="0" rIns="0" tIns="0" bIns="0">
            <a:normAutofit/>
          </a:bodyPr>
          <a:p>
            <a:endParaRPr b="0" lang="en-US" sz="9390" spc="-1" strike="noStrike">
              <a:solidFill>
                <a:srgbClr val="000000"/>
              </a:solidFill>
              <a:latin typeface="Calibri"/>
            </a:endParaRPr>
          </a:p>
        </p:txBody>
      </p:sp>
      <p:sp>
        <p:nvSpPr>
          <p:cNvPr id="31" name="PlaceHolder 4"/>
          <p:cNvSpPr>
            <a:spLocks noGrp="1"/>
          </p:cNvSpPr>
          <p:nvPr>
            <p:ph type="body"/>
          </p:nvPr>
        </p:nvSpPr>
        <p:spPr>
          <a:xfrm>
            <a:off x="602640" y="8186040"/>
            <a:ext cx="4421160" cy="4677840"/>
          </a:xfrm>
          <a:prstGeom prst="rect">
            <a:avLst/>
          </a:prstGeom>
        </p:spPr>
        <p:txBody>
          <a:bodyPr lIns="0" rIns="0" tIns="0" bIns="0">
            <a:normAutofit/>
          </a:bodyPr>
          <a:p>
            <a:endParaRPr b="0" lang="en-US" sz="939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63040" y="656640"/>
            <a:ext cx="26334360" cy="2748240"/>
          </a:xfrm>
          <a:prstGeom prst="rect">
            <a:avLst/>
          </a:prstGeom>
        </p:spPr>
        <p:txBody>
          <a:bodyPr lIns="0" rIns="0" tIns="0" bIns="0" anchor="ctr">
            <a:noAutofit/>
          </a:bodyPr>
          <a:p>
            <a:endParaRPr b="0" lang="en-US" sz="4900" spc="-1" strike="noStrike">
              <a:solidFill>
                <a:srgbClr val="000000"/>
              </a:solidFill>
              <a:latin typeface="Calibri"/>
            </a:endParaRPr>
          </a:p>
        </p:txBody>
      </p:sp>
      <p:sp>
        <p:nvSpPr>
          <p:cNvPr id="33" name="PlaceHolder 2"/>
          <p:cNvSpPr>
            <a:spLocks noGrp="1"/>
          </p:cNvSpPr>
          <p:nvPr>
            <p:ph type="body"/>
          </p:nvPr>
        </p:nvSpPr>
        <p:spPr>
          <a:xfrm>
            <a:off x="602640" y="3063240"/>
            <a:ext cx="4421160" cy="9807480"/>
          </a:xfrm>
          <a:prstGeom prst="rect">
            <a:avLst/>
          </a:prstGeom>
        </p:spPr>
        <p:txBody>
          <a:bodyPr lIns="0" rIns="0" tIns="0" bIns="0">
            <a:normAutofit/>
          </a:bodyPr>
          <a:p>
            <a:endParaRPr b="0" lang="en-US" sz="9390" spc="-1" strike="noStrike">
              <a:solidFill>
                <a:srgbClr val="000000"/>
              </a:solidFill>
              <a:latin typeface="Calibri"/>
            </a:endParaRPr>
          </a:p>
        </p:txBody>
      </p:sp>
      <p:sp>
        <p:nvSpPr>
          <p:cNvPr id="34" name="PlaceHolder 3"/>
          <p:cNvSpPr>
            <a:spLocks noGrp="1"/>
          </p:cNvSpPr>
          <p:nvPr>
            <p:ph type="body"/>
          </p:nvPr>
        </p:nvSpPr>
        <p:spPr>
          <a:xfrm>
            <a:off x="5245200" y="3063240"/>
            <a:ext cx="4421160" cy="4677840"/>
          </a:xfrm>
          <a:prstGeom prst="rect">
            <a:avLst/>
          </a:prstGeom>
        </p:spPr>
        <p:txBody>
          <a:bodyPr lIns="0" rIns="0" tIns="0" bIns="0">
            <a:normAutofit/>
          </a:bodyPr>
          <a:p>
            <a:endParaRPr b="0" lang="en-US" sz="9390" spc="-1" strike="noStrike">
              <a:solidFill>
                <a:srgbClr val="000000"/>
              </a:solidFill>
              <a:latin typeface="Calibri"/>
            </a:endParaRPr>
          </a:p>
        </p:txBody>
      </p:sp>
      <p:sp>
        <p:nvSpPr>
          <p:cNvPr id="35" name="PlaceHolder 4"/>
          <p:cNvSpPr>
            <a:spLocks noGrp="1"/>
          </p:cNvSpPr>
          <p:nvPr>
            <p:ph type="body"/>
          </p:nvPr>
        </p:nvSpPr>
        <p:spPr>
          <a:xfrm>
            <a:off x="5245200" y="8186040"/>
            <a:ext cx="4421160" cy="4677840"/>
          </a:xfrm>
          <a:prstGeom prst="rect">
            <a:avLst/>
          </a:prstGeom>
        </p:spPr>
        <p:txBody>
          <a:bodyPr lIns="0" rIns="0" tIns="0" bIns="0">
            <a:normAutofit/>
          </a:bodyPr>
          <a:p>
            <a:endParaRPr b="0" lang="en-US" sz="939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63040" y="656640"/>
            <a:ext cx="26334360" cy="2748240"/>
          </a:xfrm>
          <a:prstGeom prst="rect">
            <a:avLst/>
          </a:prstGeom>
        </p:spPr>
        <p:txBody>
          <a:bodyPr lIns="0" rIns="0" tIns="0" bIns="0" anchor="ctr">
            <a:noAutofit/>
          </a:bodyPr>
          <a:p>
            <a:endParaRPr b="0" lang="en-US" sz="4900" spc="-1" strike="noStrike">
              <a:solidFill>
                <a:srgbClr val="000000"/>
              </a:solidFill>
              <a:latin typeface="Calibri"/>
            </a:endParaRPr>
          </a:p>
        </p:txBody>
      </p:sp>
      <p:sp>
        <p:nvSpPr>
          <p:cNvPr id="37" name="PlaceHolder 2"/>
          <p:cNvSpPr>
            <a:spLocks noGrp="1"/>
          </p:cNvSpPr>
          <p:nvPr>
            <p:ph type="body"/>
          </p:nvPr>
        </p:nvSpPr>
        <p:spPr>
          <a:xfrm>
            <a:off x="602640" y="3063240"/>
            <a:ext cx="4421160" cy="4677840"/>
          </a:xfrm>
          <a:prstGeom prst="rect">
            <a:avLst/>
          </a:prstGeom>
        </p:spPr>
        <p:txBody>
          <a:bodyPr lIns="0" rIns="0" tIns="0" bIns="0">
            <a:normAutofit/>
          </a:bodyPr>
          <a:p>
            <a:endParaRPr b="0" lang="en-US" sz="9390" spc="-1" strike="noStrike">
              <a:solidFill>
                <a:srgbClr val="000000"/>
              </a:solidFill>
              <a:latin typeface="Calibri"/>
            </a:endParaRPr>
          </a:p>
        </p:txBody>
      </p:sp>
      <p:sp>
        <p:nvSpPr>
          <p:cNvPr id="38" name="PlaceHolder 3"/>
          <p:cNvSpPr>
            <a:spLocks noGrp="1"/>
          </p:cNvSpPr>
          <p:nvPr>
            <p:ph type="body"/>
          </p:nvPr>
        </p:nvSpPr>
        <p:spPr>
          <a:xfrm>
            <a:off x="5245200" y="3063240"/>
            <a:ext cx="4421160" cy="4677840"/>
          </a:xfrm>
          <a:prstGeom prst="rect">
            <a:avLst/>
          </a:prstGeom>
        </p:spPr>
        <p:txBody>
          <a:bodyPr lIns="0" rIns="0" tIns="0" bIns="0">
            <a:normAutofit/>
          </a:bodyPr>
          <a:p>
            <a:endParaRPr b="0" lang="en-US" sz="9390" spc="-1" strike="noStrike">
              <a:solidFill>
                <a:srgbClr val="000000"/>
              </a:solidFill>
              <a:latin typeface="Calibri"/>
            </a:endParaRPr>
          </a:p>
        </p:txBody>
      </p:sp>
      <p:sp>
        <p:nvSpPr>
          <p:cNvPr id="39" name="PlaceHolder 4"/>
          <p:cNvSpPr>
            <a:spLocks noGrp="1"/>
          </p:cNvSpPr>
          <p:nvPr>
            <p:ph type="body"/>
          </p:nvPr>
        </p:nvSpPr>
        <p:spPr>
          <a:xfrm>
            <a:off x="602640" y="8186040"/>
            <a:ext cx="9060480" cy="4677840"/>
          </a:xfrm>
          <a:prstGeom prst="rect">
            <a:avLst/>
          </a:prstGeom>
        </p:spPr>
        <p:txBody>
          <a:bodyPr lIns="0" rIns="0" tIns="0" bIns="0">
            <a:normAutofit/>
          </a:bodyPr>
          <a:p>
            <a:endParaRPr b="0" lang="en-US" sz="939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https://www.posterpresentations.com/how-to-change-the-research-poster-template-colors.html" TargetMode="External"/><Relationship Id="rId7" Type="http://schemas.openxmlformats.org/officeDocument/2006/relationships/image" Target="../media/image5.png"/><Relationship Id="rId8" Type="http://schemas.openxmlformats.org/officeDocument/2006/relationships/hyperlink" Target="https://www.posterpresentations.com/research" TargetMode="External"/><Relationship Id="rId9" Type="http://schemas.openxmlformats.org/officeDocument/2006/relationships/hyperlink" Target="https://www.posterpresentations.com/research" TargetMode="External"/><Relationship Id="rId10" Type="http://schemas.openxmlformats.org/officeDocument/2006/relationships/image" Target="../media/image6.png"/><Relationship Id="rId11" Type="http://schemas.openxmlformats.org/officeDocument/2006/relationships/slideLayout" Target="../slideLayouts/slideLayout1.xml"/><Relationship Id="rId12" Type="http://schemas.openxmlformats.org/officeDocument/2006/relationships/slideLayout" Target="../slideLayouts/slideLayout2.xml"/><Relationship Id="rId13" Type="http://schemas.openxmlformats.org/officeDocument/2006/relationships/slideLayout" Target="../slideLayouts/slideLayout3.xml"/><Relationship Id="rId14" Type="http://schemas.openxmlformats.org/officeDocument/2006/relationships/slideLayout" Target="../slideLayouts/slideLayout4.xml"/><Relationship Id="rId15" Type="http://schemas.openxmlformats.org/officeDocument/2006/relationships/slideLayout" Target="../slideLayouts/slideLayout5.xml"/><Relationship Id="rId16" Type="http://schemas.openxmlformats.org/officeDocument/2006/relationships/slideLayout" Target="../slideLayouts/slideLayout6.xml"/><Relationship Id="rId17" Type="http://schemas.openxmlformats.org/officeDocument/2006/relationships/slideLayout" Target="../slideLayouts/slideLayout7.xml"/><Relationship Id="rId18" Type="http://schemas.openxmlformats.org/officeDocument/2006/relationships/slideLayout" Target="../slideLayouts/slideLayout8.xml"/><Relationship Id="rId19" Type="http://schemas.openxmlformats.org/officeDocument/2006/relationships/slideLayout" Target="../slideLayouts/slideLayout9.xml"/><Relationship Id="rId20" Type="http://schemas.openxmlformats.org/officeDocument/2006/relationships/slideLayout" Target="../slideLayouts/slideLayout10.xml"/><Relationship Id="rId21" Type="http://schemas.openxmlformats.org/officeDocument/2006/relationships/slideLayout" Target="../slideLayouts/slideLayout11.xml"/><Relationship Id="rId22"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aphicFrame>
        <p:nvGraphicFramePr>
          <p:cNvPr id="0" name="Table 1"/>
          <p:cNvGraphicFramePr/>
          <p:nvPr/>
        </p:nvGraphicFramePr>
        <p:xfrm>
          <a:off x="-5980680" y="48240"/>
          <a:ext cx="5621400" cy="16446600"/>
        </p:xfrm>
        <a:graphic>
          <a:graphicData uri="http://schemas.openxmlformats.org/drawingml/2006/table">
            <a:tbl>
              <a:tblPr/>
              <a:tblGrid>
                <a:gridCol w="2410560"/>
                <a:gridCol w="3211200"/>
              </a:tblGrid>
              <a:tr h="668520">
                <a:tc gridSpan="2">
                  <a:txBody>
                    <a:bodyPr lIns="70920" rIns="70920" tIns="35280" bIns="35280">
                      <a:noAutofit/>
                    </a:bodyPr>
                    <a:p>
                      <a:pPr algn="ctr">
                        <a:lnSpc>
                          <a:spcPct val="100000"/>
                        </a:lnSpc>
                        <a:tabLst>
                          <a:tab algn="l" pos="0"/>
                        </a:tabLst>
                      </a:pPr>
                      <a:r>
                        <a:rPr b="0" lang="en-US" sz="1900" spc="599" strike="noStrike">
                          <a:solidFill>
                            <a:srgbClr val="1f3a4e"/>
                          </a:solidFill>
                          <a:latin typeface="Arial Black"/>
                        </a:rPr>
                        <a:t>QUICK START GUIDE</a:t>
                      </a:r>
                      <a:br/>
                      <a:r>
                        <a:rPr b="1" lang="en-US" sz="1400" spc="-1" strike="noStrike">
                          <a:solidFill>
                            <a:srgbClr val="ff0000"/>
                          </a:solidFill>
                          <a:latin typeface="Trebuchet MS"/>
                        </a:rPr>
                        <a:t>(THIS SIDEBAR WILL NOT PRINT)</a:t>
                      </a:r>
                      <a:endParaRPr b="0" lang="en-US" sz="1400" spc="-1" strike="noStrike">
                        <a:latin typeface="Arial"/>
                      </a:endParaRPr>
                    </a:p>
                  </a:txBody>
                  <a:tcPr marL="70920" marR="7092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c hMerge="1">
                  <a:tcPr marL="90000" marR="90000">
                    <a:solidFill>
                      <a:srgbClr val="729fcf"/>
                    </a:solidFill>
                  </a:tcPr>
                </a:tc>
              </a:tr>
              <a:tr h="2116440">
                <a:tc gridSpan="2">
                  <a:txBody>
                    <a:bodyPr lIns="70920" rIns="70920" tIns="35280" bIns="35280">
                      <a:noAutofit/>
                    </a:bodyPr>
                    <a:p>
                      <a:pPr>
                        <a:lnSpc>
                          <a:spcPct val="100000"/>
                        </a:lnSpc>
                      </a:pPr>
                      <a:r>
                        <a:rPr b="0" lang="en-US" sz="1000" spc="-1" strike="noStrike">
                          <a:solidFill>
                            <a:srgbClr val="d9d9d9"/>
                          </a:solidFill>
                          <a:latin typeface="Arial"/>
                        </a:rPr>
                        <a:t>This PowerPoint template produces a </a:t>
                      </a:r>
                      <a:r>
                        <a:rPr b="0" lang="en-US" sz="1200" spc="-1" strike="noStrike">
                          <a:solidFill>
                            <a:srgbClr val="ffc000"/>
                          </a:solidFill>
                          <a:latin typeface="Arial"/>
                        </a:rPr>
                        <a:t>wide screen size (16:9 Ratio) virtual </a:t>
                      </a:r>
                      <a:r>
                        <a:rPr b="0" lang="en-US" sz="1000" spc="-1" strike="noStrike">
                          <a:solidFill>
                            <a:srgbClr val="d9d9d9"/>
                          </a:solidFill>
                          <a:latin typeface="Arial"/>
                        </a:rPr>
                        <a:t>presentation poster. You can use it to create your research poster by placing your title, subtitle, text, tables, charts and photos. </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solidFill>
                            <a:srgbClr val="d9d9d9"/>
                          </a:solidFill>
                          <a:latin typeface="Arial"/>
                        </a:rPr>
                        <a:t>We provide a series of online tutorials that will guide you through the poster design process and answer your poster production questions. For complete template tutorials, go online to </a:t>
                      </a:r>
                      <a:r>
                        <a:rPr b="0" lang="en-US" sz="1000" spc="-1" strike="noStrike">
                          <a:solidFill>
                            <a:srgbClr val="ffc000"/>
                          </a:solidFill>
                          <a:latin typeface="Arial"/>
                        </a:rPr>
                        <a:t>PosterPresentations.com</a:t>
                      </a:r>
                      <a:r>
                        <a:rPr b="0" lang="en-US" sz="1000" spc="-1" strike="noStrike">
                          <a:solidFill>
                            <a:srgbClr val="d9d9d9"/>
                          </a:solidFill>
                          <a:latin typeface="Arial"/>
                        </a:rPr>
                        <a:t> and click on the  </a:t>
                      </a:r>
                      <a:r>
                        <a:rPr b="0" lang="en-US" sz="1000" spc="-1" strike="noStrike">
                          <a:solidFill>
                            <a:srgbClr val="ffc000"/>
                          </a:solidFill>
                          <a:latin typeface="Arial"/>
                        </a:rPr>
                        <a:t>HELP DESK</a:t>
                      </a:r>
                      <a:r>
                        <a:rPr b="0" lang="en-US" sz="1000" spc="-1" strike="noStrike">
                          <a:solidFill>
                            <a:srgbClr val="d9d9d9"/>
                          </a:solidFill>
                          <a:latin typeface="Arial"/>
                        </a:rPr>
                        <a:t> tab.</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solidFill>
                            <a:srgbClr val="d9d9d9"/>
                          </a:solidFill>
                          <a:latin typeface="Arial"/>
                        </a:rPr>
                        <a:t>To print your poster using our same-day professional printing service, go online to </a:t>
                      </a:r>
                      <a:r>
                        <a:rPr b="0" lang="en-US" sz="1000" spc="-1" strike="noStrike">
                          <a:solidFill>
                            <a:srgbClr val="ffc000"/>
                          </a:solidFill>
                          <a:latin typeface="Arial"/>
                        </a:rPr>
                        <a:t>PosterPresentations.com</a:t>
                      </a:r>
                      <a:r>
                        <a:rPr b="0" lang="en-US" sz="1000" spc="-1" strike="noStrike">
                          <a:solidFill>
                            <a:srgbClr val="d9d9d9"/>
                          </a:solidFill>
                          <a:latin typeface="Arial"/>
                        </a:rPr>
                        <a:t> and click on "</a:t>
                      </a:r>
                      <a:r>
                        <a:rPr b="0" lang="en-US" sz="1000" spc="-1" strike="noStrike">
                          <a:solidFill>
                            <a:srgbClr val="ffc000"/>
                          </a:solidFill>
                          <a:latin typeface="Arial"/>
                        </a:rPr>
                        <a:t>Order your poster</a:t>
                      </a:r>
                      <a:r>
                        <a:rPr b="0" lang="en-US" sz="1000" spc="-1" strike="noStrike">
                          <a:solidFill>
                            <a:srgbClr val="d9d9d9"/>
                          </a:solidFill>
                          <a:latin typeface="Arial"/>
                        </a:rPr>
                        <a:t>".</a:t>
                      </a:r>
                      <a:endParaRPr b="0" lang="en-US" sz="1000" spc="-1" strike="noStrike">
                        <a:latin typeface="Arial"/>
                      </a:endParaRPr>
                    </a:p>
                  </a:txBody>
                  <a:tcPr marL="70920" marR="7092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marL="90000" marR="90000">
                    <a:solidFill>
                      <a:srgbClr val="729fcf"/>
                    </a:solidFill>
                  </a:tcPr>
                </a:tc>
              </a:tr>
              <a:tr h="2300400">
                <a:tc>
                  <a:txBody>
                    <a:bodyPr lIns="52560" rIns="52560" tIns="22680" bIns="22680">
                      <a:noAutofit/>
                    </a:bodyPr>
                    <a:p>
                      <a:pPr algn="ctr">
                        <a:lnSpc>
                          <a:spcPct val="100000"/>
                        </a:lnSpc>
                      </a:pPr>
                      <a:endParaRPr b="0" lang="en-US" sz="1800" spc="-1" strike="noStrike">
                        <a:latin typeface="Arial"/>
                      </a:endParaRPr>
                    </a:p>
                    <a:p>
                      <a:pPr algn="ctr">
                        <a:lnSpc>
                          <a:spcPct val="100000"/>
                        </a:lnSpc>
                        <a:tabLst>
                          <a:tab algn="l" pos="0"/>
                        </a:tabLst>
                      </a:pPr>
                      <a:r>
                        <a:rPr b="0" lang="en-US" sz="1200" spc="-1" strike="noStrike">
                          <a:solidFill>
                            <a:srgbClr val="ffffff"/>
                          </a:solidFill>
                          <a:latin typeface="Arial"/>
                        </a:rPr>
                        <a:t>This is a template for a </a:t>
                      </a:r>
                      <a:endParaRPr b="0" lang="en-US" sz="1200" spc="-1" strike="noStrike">
                        <a:latin typeface="Arial"/>
                      </a:endParaRPr>
                    </a:p>
                    <a:p>
                      <a:pPr algn="ctr">
                        <a:lnSpc>
                          <a:spcPct val="100000"/>
                        </a:lnSpc>
                        <a:tabLst>
                          <a:tab algn="l" pos="0"/>
                        </a:tabLst>
                      </a:pPr>
                      <a:r>
                        <a:rPr b="0" lang="en-US" sz="1200" spc="-1" strike="noStrike">
                          <a:solidFill>
                            <a:srgbClr val="ffffff"/>
                          </a:solidFill>
                          <a:latin typeface="Arial"/>
                        </a:rPr>
                        <a:t>presentation poster</a:t>
                      </a:r>
                      <a:br/>
                      <a:r>
                        <a:rPr b="1" lang="en-US" sz="2000" spc="-1" strike="noStrike">
                          <a:solidFill>
                            <a:srgbClr val="ffc000"/>
                          </a:solidFill>
                          <a:latin typeface="Arial"/>
                        </a:rPr>
                        <a:t>Virtual</a:t>
                      </a:r>
                      <a:br/>
                      <a:r>
                        <a:rPr b="1" lang="en-US" sz="2000" spc="-1" strike="noStrike">
                          <a:solidFill>
                            <a:srgbClr val="ffc000"/>
                          </a:solidFill>
                          <a:latin typeface="Arial"/>
                        </a:rPr>
                        <a:t>Wide Screen</a:t>
                      </a:r>
                      <a:br/>
                      <a:r>
                        <a:rPr b="1" lang="en-US" sz="2000" spc="-1" strike="noStrike">
                          <a:solidFill>
                            <a:srgbClr val="ffc000"/>
                          </a:solidFill>
                          <a:latin typeface="Arial"/>
                        </a:rPr>
                        <a:t>(16:9 Ratio)</a:t>
                      </a:r>
                      <a:br/>
                      <a:endParaRPr b="0" lang="en-US" sz="2000" spc="-1" strike="noStrike">
                        <a:latin typeface="Arial"/>
                      </a:endParaRPr>
                    </a:p>
                  </a:txBody>
                  <a:tcPr marL="52560" marR="5256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a:txBody>
                    <a:bodyPr lIns="105120" rIns="52560" tIns="68760" bIns="22680">
                      <a:noAutofit/>
                    </a:bodyPr>
                    <a:p>
                      <a:pPr>
                        <a:lnSpc>
                          <a:spcPct val="100000"/>
                        </a:lnSpc>
                        <a:tabLst>
                          <a:tab algn="l" pos="0"/>
                        </a:tabLst>
                      </a:pPr>
                      <a:r>
                        <a:rPr b="1" lang="en-US" sz="1200" spc="-1" strike="noStrike">
                          <a:solidFill>
                            <a:srgbClr val="ffc000"/>
                          </a:solidFill>
                          <a:latin typeface="Arial"/>
                        </a:rPr>
                        <a:t>Important: Check the template size</a:t>
                      </a:r>
                      <a:br/>
                      <a:r>
                        <a:rPr b="0" lang="en-US" sz="1000" spc="-1" strike="noStrike">
                          <a:solidFill>
                            <a:srgbClr val="d9d9d9"/>
                          </a:solidFill>
                          <a:latin typeface="Arial"/>
                        </a:rPr>
                        <a:t>Before you start working on your poster and to avoid printing problems check that you have downloaded and that you are using the correct size template for your poster presentation.</a:t>
                      </a:r>
                      <a:br/>
                      <a:r>
                        <a:rPr b="0" lang="en-US" sz="1000" spc="-1" strike="noStrike">
                          <a:solidFill>
                            <a:srgbClr val="d9d9d9"/>
                          </a:solidFill>
                          <a:latin typeface="Arial"/>
                        </a:rPr>
                        <a:t>This template can also be printed at the following sizes without distortion and without any additional formatting:</a:t>
                      </a:r>
                      <a:br/>
                      <a:r>
                        <a:rPr b="0" lang="en-US" sz="1000" spc="-1" strike="noStrike">
                          <a:solidFill>
                            <a:srgbClr val="ffc000"/>
                          </a:solidFill>
                          <a:latin typeface="Arial"/>
                        </a:rPr>
                        <a:t>27 tall x 48 wide</a:t>
                      </a:r>
                      <a:br/>
                      <a:r>
                        <a:rPr b="0" lang="en-US" sz="1000" spc="-1" strike="noStrike">
                          <a:solidFill>
                            <a:srgbClr val="ffc000"/>
                          </a:solidFill>
                          <a:latin typeface="Arial"/>
                        </a:rPr>
                        <a:t>36 tall x 64 wide</a:t>
                      </a:r>
                      <a:endParaRPr b="0" lang="en-US" sz="1000" spc="-1" strike="noStrike">
                        <a:latin typeface="Arial"/>
                      </a:endParaRPr>
                    </a:p>
                    <a:p>
                      <a:pPr>
                        <a:lnSpc>
                          <a:spcPct val="100000"/>
                        </a:lnSpc>
                        <a:tabLst>
                          <a:tab algn="l" pos="0"/>
                        </a:tabLst>
                      </a:pPr>
                      <a:r>
                        <a:rPr b="0" lang="en-US" sz="1000" spc="-1" strike="noStrike">
                          <a:solidFill>
                            <a:srgbClr val="ffc000"/>
                          </a:solidFill>
                          <a:latin typeface="Arial"/>
                        </a:rPr>
                        <a:t>45 tall x 80 wide</a:t>
                      </a:r>
                      <a:endParaRPr b="0" lang="en-US" sz="1000" spc="-1" strike="noStrike">
                        <a:latin typeface="Arial"/>
                      </a:endParaRPr>
                    </a:p>
                  </a:txBody>
                  <a:tcPr marL="105120" marR="5256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r>
              <a:tr h="2157480">
                <a:tc>
                  <a:tcPr marL="52560" marR="52560">
                    <a:lnL w="12240">
                      <a:solidFill>
                        <a:srgbClr val="ffffff"/>
                      </a:solidFill>
                    </a:lnL>
                    <a:lnR w="12240">
                      <a:solidFill>
                        <a:srgbClr val="ffffff"/>
                      </a:solidFill>
                    </a:lnR>
                    <a:lnT w="12240">
                      <a:solidFill>
                        <a:srgbClr val="ffffff"/>
                      </a:solidFill>
                    </a:lnT>
                    <a:lnB w="12240">
                      <a:solidFill>
                        <a:srgbClr val="ffffff"/>
                      </a:solidFill>
                    </a:lnB>
                    <a:blipFill rotWithShape="0">
                      <a:blip r:embed="rId2"/>
                      <a:stretch>
                        <a:fillRect/>
                      </a:stretch>
                    </a:blipFill>
                  </a:tcPr>
                </a:tc>
                <a:tc>
                  <a:txBody>
                    <a:bodyPr lIns="105120" rIns="52560" tIns="68760" bIns="22680">
                      <a:noAutofit/>
                    </a:bodyPr>
                    <a:p>
                      <a:pPr>
                        <a:lnSpc>
                          <a:spcPct val="100000"/>
                        </a:lnSpc>
                      </a:pPr>
                      <a:r>
                        <a:rPr b="1" lang="en-US" sz="1200" spc="-1" strike="noStrike">
                          <a:solidFill>
                            <a:srgbClr val="ffc000"/>
                          </a:solidFill>
                          <a:latin typeface="Arial"/>
                        </a:rPr>
                        <a:t>How to </a:t>
                      </a:r>
                      <a:r>
                        <a:rPr b="1" lang="en-US" sz="2000" spc="-1" strike="noStrike">
                          <a:solidFill>
                            <a:srgbClr val="ffc000"/>
                          </a:solidFill>
                          <a:latin typeface="Arial"/>
                        </a:rPr>
                        <a:t>Zoom in </a:t>
                      </a:r>
                      <a:r>
                        <a:rPr b="1" lang="en-US" sz="1200" spc="-1" strike="noStrike">
                          <a:solidFill>
                            <a:srgbClr val="ffc000"/>
                          </a:solidFill>
                          <a:latin typeface="Arial"/>
                        </a:rPr>
                        <a:t>and </a:t>
                      </a:r>
                      <a:r>
                        <a:rPr b="1" lang="en-US" sz="900" spc="-1" strike="noStrike">
                          <a:solidFill>
                            <a:srgbClr val="ffc000"/>
                          </a:solidFill>
                          <a:latin typeface="Arial"/>
                        </a:rPr>
                        <a:t>out</a:t>
                      </a:r>
                      <a:endParaRPr b="0" lang="en-US" sz="900" spc="-1" strike="noStrike">
                        <a:latin typeface="Arial"/>
                      </a:endParaRPr>
                    </a:p>
                    <a:p>
                      <a:pPr>
                        <a:lnSpc>
                          <a:spcPct val="100000"/>
                        </a:lnSpc>
                      </a:pPr>
                      <a:r>
                        <a:rPr b="0" lang="en-US" sz="1000" spc="-1" strike="noStrike">
                          <a:solidFill>
                            <a:srgbClr val="d9d9d9"/>
                          </a:solidFill>
                          <a:latin typeface="Arial"/>
                        </a:rPr>
                        <a:t>Use the PowerPoint zoom tool to adjust the screen magnification to view comfortably. PowerPoint provides 2 ways to zoom: </a:t>
                      </a:r>
                      <a:br/>
                      <a:r>
                        <a:rPr b="0" lang="en-US" sz="1000" spc="-1" strike="noStrike">
                          <a:solidFill>
                            <a:srgbClr val="ffc000"/>
                          </a:solidFill>
                          <a:latin typeface="Arial"/>
                        </a:rPr>
                        <a:t>1. </a:t>
                      </a:r>
                      <a:r>
                        <a:rPr b="0" lang="en-US" sz="1000" spc="-1" strike="noStrike">
                          <a:solidFill>
                            <a:srgbClr val="d9d9d9"/>
                          </a:solidFill>
                          <a:latin typeface="Arial"/>
                        </a:rPr>
                        <a:t>On the top menu bar click on the VIEW tab and then click on ZOOM. Choose the zoom percentage that works best for you. </a:t>
                      </a:r>
                      <a:br/>
                      <a:r>
                        <a:rPr b="0" lang="en-US" sz="1000" spc="-1" strike="noStrike">
                          <a:solidFill>
                            <a:srgbClr val="ffc000"/>
                          </a:solidFill>
                          <a:latin typeface="Arial"/>
                        </a:rPr>
                        <a:t>2. </a:t>
                      </a:r>
                      <a:r>
                        <a:rPr b="0" lang="en-US" sz="1000" spc="-1" strike="noStrike">
                          <a:solidFill>
                            <a:srgbClr val="d9d9d9"/>
                          </a:solidFill>
                          <a:latin typeface="Arial"/>
                        </a:rPr>
                        <a:t>For better zoom flexibility, use the zoom slider at the bottom right of the window.</a:t>
                      </a:r>
                      <a:endParaRPr b="0" lang="en-US" sz="1000" spc="-1" strike="noStrike">
                        <a:latin typeface="Arial"/>
                      </a:endParaRPr>
                    </a:p>
                  </a:txBody>
                  <a:tcPr marL="105120" marR="5256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r>
              <a:tr h="910440">
                <a:tc gridSpan="2">
                  <a:txBody>
                    <a:bodyPr lIns="141840" rIns="70920" tIns="106560" bIns="35280">
                      <a:noAutofit/>
                    </a:bodyPr>
                    <a:p>
                      <a:pPr>
                        <a:lnSpc>
                          <a:spcPct val="100000"/>
                        </a:lnSpc>
                        <a:tabLst>
                          <a:tab algn="l" pos="0"/>
                        </a:tabLst>
                      </a:pPr>
                      <a:r>
                        <a:rPr b="1" lang="en-US" sz="1200" spc="-1" strike="noStrike">
                          <a:solidFill>
                            <a:srgbClr val="ffc000"/>
                          </a:solidFill>
                          <a:latin typeface="Arial"/>
                        </a:rPr>
                        <a:t>Ruler and Guides</a:t>
                      </a:r>
                      <a:br/>
                      <a:r>
                        <a:rPr b="0" lang="en-US" sz="1000" spc="-1" strike="noStrike">
                          <a:solidFill>
                            <a:srgbClr val="d9d9d9"/>
                          </a:solidFill>
                          <a:latin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b="0" lang="en-US" sz="1000" spc="-1" strike="noStrike">
                        <a:latin typeface="Arial"/>
                      </a:endParaRPr>
                    </a:p>
                  </a:txBody>
                  <a:tcPr marL="141840" marR="7092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marL="90000" marR="90000">
                    <a:solidFill>
                      <a:srgbClr val="729fcf"/>
                    </a:solidFill>
                  </a:tcPr>
                </a:tc>
              </a:tr>
              <a:tr h="1923840">
                <a:tc>
                  <a:tcPr marL="52560" marR="52560">
                    <a:lnL w="12240">
                      <a:solidFill>
                        <a:srgbClr val="ffffff"/>
                      </a:solidFill>
                    </a:lnL>
                    <a:lnR w="12240">
                      <a:solidFill>
                        <a:srgbClr val="ffffff"/>
                      </a:solidFill>
                    </a:lnR>
                    <a:lnT w="12240">
                      <a:solidFill>
                        <a:srgbClr val="ffffff"/>
                      </a:solidFill>
                    </a:lnT>
                    <a:lnB w="12240">
                      <a:solidFill>
                        <a:srgbClr val="ffffff"/>
                      </a:solidFill>
                    </a:lnB>
                    <a:blipFill rotWithShape="0">
                      <a:blip r:embed="rId3"/>
                      <a:stretch>
                        <a:fillRect/>
                      </a:stretch>
                    </a:blipFill>
                  </a:tcPr>
                </a:tc>
                <a:tc>
                  <a:txBody>
                    <a:bodyPr lIns="105120" rIns="52560" tIns="68760" bIns="22680">
                      <a:noAutofit/>
                    </a:bodyPr>
                    <a:p>
                      <a:pPr>
                        <a:lnSpc>
                          <a:spcPct val="100000"/>
                        </a:lnSpc>
                        <a:tabLst>
                          <a:tab algn="l" pos="0"/>
                        </a:tabLst>
                      </a:pPr>
                      <a:r>
                        <a:rPr b="1" lang="en-US" sz="1200" spc="-1" strike="noStrike">
                          <a:solidFill>
                            <a:srgbClr val="ffc000"/>
                          </a:solidFill>
                          <a:latin typeface="Arial"/>
                        </a:rPr>
                        <a:t>Headers and text containers</a:t>
                      </a:r>
                      <a:br/>
                      <a:r>
                        <a:rPr b="0" lang="en-US" sz="1000" spc="-1" strike="noStrike">
                          <a:solidFill>
                            <a:srgbClr val="d9d9d9"/>
                          </a:solidFill>
                          <a:latin typeface="Arial"/>
                        </a:rPr>
                        <a:t>Included in this template are commonly used section headers such as Abstract, Objectives, Methods, Results, etc. </a:t>
                      </a:r>
                      <a:br/>
                      <a:r>
                        <a:rPr b="0" lang="en-US" sz="1000" spc="-1" strike="noStrike">
                          <a:solidFill>
                            <a:srgbClr val="ffc000"/>
                          </a:solidFill>
                          <a:latin typeface="Arial"/>
                        </a:rPr>
                        <a:t>-</a:t>
                      </a:r>
                      <a:r>
                        <a:rPr b="0" lang="en-US" sz="1000" spc="-1" strike="noStrike">
                          <a:solidFill>
                            <a:srgbClr val="ffffff"/>
                          </a:solidFill>
                          <a:latin typeface="Arial"/>
                        </a:rPr>
                        <a:t> </a:t>
                      </a:r>
                      <a:r>
                        <a:rPr b="0" lang="en-US" sz="1000" spc="-1" strike="noStrike">
                          <a:solidFill>
                            <a:srgbClr val="d9d9d9"/>
                          </a:solidFill>
                          <a:latin typeface="Arial"/>
                        </a:rPr>
                        <a:t>Click inside a section header to add its text. </a:t>
                      </a:r>
                      <a:br/>
                      <a:r>
                        <a:rPr b="0" lang="en-US" sz="1000" spc="-1" strike="noStrike">
                          <a:solidFill>
                            <a:srgbClr val="ffc000"/>
                          </a:solidFill>
                          <a:latin typeface="Arial"/>
                        </a:rPr>
                        <a:t>-</a:t>
                      </a:r>
                      <a:r>
                        <a:rPr b="0" lang="en-US" sz="1000" spc="-1" strike="noStrike">
                          <a:solidFill>
                            <a:srgbClr val="ffffff"/>
                          </a:solidFill>
                          <a:latin typeface="Arial"/>
                        </a:rPr>
                        <a:t> </a:t>
                      </a:r>
                      <a:r>
                        <a:rPr b="0" lang="en-US" sz="1000" spc="-1" strike="noStrike">
                          <a:solidFill>
                            <a:srgbClr val="d9d9d9"/>
                          </a:solidFill>
                          <a:latin typeface="Arial"/>
                        </a:rPr>
                        <a:t>To add another header, click on edge of the section box so that it is outlined. Copy and paste it. </a:t>
                      </a:r>
                      <a:br/>
                      <a:r>
                        <a:rPr b="0" lang="en-US" sz="1000" spc="-1" strike="noStrike">
                          <a:solidFill>
                            <a:srgbClr val="ffc000"/>
                          </a:solidFill>
                          <a:latin typeface="Arial"/>
                        </a:rPr>
                        <a:t>-</a:t>
                      </a:r>
                      <a:r>
                        <a:rPr b="0" lang="en-US" sz="1000" spc="-1" strike="noStrike">
                          <a:solidFill>
                            <a:srgbClr val="ffffff"/>
                          </a:solidFill>
                          <a:latin typeface="Arial"/>
                        </a:rPr>
                        <a:t> </a:t>
                      </a:r>
                      <a:r>
                        <a:rPr b="0" lang="en-US" sz="1000" spc="-1" strike="noStrike">
                          <a:solidFill>
                            <a:srgbClr val="d9d9d9"/>
                          </a:solidFill>
                          <a:latin typeface="Arial"/>
                        </a:rPr>
                        <a:t>To increase its size, click on the white circles and expand to the the desired size.</a:t>
                      </a:r>
                      <a:endParaRPr b="0" lang="en-US" sz="1000" spc="-1" strike="noStrike">
                        <a:latin typeface="Arial"/>
                      </a:endParaRPr>
                    </a:p>
                  </a:txBody>
                  <a:tcPr marL="105120" marR="5256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r>
              <a:tr h="1770480">
                <a:tc gridSpan="2">
                  <a:txBody>
                    <a:bodyPr lIns="141840" rIns="70920" tIns="106560" bIns="35280">
                      <a:noAutofit/>
                    </a:bodyPr>
                    <a:p>
                      <a:pPr>
                        <a:lnSpc>
                          <a:spcPct val="100000"/>
                        </a:lnSpc>
                      </a:pPr>
                      <a:r>
                        <a:rPr b="1" lang="en-US" sz="1200" spc="-1" strike="noStrike">
                          <a:solidFill>
                            <a:srgbClr val="ffc000"/>
                          </a:solidFill>
                          <a:latin typeface="Arial"/>
                        </a:rPr>
                        <a:t>Adding content to the poster</a:t>
                      </a:r>
                      <a:endParaRPr b="0" lang="en-US" sz="1200" spc="-1" strike="noStrike">
                        <a:latin typeface="Arial"/>
                      </a:endParaRPr>
                    </a:p>
                    <a:p>
                      <a:pPr>
                        <a:lnSpc>
                          <a:spcPct val="100000"/>
                        </a:lnSpc>
                      </a:pPr>
                      <a:r>
                        <a:rPr b="0" lang="en-US" sz="1000" spc="-1" strike="noStrike">
                          <a:solidFill>
                            <a:srgbClr val="d9d9d9"/>
                          </a:solidFill>
                          <a:latin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b="0" lang="en-US" sz="1000" spc="-1" strike="noStrike">
                        <a:latin typeface="Arial"/>
                      </a:endParaRPr>
                    </a:p>
                    <a:p>
                      <a:pPr marL="343080" indent="-342720">
                        <a:lnSpc>
                          <a:spcPct val="100000"/>
                        </a:lnSpc>
                        <a:buClr>
                          <a:srgbClr val="d9d9d9"/>
                        </a:buClr>
                        <a:buFont typeface="StarSymbol"/>
                        <a:buChar char="-"/>
                      </a:pPr>
                      <a:r>
                        <a:rPr b="0" lang="en-US" sz="1000" spc="-1" strike="noStrike">
                          <a:solidFill>
                            <a:srgbClr val="d9d9d9"/>
                          </a:solidFill>
                          <a:latin typeface="Arial"/>
                        </a:rPr>
                        <a:t>If you run out of room, try to reduce the size of your fonts and/or the size of your graphics. If there is a lot of empty space try to increase your font sizes and the size of your graphics. The font used for references can be smaller.</a:t>
                      </a:r>
                      <a:endParaRPr b="0" lang="en-US" sz="1000" spc="-1" strike="noStrike">
                        <a:latin typeface="Arial"/>
                      </a:endParaRPr>
                    </a:p>
                  </a:txBody>
                  <a:tcPr marL="141840" marR="7092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marL="90000" marR="90000">
                    <a:solidFill>
                      <a:srgbClr val="729fcf"/>
                    </a:solidFill>
                  </a:tcPr>
                </a:tc>
              </a:tr>
              <a:tr h="1196280">
                <a:tc gridSpan="2">
                  <a:txBody>
                    <a:bodyPr lIns="70920" rIns="70920" tIns="35280" bIns="35280">
                      <a:noAutofit/>
                    </a:bodyPr>
                    <a:p>
                      <a:pPr>
                        <a:lnSpc>
                          <a:spcPct val="100000"/>
                        </a:lnSpc>
                        <a:tabLst>
                          <a:tab algn="l" pos="0"/>
                        </a:tabLst>
                      </a:pPr>
                      <a:r>
                        <a:rPr b="1" lang="en-US" sz="1200" spc="-1" strike="noStrike">
                          <a:solidFill>
                            <a:srgbClr val="ffc000"/>
                          </a:solidFill>
                          <a:latin typeface="Arial"/>
                        </a:rPr>
                        <a:t>Photos</a:t>
                      </a:r>
                      <a:endParaRPr b="0" lang="en-US" sz="1200" spc="-1" strike="noStrike">
                        <a:latin typeface="Arial"/>
                      </a:endParaRPr>
                    </a:p>
                    <a:p>
                      <a:pPr>
                        <a:lnSpc>
                          <a:spcPct val="100000"/>
                        </a:lnSpc>
                        <a:tabLst>
                          <a:tab algn="l" pos="0"/>
                        </a:tabLst>
                      </a:pPr>
                      <a:r>
                        <a:rPr b="0" lang="en-US" sz="1000" spc="-1" strike="noStrike">
                          <a:solidFill>
                            <a:srgbClr val="d9d9d9"/>
                          </a:solidFill>
                          <a:latin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b="0" lang="en-US" sz="1000" spc="-1" strike="noStrike">
                        <a:latin typeface="Arial"/>
                      </a:endParaRPr>
                    </a:p>
                  </a:txBody>
                  <a:tcPr marL="70920" marR="7092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marL="90000" marR="90000">
                    <a:solidFill>
                      <a:srgbClr val="729fcf"/>
                    </a:solidFill>
                  </a:tcPr>
                </a:tc>
              </a:tr>
              <a:tr h="1153440">
                <a:tc gridSpan="2">
                  <a:tcPr marL="70920" marR="70920">
                    <a:lnL w="12240">
                      <a:solidFill>
                        <a:srgbClr val="ffffff"/>
                      </a:solidFill>
                    </a:lnL>
                    <a:lnR w="12240">
                      <a:solidFill>
                        <a:srgbClr val="ffffff"/>
                      </a:solidFill>
                    </a:lnR>
                    <a:lnT w="12240">
                      <a:solidFill>
                        <a:srgbClr val="ffffff"/>
                      </a:solidFill>
                    </a:lnT>
                    <a:lnB w="12240">
                      <a:solidFill>
                        <a:srgbClr val="ffffff"/>
                      </a:solidFill>
                    </a:lnB>
                    <a:blipFill rotWithShape="0">
                      <a:blip r:embed="rId4"/>
                      <a:stretch>
                        <a:fillRect/>
                      </a:stretch>
                    </a:blipFill>
                  </a:tcPr>
                </a:tc>
                <a:tc hMerge="1">
                  <a:tcPr marL="90000" marR="90000">
                    <a:solidFill>
                      <a:srgbClr val="729fcf"/>
                    </a:solidFill>
                  </a:tcPr>
                </a:tc>
              </a:tr>
              <a:tr h="644040">
                <a:tc gridSpan="2">
                  <a:txBody>
                    <a:bodyPr lIns="70920" rIns="70920" tIns="35280" bIns="35280">
                      <a:noAutofit/>
                    </a:bodyPr>
                    <a:p>
                      <a:pPr>
                        <a:lnSpc>
                          <a:spcPct val="100000"/>
                        </a:lnSpc>
                        <a:tabLst>
                          <a:tab algn="l" pos="0"/>
                        </a:tabLst>
                      </a:pPr>
                      <a:r>
                        <a:rPr b="1" lang="en-US" sz="1200" spc="-1" strike="noStrike">
                          <a:solidFill>
                            <a:srgbClr val="ffc000"/>
                          </a:solidFill>
                          <a:latin typeface="Arial"/>
                        </a:rPr>
                        <a:t>Quality check your graphics</a:t>
                      </a:r>
                      <a:endParaRPr b="0" lang="en-US" sz="1200" spc="-1" strike="noStrike">
                        <a:latin typeface="Arial"/>
                      </a:endParaRPr>
                    </a:p>
                    <a:p>
                      <a:pPr>
                        <a:lnSpc>
                          <a:spcPct val="100000"/>
                        </a:lnSpc>
                        <a:tabLst>
                          <a:tab algn="l" pos="0"/>
                        </a:tabLst>
                      </a:pPr>
                      <a:r>
                        <a:rPr b="0" lang="en-US" sz="1000" spc="-1" strike="noStrike">
                          <a:solidFill>
                            <a:srgbClr val="d9d9d9"/>
                          </a:solidFill>
                          <a:latin typeface="Arial"/>
                        </a:rPr>
                        <a:t>Zoom in and look at your images at 100%-200% magnification. If they look clear, they will print well. </a:t>
                      </a:r>
                      <a:endParaRPr b="0" lang="en-US" sz="1000" spc="-1" strike="noStrike">
                        <a:latin typeface="Arial"/>
                      </a:endParaRPr>
                    </a:p>
                  </a:txBody>
                  <a:tcPr marL="70920" marR="7092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marL="90000" marR="90000">
                    <a:solidFill>
                      <a:srgbClr val="729fcf"/>
                    </a:solidFill>
                  </a:tcPr>
                </a:tc>
              </a:tr>
              <a:tr h="1605240">
                <a:tc gridSpan="2">
                  <a:tcPr marL="70920" marR="70920">
                    <a:lnL w="12240">
                      <a:solidFill>
                        <a:srgbClr val="ffffff"/>
                      </a:solidFill>
                    </a:lnL>
                    <a:lnR w="12240">
                      <a:solidFill>
                        <a:srgbClr val="ffffff"/>
                      </a:solidFill>
                    </a:lnR>
                    <a:lnT w="12240">
                      <a:solidFill>
                        <a:srgbClr val="ffffff"/>
                      </a:solidFill>
                    </a:lnT>
                    <a:lnB w="12240">
                      <a:solidFill>
                        <a:srgbClr val="ffffff"/>
                      </a:solidFill>
                    </a:lnB>
                    <a:blipFill rotWithShape="0">
                      <a:blip r:embed="rId5"/>
                      <a:stretch>
                        <a:fillRect/>
                      </a:stretch>
                    </a:blipFill>
                  </a:tcPr>
                </a:tc>
                <a:tc hMerge="1">
                  <a:tcPr marL="90000" marR="90000">
                    <a:solidFill>
                      <a:srgbClr val="729fcf"/>
                    </a:solidFill>
                  </a:tcPr>
                </a:tc>
              </a:tr>
            </a:tbl>
          </a:graphicData>
        </a:graphic>
      </p:graphicFrame>
      <p:graphicFrame>
        <p:nvGraphicFramePr>
          <p:cNvPr id="1" name="Table 2"/>
          <p:cNvGraphicFramePr/>
          <p:nvPr/>
        </p:nvGraphicFramePr>
        <p:xfrm>
          <a:off x="29619720" y="0"/>
          <a:ext cx="5621400" cy="15926760"/>
        </p:xfrm>
        <a:graphic>
          <a:graphicData uri="http://schemas.openxmlformats.org/drawingml/2006/table">
            <a:tbl>
              <a:tblPr/>
              <a:tblGrid>
                <a:gridCol w="2095560"/>
                <a:gridCol w="681480"/>
                <a:gridCol w="2844360"/>
              </a:tblGrid>
              <a:tr h="656640">
                <a:tc gridSpan="3">
                  <a:txBody>
                    <a:bodyPr lIns="95040" rIns="95040" tIns="47520" bIns="47520">
                      <a:noAutofit/>
                    </a:bodyPr>
                    <a:p>
                      <a:pPr algn="ctr">
                        <a:lnSpc>
                          <a:spcPct val="100000"/>
                        </a:lnSpc>
                        <a:tabLst>
                          <a:tab algn="l" pos="0"/>
                        </a:tabLst>
                      </a:pPr>
                      <a:r>
                        <a:rPr b="0" lang="en-US" sz="2100" spc="599" strike="noStrike">
                          <a:solidFill>
                            <a:srgbClr val="1f3a4e"/>
                          </a:solidFill>
                          <a:latin typeface="Arial Black"/>
                        </a:rPr>
                        <a:t>QUICK START GUIDE</a:t>
                      </a:r>
                      <a:br/>
                      <a:r>
                        <a:rPr b="1" lang="en-US" sz="1700" spc="-1" strike="noStrike">
                          <a:solidFill>
                            <a:srgbClr val="ff0000"/>
                          </a:solidFill>
                          <a:latin typeface="Trebuchet MS"/>
                        </a:rPr>
                        <a:t>(THIS SIDEBAR WILL NOT PRINT)</a:t>
                      </a:r>
                      <a:endParaRPr b="0" lang="en-US" sz="1700" spc="-1" strike="noStrike">
                        <a:latin typeface="Arial"/>
                      </a:endParaRPr>
                    </a:p>
                  </a:txBody>
                  <a:tcPr marL="95040" marR="950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c hMerge="1">
                  <a:tcPr marL="90000" marR="90000">
                    <a:solidFill>
                      <a:srgbClr val="729fcf"/>
                    </a:solidFill>
                  </a:tcPr>
                </a:tc>
                <a:tc hMerge="1">
                  <a:tcPr marL="90000" marR="90000">
                    <a:solidFill>
                      <a:srgbClr val="729fcf"/>
                    </a:solidFill>
                  </a:tcPr>
                </a:tc>
              </a:tr>
              <a:tr h="2550240">
                <a:tc gridSpan="3">
                  <a:txBody>
                    <a:bodyPr lIns="95040" rIns="95040" tIns="47520" bIns="47520">
                      <a:noAutofit/>
                    </a:bodyPr>
                    <a:p>
                      <a:pPr>
                        <a:lnSpc>
                          <a:spcPct val="100000"/>
                        </a:lnSpc>
                      </a:pPr>
                      <a:r>
                        <a:rPr b="1" lang="en-US" sz="1500" spc="-1" strike="noStrike">
                          <a:solidFill>
                            <a:srgbClr val="ffc000"/>
                          </a:solidFill>
                          <a:latin typeface="Arial"/>
                        </a:rPr>
                        <a:t>How to change the template colors</a:t>
                      </a:r>
                      <a:endParaRPr b="0" lang="en-US" sz="1500" spc="-1" strike="noStrike">
                        <a:latin typeface="Arial"/>
                      </a:endParaRPr>
                    </a:p>
                    <a:p>
                      <a:pPr>
                        <a:lnSpc>
                          <a:spcPct val="100000"/>
                        </a:lnSpc>
                        <a:tabLst>
                          <a:tab algn="l" pos="0"/>
                        </a:tabLst>
                      </a:pPr>
                      <a:r>
                        <a:rPr b="0" lang="en-US" sz="1300" spc="-1" strike="noStrike">
                          <a:solidFill>
                            <a:srgbClr val="d9d9d9"/>
                          </a:solidFill>
                          <a:latin typeface="Arial"/>
                        </a:rPr>
                        <a:t>You can change the overall template color theme by clicking on the COLORS dropdown menu under the DESIGN tab. You can see a tutorial here: </a:t>
                      </a:r>
                      <a:r>
                        <a:rPr b="0" lang="en-US" sz="1300" spc="-1" strike="noStrike" u="sng">
                          <a:solidFill>
                            <a:srgbClr val="0563c1"/>
                          </a:solidFill>
                          <a:uFillTx/>
                          <a:latin typeface="Calibri"/>
                          <a:hlinkClick r:id="rId6"/>
                        </a:rPr>
                        <a:t>https://www.posterpresentations.com/how-to-change-the-research-poster-template-colors.html</a:t>
                      </a:r>
                      <a:endParaRPr b="0" lang="en-US" sz="1300" spc="-1" strike="noStrike">
                        <a:latin typeface="Arial"/>
                      </a:endParaRPr>
                    </a:p>
                    <a:p>
                      <a:pPr>
                        <a:lnSpc>
                          <a:spcPct val="100000"/>
                        </a:lnSpc>
                        <a:tabLst>
                          <a:tab algn="l" pos="0"/>
                        </a:tabLst>
                      </a:pPr>
                      <a:endParaRPr b="0" lang="en-US" sz="1300" spc="-1" strike="noStrike">
                        <a:latin typeface="Arial"/>
                      </a:endParaRPr>
                    </a:p>
                    <a:p>
                      <a:pPr>
                        <a:lnSpc>
                          <a:spcPct val="100000"/>
                        </a:lnSpc>
                        <a:tabLst>
                          <a:tab algn="l" pos="0"/>
                        </a:tabLst>
                      </a:pPr>
                      <a:r>
                        <a:rPr b="0" lang="en-US" sz="1300" spc="-1" strike="noStrike">
                          <a:solidFill>
                            <a:srgbClr val="d9d9d9"/>
                          </a:solidFill>
                          <a:latin typeface="Arial"/>
                        </a:rPr>
                        <a:t>You can also manually change the color of individual elements by going to VIEW &gt; SLIDE MASTER. On the left side of your screen select the background master where you can change the template background, column sizes, etc. </a:t>
                      </a:r>
                      <a:endParaRPr b="0" lang="en-US" sz="1300" spc="-1" strike="noStrike">
                        <a:latin typeface="Arial"/>
                      </a:endParaRPr>
                    </a:p>
                    <a:p>
                      <a:pPr>
                        <a:lnSpc>
                          <a:spcPct val="100000"/>
                        </a:lnSpc>
                        <a:tabLst>
                          <a:tab algn="l" pos="0"/>
                        </a:tabLst>
                      </a:pPr>
                      <a:endParaRPr b="0" lang="en-US" sz="1300" spc="-1" strike="noStrike">
                        <a:latin typeface="Arial"/>
                      </a:endParaRPr>
                    </a:p>
                    <a:p>
                      <a:pPr>
                        <a:lnSpc>
                          <a:spcPct val="100000"/>
                        </a:lnSpc>
                        <a:tabLst>
                          <a:tab algn="l" pos="0"/>
                        </a:tabLst>
                      </a:pPr>
                      <a:r>
                        <a:rPr b="0" lang="en-US" sz="1300" spc="-1" strike="noStrike">
                          <a:solidFill>
                            <a:srgbClr val="d9d9d9"/>
                          </a:solidFill>
                          <a:latin typeface="Arial"/>
                        </a:rPr>
                        <a:t>After you finish working on the SLIDE MASTER, it is important that you go to VIEW &gt; NORMAL to continue working on your poster. </a:t>
                      </a:r>
                      <a:endParaRPr b="0" lang="en-US" sz="1300" spc="-1" strike="noStrike">
                        <a:latin typeface="Arial"/>
                      </a:endParaRPr>
                    </a:p>
                  </a:txBody>
                  <a:tcPr marL="95040" marR="95040">
                    <a:lnL w="12240">
                      <a:solidFill>
                        <a:srgbClr val="ffffff"/>
                      </a:solidFill>
                    </a:lnL>
                    <a:lnR w="12240">
                      <a:solidFill>
                        <a:srgbClr val="ffffff"/>
                      </a:solidFill>
                    </a:lnR>
                    <a:lnT w="12240">
                      <a:solidFill>
                        <a:srgbClr val="ffffff"/>
                      </a:solidFill>
                    </a:lnT>
                    <a:lnB w="12240">
                      <a:solidFill>
                        <a:srgbClr val="ffffff"/>
                      </a:solidFill>
                    </a:lnB>
                    <a:solidFill>
                      <a:srgbClr val="000000"/>
                    </a:solidFill>
                  </a:tcPr>
                </a:tc>
                <a:tc hMerge="1">
                  <a:tcPr marL="90000" marR="90000">
                    <a:solidFill>
                      <a:srgbClr val="729fcf"/>
                    </a:solidFill>
                  </a:tcPr>
                </a:tc>
                <a:tc hMerge="1">
                  <a:tcPr marL="90000" marR="90000">
                    <a:solidFill>
                      <a:srgbClr val="729fcf"/>
                    </a:solidFill>
                  </a:tcPr>
                </a:tc>
              </a:tr>
              <a:tr h="1336680">
                <a:tc gridSpan="3">
                  <a:txBody>
                    <a:bodyPr lIns="190440" rIns="95040" tIns="142560" bIns="47520">
                      <a:noAutofit/>
                    </a:bodyPr>
                    <a:p>
                      <a:pPr>
                        <a:lnSpc>
                          <a:spcPct val="100000"/>
                        </a:lnSpc>
                      </a:pPr>
                      <a:r>
                        <a:rPr b="1" lang="en-US" sz="1500" spc="-1" strike="noStrike">
                          <a:solidFill>
                            <a:srgbClr val="ffc000"/>
                          </a:solidFill>
                          <a:latin typeface="Arial"/>
                        </a:rPr>
                        <a:t>How to change the column layout configuration</a:t>
                      </a:r>
                      <a:endParaRPr b="0" lang="en-US" sz="1500" spc="-1" strike="noStrike">
                        <a:latin typeface="Arial"/>
                      </a:endParaRPr>
                    </a:p>
                    <a:p>
                      <a:pPr>
                        <a:lnSpc>
                          <a:spcPct val="100000"/>
                        </a:lnSpc>
                      </a:pPr>
                      <a:r>
                        <a:rPr b="0" lang="en-US" sz="1300" spc="-1" strike="noStrike">
                          <a:solidFill>
                            <a:srgbClr val="d9d9d9"/>
                          </a:solidFill>
                          <a:latin typeface="Arial"/>
                        </a:rPr>
                        <a:t>You can manually change the configuration on the columns by going to VIEW &gt; SLIDE MASTER. You can delete columns, resize them or modify them as needed for your layout. </a:t>
                      </a:r>
                      <a:endParaRPr b="0" lang="en-US" sz="1300" spc="-1" strike="noStrike">
                        <a:latin typeface="Arial"/>
                      </a:endParaRPr>
                    </a:p>
                    <a:p>
                      <a:pPr>
                        <a:lnSpc>
                          <a:spcPct val="100000"/>
                        </a:lnSpc>
                        <a:tabLst>
                          <a:tab algn="l" pos="0"/>
                        </a:tabLst>
                      </a:pPr>
                      <a:r>
                        <a:rPr b="0" lang="en-US" sz="1300" spc="-1" strike="noStrike">
                          <a:solidFill>
                            <a:srgbClr val="d9d9d9"/>
                          </a:solidFill>
                          <a:latin typeface="Arial"/>
                        </a:rPr>
                        <a:t>You can see a tutorial here: </a:t>
                      </a:r>
                      <a:r>
                        <a:rPr b="0" lang="en-US" sz="1300" spc="-1" strike="noStrike" u="sng">
                          <a:solidFill>
                            <a:srgbClr val="ffc000"/>
                          </a:solidFill>
                          <a:uFillTx/>
                          <a:latin typeface="Arial"/>
                        </a:rPr>
                        <a:t>https://www.posterpresentations.com/how-to-change-the-column-configuration.html</a:t>
                      </a:r>
                      <a:endParaRPr b="0" lang="en-US" sz="1300" spc="-1" strike="noStrike">
                        <a:latin typeface="Arial"/>
                      </a:endParaRPr>
                    </a:p>
                  </a:txBody>
                  <a:tcPr marL="190440" marR="95040">
                    <a:lnL w="12240">
                      <a:solidFill>
                        <a:srgbClr val="ffffff"/>
                      </a:solidFill>
                    </a:lnL>
                    <a:lnR w="12240">
                      <a:solidFill>
                        <a:srgbClr val="ffffff"/>
                      </a:solidFill>
                    </a:lnR>
                    <a:lnT w="12240">
                      <a:solidFill>
                        <a:srgbClr val="ffffff"/>
                      </a:solidFill>
                    </a:lnT>
                    <a:lnB w="12240">
                      <a:solidFill>
                        <a:srgbClr val="ffffff"/>
                      </a:solidFill>
                    </a:lnB>
                    <a:solidFill>
                      <a:srgbClr val="000000"/>
                    </a:solidFill>
                  </a:tcPr>
                </a:tc>
                <a:tc hMerge="1">
                  <a:tcPr marL="90000" marR="90000">
                    <a:solidFill>
                      <a:srgbClr val="729fcf"/>
                    </a:solidFill>
                  </a:tcPr>
                </a:tc>
                <a:tc hMerge="1">
                  <a:tcPr marL="90000" marR="90000">
                    <a:solidFill>
                      <a:srgbClr val="729fcf"/>
                    </a:solidFill>
                  </a:tcPr>
                </a:tc>
              </a:tr>
              <a:tr h="1568880">
                <a:tc gridSpan="2">
                  <a:tcPr marL="95040" marR="95040">
                    <a:lnL w="12240">
                      <a:solidFill>
                        <a:srgbClr val="ffffff"/>
                      </a:solidFill>
                    </a:lnL>
                    <a:lnR w="12240">
                      <a:solidFill>
                        <a:srgbClr val="ffffff"/>
                      </a:solidFill>
                    </a:lnR>
                    <a:lnT w="12240">
                      <a:solidFill>
                        <a:srgbClr val="ffffff"/>
                      </a:solidFill>
                    </a:lnT>
                    <a:lnB w="12240">
                      <a:solidFill>
                        <a:srgbClr val="ffffff"/>
                      </a:solidFill>
                    </a:lnB>
                    <a:blipFill rotWithShape="0">
                      <a:blip r:embed="rId7"/>
                      <a:stretch>
                        <a:fillRect/>
                      </a:stretch>
                    </a:blipFill>
                  </a:tcPr>
                </a:tc>
                <a:tc hMerge="1">
                  <a:tcPr marL="90000" marR="90000">
                    <a:solidFill>
                      <a:srgbClr val="729fcf"/>
                    </a:solidFill>
                  </a:tcPr>
                </a:tc>
                <a:tc rowSpan="2">
                  <a:txBody>
                    <a:bodyPr lIns="95040" rIns="95040" tIns="47520" bIns="47520">
                      <a:noAutofit/>
                    </a:bodyPr>
                    <a:p>
                      <a:pPr>
                        <a:lnSpc>
                          <a:spcPct val="100000"/>
                        </a:lnSpc>
                        <a:tabLst>
                          <a:tab algn="l" pos="0"/>
                        </a:tabLst>
                      </a:pPr>
                      <a:r>
                        <a:rPr b="1" lang="en-US" sz="1500" spc="-1" strike="noStrike">
                          <a:solidFill>
                            <a:srgbClr val="ffc000"/>
                          </a:solidFill>
                          <a:latin typeface="Arial"/>
                        </a:rPr>
                        <a:t>How to hide the QUICK START GUIDE bars from the sides of the template</a:t>
                      </a:r>
                      <a:endParaRPr b="0" lang="en-US" sz="1500" spc="-1" strike="noStrike">
                        <a:latin typeface="Arial"/>
                      </a:endParaRPr>
                    </a:p>
                    <a:p>
                      <a:pPr>
                        <a:lnSpc>
                          <a:spcPct val="100000"/>
                        </a:lnSpc>
                        <a:tabLst>
                          <a:tab algn="l" pos="0"/>
                        </a:tabLst>
                      </a:pPr>
                      <a:r>
                        <a:rPr b="0" lang="en-US" sz="1300" spc="-1" strike="noStrike">
                          <a:solidFill>
                            <a:srgbClr val="d9d9d9"/>
                          </a:solidFill>
                          <a:latin typeface="Arial"/>
                        </a:rPr>
                        <a:t>The Quick Start Guides </a:t>
                      </a:r>
                      <a:r>
                        <a:rPr b="0" lang="en-US" sz="1300" spc="-1" strike="noStrike" u="sng">
                          <a:solidFill>
                            <a:srgbClr val="d9d9d9"/>
                          </a:solidFill>
                          <a:uFillTx/>
                          <a:latin typeface="Arial"/>
                        </a:rPr>
                        <a:t>are outside the template’s printable area</a:t>
                      </a:r>
                      <a:r>
                        <a:rPr b="0" lang="en-US" sz="1300" spc="-1" strike="noStrike">
                          <a:solidFill>
                            <a:srgbClr val="d9d9d9"/>
                          </a:solidFill>
                          <a:latin typeface="Arial"/>
                        </a:rPr>
                        <a:t> and they will not be on the printed poster. </a:t>
                      </a:r>
                      <a:endParaRPr b="0" lang="en-US" sz="1300" spc="-1" strike="noStrike">
                        <a:latin typeface="Arial"/>
                      </a:endParaRPr>
                    </a:p>
                    <a:p>
                      <a:pPr>
                        <a:lnSpc>
                          <a:spcPct val="100000"/>
                        </a:lnSpc>
                        <a:tabLst>
                          <a:tab algn="l" pos="0"/>
                        </a:tabLst>
                      </a:pPr>
                      <a:endParaRPr b="0" lang="en-US" sz="1300" spc="-1" strike="noStrike">
                        <a:latin typeface="Arial"/>
                      </a:endParaRPr>
                    </a:p>
                    <a:p>
                      <a:pPr>
                        <a:lnSpc>
                          <a:spcPct val="100000"/>
                        </a:lnSpc>
                        <a:tabLst>
                          <a:tab algn="l" pos="0"/>
                        </a:tabLst>
                      </a:pPr>
                      <a:r>
                        <a:rPr b="0" lang="en-US" sz="1300" spc="-1" strike="noStrike">
                          <a:solidFill>
                            <a:srgbClr val="d9d9d9"/>
                          </a:solidFill>
                          <a:latin typeface="Arial"/>
                        </a:rPr>
                        <a:t>If you create a PDF file from your template, the guides will not be included.</a:t>
                      </a:r>
                      <a:endParaRPr b="0" lang="en-US" sz="1300" spc="-1" strike="noStrike">
                        <a:latin typeface="Arial"/>
                      </a:endParaRPr>
                    </a:p>
                    <a:p>
                      <a:pPr>
                        <a:lnSpc>
                          <a:spcPct val="100000"/>
                        </a:lnSpc>
                        <a:tabLst>
                          <a:tab algn="l" pos="0"/>
                        </a:tabLst>
                      </a:pPr>
                      <a:endParaRPr b="0" lang="en-US" sz="1300" spc="-1" strike="noStrike">
                        <a:latin typeface="Arial"/>
                      </a:endParaRPr>
                    </a:p>
                  </a:txBody>
                  <a:tcPr marL="95040" marR="950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r>
              <a:tr h="1634400">
                <a:tc gridSpan="2">
                  <a:txBody>
                    <a:bodyPr lIns="95040" rIns="95040" tIns="47520" bIns="47520">
                      <a:noAutofit/>
                    </a:bodyPr>
                    <a:p>
                      <a:pPr>
                        <a:lnSpc>
                          <a:spcPct val="100000"/>
                        </a:lnSpc>
                        <a:tabLst>
                          <a:tab algn="l" pos="0"/>
                        </a:tabLst>
                      </a:pPr>
                      <a:endParaRPr b="0" lang="en-US" sz="1800" spc="-1" strike="noStrike">
                        <a:latin typeface="Arial"/>
                      </a:endParaRPr>
                    </a:p>
                    <a:p>
                      <a:pPr>
                        <a:lnSpc>
                          <a:spcPct val="100000"/>
                        </a:lnSpc>
                        <a:tabLst>
                          <a:tab algn="l" pos="0"/>
                        </a:tabLst>
                      </a:pPr>
                      <a:r>
                        <a:rPr b="0" lang="en-US" sz="1300" spc="-1" strike="noStrike">
                          <a:solidFill>
                            <a:srgbClr val="d9d9d9"/>
                          </a:solidFill>
                          <a:latin typeface="Arial"/>
                        </a:rPr>
                        <a:t>To hide the guides click on the </a:t>
                      </a:r>
                      <a:r>
                        <a:rPr b="1" lang="en-US" sz="1300" spc="-1" strike="noStrike">
                          <a:solidFill>
                            <a:srgbClr val="d9d9d9"/>
                          </a:solidFill>
                          <a:latin typeface="Arial"/>
                        </a:rPr>
                        <a:t>Home</a:t>
                      </a:r>
                      <a:r>
                        <a:rPr b="0" lang="en-US" sz="1300" spc="-1" strike="noStrike">
                          <a:solidFill>
                            <a:srgbClr val="d9d9d9"/>
                          </a:solidFill>
                          <a:latin typeface="Arial"/>
                        </a:rPr>
                        <a:t> tab (top of the screen) and then click on the </a:t>
                      </a:r>
                      <a:r>
                        <a:rPr b="1" lang="en-US" sz="1300" spc="-1" strike="noStrike">
                          <a:solidFill>
                            <a:srgbClr val="d9d9d9"/>
                          </a:solidFill>
                          <a:latin typeface="Arial"/>
                        </a:rPr>
                        <a:t>Layout</a:t>
                      </a:r>
                      <a:r>
                        <a:rPr b="0" lang="en-US" sz="1300" spc="-1" strike="noStrike">
                          <a:solidFill>
                            <a:srgbClr val="d9d9d9"/>
                          </a:solidFill>
                          <a:latin typeface="Arial"/>
                        </a:rPr>
                        <a:t> button below to see the available layouts. Choose the </a:t>
                      </a:r>
                      <a:r>
                        <a:rPr b="1" lang="en-US" sz="1300" spc="-1" strike="noStrike">
                          <a:solidFill>
                            <a:srgbClr val="d9d9d9"/>
                          </a:solidFill>
                          <a:latin typeface="Arial"/>
                        </a:rPr>
                        <a:t>Without Guides </a:t>
                      </a:r>
                      <a:r>
                        <a:rPr b="0" lang="en-US" sz="1300" spc="-1" strike="noStrike">
                          <a:solidFill>
                            <a:srgbClr val="d9d9d9"/>
                          </a:solidFill>
                          <a:latin typeface="Arial"/>
                        </a:rPr>
                        <a:t>layout.</a:t>
                      </a:r>
                      <a:endParaRPr b="0" lang="en-US" sz="1300" spc="-1" strike="noStrike">
                        <a:latin typeface="Arial"/>
                      </a:endParaRPr>
                    </a:p>
                    <a:p>
                      <a:pPr>
                        <a:lnSpc>
                          <a:spcPct val="100000"/>
                        </a:lnSpc>
                        <a:tabLst>
                          <a:tab algn="l" pos="0"/>
                        </a:tabLst>
                      </a:pPr>
                      <a:endParaRPr b="0" lang="en-US" sz="1300" spc="-1" strike="noStrike">
                        <a:latin typeface="Arial"/>
                      </a:endParaRPr>
                    </a:p>
                  </a:txBody>
                  <a:tcPr marL="95040" marR="950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marL="90000" marR="90000">
                    <a:solidFill>
                      <a:srgbClr val="729fcf"/>
                    </a:solidFill>
                  </a:tcPr>
                </a:tc>
                <a:tc vMerge="1">
                  <a:tcPr marL="90000" marR="90000">
                    <a:solidFill>
                      <a:srgbClr val="729fcf"/>
                    </a:solidFill>
                  </a:tcPr>
                </a:tc>
              </a:tr>
              <a:tr h="1650960">
                <a:tc gridSpan="2">
                  <a:txBody>
                    <a:bodyPr lIns="95040" rIns="95040" tIns="47520" bIns="47520">
                      <a:noAutofit/>
                    </a:bodyPr>
                    <a:p>
                      <a:pPr>
                        <a:lnSpc>
                          <a:spcPct val="100000"/>
                        </a:lnSpc>
                      </a:pPr>
                      <a:r>
                        <a:rPr b="1" lang="en-US" sz="1500" spc="-1" strike="noStrike">
                          <a:solidFill>
                            <a:srgbClr val="ffc000"/>
                          </a:solidFill>
                          <a:latin typeface="Arial"/>
                        </a:rPr>
                        <a:t>How to preview your poster prior to presenting</a:t>
                      </a:r>
                      <a:endParaRPr b="0" lang="en-US" sz="1500" spc="-1" strike="noStrike">
                        <a:latin typeface="Arial"/>
                      </a:endParaRPr>
                    </a:p>
                    <a:p>
                      <a:pPr>
                        <a:lnSpc>
                          <a:spcPct val="100000"/>
                        </a:lnSpc>
                      </a:pPr>
                      <a:r>
                        <a:rPr b="0" lang="en-US" sz="1300" spc="-1" strike="noStrike">
                          <a:solidFill>
                            <a:srgbClr val="d9d9d9"/>
                          </a:solidFill>
                          <a:latin typeface="Arial"/>
                        </a:rPr>
                        <a:t>You can preview your poster at any time by pressing the </a:t>
                      </a:r>
                      <a:r>
                        <a:rPr b="0" lang="en-US" sz="1300" spc="-1" strike="noStrike">
                          <a:solidFill>
                            <a:srgbClr val="ffc000"/>
                          </a:solidFill>
                          <a:latin typeface="Arial"/>
                        </a:rPr>
                        <a:t>F5 key</a:t>
                      </a:r>
                      <a:r>
                        <a:rPr b="0" lang="en-US" sz="1300" spc="-1" strike="noStrike">
                          <a:solidFill>
                            <a:srgbClr val="d9d9d9"/>
                          </a:solidFill>
                          <a:latin typeface="Arial"/>
                        </a:rPr>
                        <a:t> on your keyboard. You will see on the screen what's on your poster and how it should look when printed. Press the </a:t>
                      </a:r>
                      <a:r>
                        <a:rPr b="0" lang="en-US" sz="1300" spc="-1" strike="noStrike">
                          <a:solidFill>
                            <a:srgbClr val="ffc000"/>
                          </a:solidFill>
                          <a:latin typeface="Arial"/>
                        </a:rPr>
                        <a:t>ESC key </a:t>
                      </a:r>
                      <a:r>
                        <a:rPr b="0" lang="en-US" sz="1300" spc="-1" strike="noStrike">
                          <a:solidFill>
                            <a:srgbClr val="d9d9d9"/>
                          </a:solidFill>
                          <a:latin typeface="Arial"/>
                        </a:rPr>
                        <a:t>to exit Preview.</a:t>
                      </a:r>
                      <a:endParaRPr b="0" lang="en-US" sz="1300" spc="-1" strike="noStrike">
                        <a:latin typeface="Arial"/>
                      </a:endParaRPr>
                    </a:p>
                  </a:txBody>
                  <a:tcPr marL="95040" marR="950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marL="90000" marR="90000">
                    <a:solidFill>
                      <a:srgbClr val="729fcf"/>
                    </a:solidFill>
                  </a:tcPr>
                </a:tc>
                <a:tc>
                  <a:txBody>
                    <a:bodyPr lIns="106560" rIns="53280" tIns="69840" bIns="23040" anchor="ctr">
                      <a:noAutofit/>
                    </a:bodyPr>
                    <a:p>
                      <a:pPr>
                        <a:lnSpc>
                          <a:spcPct val="100000"/>
                        </a:lnSpc>
                      </a:pPr>
                      <a:r>
                        <a:rPr b="1" lang="en-US" sz="5900" spc="-1" strike="noStrike">
                          <a:solidFill>
                            <a:srgbClr val="d9d9d9"/>
                          </a:solidFill>
                          <a:latin typeface="Arial"/>
                        </a:rPr>
                        <a:t>F5</a:t>
                      </a:r>
                      <a:r>
                        <a:rPr b="0" lang="en-US" sz="1300" spc="-1" strike="noStrike">
                          <a:solidFill>
                            <a:srgbClr val="d9d9d9"/>
                          </a:solidFill>
                          <a:latin typeface="Arial"/>
                        </a:rPr>
                        <a:t> </a:t>
                      </a:r>
                      <a:endParaRPr b="0" lang="en-US" sz="1300" spc="-1" strike="noStrike">
                        <a:latin typeface="Arial"/>
                      </a:endParaRPr>
                    </a:p>
                  </a:txBody>
                  <a:tcPr marL="106560" marR="53280">
                    <a:lnL w="12240">
                      <a:solidFill>
                        <a:srgbClr val="ffffff"/>
                      </a:solidFill>
                    </a:lnL>
                    <a:lnR w="12240">
                      <a:solidFill>
                        <a:srgbClr val="ffffff"/>
                      </a:solidFill>
                    </a:lnR>
                    <a:lnT w="12240">
                      <a:solidFill>
                        <a:srgbClr val="ffffff"/>
                      </a:solidFill>
                    </a:lnT>
                    <a:lnB w="12240">
                      <a:solidFill>
                        <a:srgbClr val="ffffff"/>
                      </a:solidFill>
                    </a:lnB>
                    <a:solidFill>
                      <a:srgbClr val="0d0d0d"/>
                    </a:solidFill>
                  </a:tcPr>
                </a:tc>
              </a:tr>
              <a:tr h="870480">
                <a:tc gridSpan="3">
                  <a:txBody>
                    <a:bodyPr lIns="95040" rIns="95040" tIns="47520" bIns="47520">
                      <a:noAutofit/>
                    </a:bodyPr>
                    <a:p>
                      <a:pPr>
                        <a:lnSpc>
                          <a:spcPct val="100000"/>
                        </a:lnSpc>
                        <a:tabLst>
                          <a:tab algn="l" pos="0"/>
                        </a:tabLst>
                      </a:pPr>
                      <a:r>
                        <a:rPr b="1" lang="en-US" sz="1500" spc="-1" strike="noStrike">
                          <a:solidFill>
                            <a:srgbClr val="ffc000"/>
                          </a:solidFill>
                          <a:latin typeface="Arial"/>
                        </a:rPr>
                        <a:t>How to present your poster</a:t>
                      </a:r>
                      <a:endParaRPr b="0" lang="en-US" sz="1500" spc="-1" strike="noStrike">
                        <a:latin typeface="Arial"/>
                      </a:endParaRPr>
                    </a:p>
                    <a:p>
                      <a:pPr>
                        <a:lnSpc>
                          <a:spcPct val="100000"/>
                        </a:lnSpc>
                        <a:tabLst>
                          <a:tab algn="l" pos="0"/>
                        </a:tabLst>
                      </a:pPr>
                      <a:r>
                        <a:rPr b="0" lang="en-US" sz="1300" spc="-1" strike="noStrike">
                          <a:solidFill>
                            <a:srgbClr val="d9d9d9"/>
                          </a:solidFill>
                          <a:latin typeface="Arial"/>
                        </a:rPr>
                        <a:t>When you finish designing your poster and are ready to virtually present it, follow the conference organizers' instructions. </a:t>
                      </a:r>
                      <a:endParaRPr b="0" lang="en-US" sz="1300" spc="-1" strike="noStrike">
                        <a:latin typeface="Arial"/>
                      </a:endParaRPr>
                    </a:p>
                    <a:p>
                      <a:pPr>
                        <a:lnSpc>
                          <a:spcPct val="100000"/>
                        </a:lnSpc>
                        <a:tabLst>
                          <a:tab algn="l" pos="0"/>
                        </a:tabLst>
                      </a:pPr>
                      <a:endParaRPr b="0" lang="en-US" sz="1300" spc="-1" strike="noStrike">
                        <a:latin typeface="Arial"/>
                      </a:endParaRPr>
                    </a:p>
                  </a:txBody>
                  <a:tcPr marL="95040" marR="950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marL="90000" marR="90000">
                    <a:solidFill>
                      <a:srgbClr val="729fcf"/>
                    </a:solidFill>
                  </a:tcPr>
                </a:tc>
                <a:tc hMerge="1">
                  <a:tcPr marL="90000" marR="90000">
                    <a:solidFill>
                      <a:srgbClr val="729fcf"/>
                    </a:solidFill>
                  </a:tcPr>
                </a:tc>
              </a:tr>
              <a:tr h="4343040">
                <a:tc gridSpan="3">
                  <a:txBody>
                    <a:bodyPr lIns="95040" rIns="95040" tIns="47520" bIns="47520">
                      <a:noAutofit/>
                    </a:bodyPr>
                    <a:p>
                      <a:pPr>
                        <a:lnSpc>
                          <a:spcPct val="100000"/>
                        </a:lnSpc>
                        <a:tabLst>
                          <a:tab algn="l" pos="0"/>
                        </a:tabLst>
                      </a:pPr>
                      <a:r>
                        <a:rPr b="1" lang="en-US" sz="1600" spc="-1" strike="noStrike">
                          <a:solidFill>
                            <a:srgbClr val="ffc000"/>
                          </a:solidFill>
                          <a:latin typeface="Arial"/>
                        </a:rPr>
                        <a:t>Publish, present virtually, share, and discuss!</a:t>
                      </a:r>
                      <a:endParaRPr b="0" lang="en-US" sz="1600" spc="-1" strike="noStrike">
                        <a:latin typeface="Arial"/>
                      </a:endParaRPr>
                    </a:p>
                    <a:p>
                      <a:pPr>
                        <a:lnSpc>
                          <a:spcPct val="100000"/>
                        </a:lnSpc>
                        <a:tabLst>
                          <a:tab algn="l" pos="0"/>
                        </a:tabLst>
                      </a:pPr>
                      <a:r>
                        <a:rPr b="1" lang="en-US" sz="1400" spc="-1" strike="noStrike">
                          <a:solidFill>
                            <a:srgbClr val="d9d9d9"/>
                          </a:solidFill>
                          <a:latin typeface="Arial"/>
                        </a:rPr>
                        <a:t>Submit your poster and add it to the Research Poster Virtual Library.</a:t>
                      </a:r>
                      <a:br/>
                      <a:br/>
                      <a:r>
                        <a:rPr b="1" lang="en-US" sz="1400" spc="-1" strike="noStrike">
                          <a:solidFill>
                            <a:srgbClr val="ffc000"/>
                          </a:solidFill>
                          <a:latin typeface="Arial"/>
                        </a:rPr>
                        <a:t>Continuous</a:t>
                      </a:r>
                      <a:r>
                        <a:rPr b="1" lang="en-US" sz="1400" spc="-1" strike="noStrike">
                          <a:solidFill>
                            <a:srgbClr val="d9d9d9"/>
                          </a:solidFill>
                          <a:latin typeface="Arial"/>
                        </a:rPr>
                        <a:t> </a:t>
                      </a:r>
                      <a:r>
                        <a:rPr b="1" lang="en-US" sz="1400" spc="-1" strike="noStrike">
                          <a:solidFill>
                            <a:srgbClr val="ffc000"/>
                          </a:solidFill>
                          <a:latin typeface="Arial"/>
                        </a:rPr>
                        <a:t>global reach</a:t>
                      </a:r>
                      <a:endParaRPr b="0" lang="en-US" sz="1400" spc="-1" strike="noStrike">
                        <a:latin typeface="Arial"/>
                      </a:endParaRPr>
                    </a:p>
                    <a:p>
                      <a:pPr>
                        <a:lnSpc>
                          <a:spcPct val="100000"/>
                        </a:lnSpc>
                        <a:tabLst>
                          <a:tab algn="l" pos="0"/>
                        </a:tabLst>
                      </a:pPr>
                      <a:r>
                        <a:rPr b="0" lang="en-US" sz="1400" spc="-1" strike="noStrike">
                          <a:solidFill>
                            <a:srgbClr val="d9d9d9"/>
                          </a:solidFill>
                          <a:latin typeface="Arial"/>
                        </a:rPr>
                        <a:t>Share your research with thousands of students, educators, scientists, and researchers from all over the United States and the World.</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1" lang="en-US" sz="1400" spc="-1" strike="noStrike">
                          <a:solidFill>
                            <a:srgbClr val="ffc000"/>
                          </a:solidFill>
                          <a:latin typeface="Arial"/>
                        </a:rPr>
                        <a:t>Full-featured poster showcase included</a:t>
                      </a:r>
                      <a:endParaRPr b="0" lang="en-US" sz="1400" spc="-1" strike="noStrike">
                        <a:latin typeface="Arial"/>
                      </a:endParaRPr>
                    </a:p>
                    <a:p>
                      <a:pPr>
                        <a:lnSpc>
                          <a:spcPct val="100000"/>
                        </a:lnSpc>
                        <a:tabLst>
                          <a:tab algn="l" pos="0"/>
                        </a:tabLst>
                      </a:pPr>
                      <a:r>
                        <a:rPr b="0" lang="en-US" sz="1400" spc="-1" strike="noStrike">
                          <a:solidFill>
                            <a:srgbClr val="d9d9d9"/>
                          </a:solidFill>
                          <a:latin typeface="Arial"/>
                        </a:rPr>
                        <a:t>Present your poster on a  professional full-featured and customizable web page that includes full screen functions, social sharing, your own discussion board, private contact form, narration and more.</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1" lang="en-US" sz="1400" spc="-1" strike="noStrike">
                          <a:solidFill>
                            <a:srgbClr val="ffc000"/>
                          </a:solidFill>
                          <a:latin typeface="Arial"/>
                        </a:rPr>
                        <a:t>Convenience for presenter groups and conference coordinators </a:t>
                      </a:r>
                      <a:endParaRPr b="0" lang="en-US" sz="1400" spc="-1" strike="noStrike">
                        <a:latin typeface="Arial"/>
                      </a:endParaRPr>
                    </a:p>
                    <a:p>
                      <a:pPr>
                        <a:lnSpc>
                          <a:spcPct val="100000"/>
                        </a:lnSpc>
                        <a:tabLst>
                          <a:tab algn="l" pos="0"/>
                        </a:tabLst>
                      </a:pPr>
                      <a:r>
                        <a:rPr b="0" lang="en-US" sz="1400" spc="-1" strike="noStrike">
                          <a:solidFill>
                            <a:srgbClr val="d9d9d9"/>
                          </a:solidFill>
                          <a:latin typeface="Arial"/>
                        </a:rPr>
                        <a:t>Published posters can easily be presented at virtual conferences. Perfect solution for organizers of meetings and conferences.</a:t>
                      </a:r>
                      <a:br/>
                      <a:endParaRPr b="0" lang="en-US" sz="1400" spc="-1" strike="noStrike">
                        <a:latin typeface="Arial"/>
                      </a:endParaRPr>
                    </a:p>
                    <a:p>
                      <a:pPr>
                        <a:lnSpc>
                          <a:spcPct val="100000"/>
                        </a:lnSpc>
                        <a:tabLst>
                          <a:tab algn="l" pos="0"/>
                        </a:tabLst>
                      </a:pPr>
                      <a:r>
                        <a:rPr b="1" lang="en-US" sz="1600" spc="-1" strike="noStrike" u="sng">
                          <a:solidFill>
                            <a:srgbClr val="0563c1"/>
                          </a:solidFill>
                          <a:uFillTx/>
                          <a:latin typeface="Arial"/>
                          <a:hlinkClick r:id="rId8"/>
                        </a:rPr>
                        <a:t>https://www.PosterPresentations.com/</a:t>
                      </a:r>
                      <a:r>
                        <a:rPr b="1" lang="en-US" sz="1600" spc="-1" strike="noStrike" u="sng">
                          <a:solidFill>
                            <a:srgbClr val="0563c1"/>
                          </a:solidFill>
                          <a:uFillTx/>
                          <a:latin typeface="Arial"/>
                          <a:hlinkClick r:id="rId9"/>
                        </a:rPr>
                        <a:t>research</a:t>
                      </a:r>
                      <a:endParaRPr b="0" lang="en-US" sz="1600" spc="-1" strike="noStrike">
                        <a:latin typeface="Arial"/>
                      </a:endParaRPr>
                    </a:p>
                    <a:p>
                      <a:pPr>
                        <a:lnSpc>
                          <a:spcPct val="100000"/>
                        </a:lnSpc>
                        <a:tabLst>
                          <a:tab algn="l" pos="0"/>
                        </a:tabLst>
                      </a:pPr>
                      <a:endParaRPr b="0" lang="en-US" sz="1600" spc="-1" strike="noStrike">
                        <a:latin typeface="Arial"/>
                      </a:endParaRPr>
                    </a:p>
                  </a:txBody>
                  <a:tcPr marL="95040" marR="95040">
                    <a:lnL w="12240">
                      <a:solidFill>
                        <a:srgbClr val="ffffff"/>
                      </a:solidFill>
                    </a:lnL>
                    <a:lnR w="12240">
                      <a:solidFill>
                        <a:srgbClr val="ffffff"/>
                      </a:solidFill>
                    </a:lnR>
                    <a:lnT w="12240">
                      <a:solidFill>
                        <a:srgbClr val="ffffff"/>
                      </a:solidFill>
                    </a:lnT>
                    <a:lnB w="12240">
                      <a:solidFill>
                        <a:srgbClr val="ffffff"/>
                      </a:solidFill>
                    </a:lnB>
                    <a:solidFill>
                      <a:srgbClr val="003366"/>
                    </a:solidFill>
                  </a:tcPr>
                </a:tc>
                <a:tc hMerge="1">
                  <a:tcPr marL="90000" marR="90000">
                    <a:solidFill>
                      <a:srgbClr val="729fcf"/>
                    </a:solidFill>
                  </a:tcPr>
                </a:tc>
                <a:tc hMerge="1">
                  <a:tcPr marL="90000" marR="90000">
                    <a:solidFill>
                      <a:srgbClr val="729fcf"/>
                    </a:solidFill>
                  </a:tcPr>
                </a:tc>
              </a:tr>
              <a:tr h="762120">
                <a:tc gridSpan="3">
                  <a:tcPr marL="95040" marR="95040">
                    <a:lnL w="12240">
                      <a:solidFill>
                        <a:srgbClr val="ffffff"/>
                      </a:solidFill>
                    </a:lnL>
                    <a:lnR w="12240">
                      <a:solidFill>
                        <a:srgbClr val="ffffff"/>
                      </a:solidFill>
                    </a:lnR>
                    <a:lnT w="12240">
                      <a:solidFill>
                        <a:srgbClr val="ffffff"/>
                      </a:solidFill>
                    </a:lnT>
                    <a:lnB w="12240">
                      <a:solidFill>
                        <a:srgbClr val="ffffff"/>
                      </a:solidFill>
                    </a:lnB>
                    <a:blipFill rotWithShape="0">
                      <a:blip r:embed="rId10"/>
                      <a:stretch>
                        <a:fillRect/>
                      </a:stretch>
                    </a:blipFill>
                  </a:tcPr>
                </a:tc>
                <a:tc hMerge="1">
                  <a:tcPr marL="90000" marR="90000">
                    <a:solidFill>
                      <a:srgbClr val="729fcf"/>
                    </a:solidFill>
                  </a:tcPr>
                </a:tc>
                <a:tc hMerge="1">
                  <a:tcPr marL="90000" marR="90000">
                    <a:solidFill>
                      <a:srgbClr val="729fcf"/>
                    </a:solidFill>
                  </a:tcPr>
                </a:tc>
              </a:tr>
              <a:tr h="553320">
                <a:tc>
                  <a:txBody>
                    <a:bodyPr lIns="106560" rIns="53280" tIns="69840" bIns="23040">
                      <a:noAutofit/>
                    </a:bodyPr>
                    <a:p>
                      <a:pPr>
                        <a:lnSpc>
                          <a:spcPct val="100000"/>
                        </a:lnSpc>
                      </a:pPr>
                      <a:r>
                        <a:rPr b="0" lang="en-US" sz="1000" spc="-1" strike="noStrike">
                          <a:solidFill>
                            <a:srgbClr val="d9d9d9"/>
                          </a:solidFill>
                          <a:latin typeface="Arial"/>
                        </a:rPr>
                        <a:t>© 2020 PosterPresentations.com</a:t>
                      </a:r>
                      <a:br/>
                      <a:r>
                        <a:rPr b="0" lang="en-US" sz="1000" spc="-1" strike="noStrike">
                          <a:solidFill>
                            <a:srgbClr val="d9d9d9"/>
                          </a:solidFill>
                          <a:latin typeface="Arial"/>
                        </a:rPr>
                        <a:t>2117 Fourth Street , STE C        </a:t>
                      </a:r>
                      <a:endParaRPr b="0" lang="en-US" sz="1000" spc="-1" strike="noStrike">
                        <a:latin typeface="Arial"/>
                      </a:endParaRPr>
                    </a:p>
                    <a:p>
                      <a:pPr>
                        <a:lnSpc>
                          <a:spcPct val="100000"/>
                        </a:lnSpc>
                      </a:pPr>
                      <a:r>
                        <a:rPr b="0" lang="en-US" sz="1000" spc="-1" strike="noStrike">
                          <a:solidFill>
                            <a:srgbClr val="d9d9d9"/>
                          </a:solidFill>
                          <a:latin typeface="Arial"/>
                        </a:rPr>
                        <a:t>Berkeley CA 94710 USA</a:t>
                      </a:r>
                      <a:endParaRPr b="0" lang="en-US" sz="1000" spc="-1" strike="noStrike">
                        <a:latin typeface="Arial"/>
                      </a:endParaRPr>
                    </a:p>
                  </a:txBody>
                  <a:tcPr marL="106560" marR="5328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gridSpan="2">
                  <a:txBody>
                    <a:bodyPr lIns="95040" rIns="95040" tIns="47520" bIns="47520">
                      <a:noAutofit/>
                    </a:bodyPr>
                    <a:p>
                      <a:pPr>
                        <a:lnSpc>
                          <a:spcPct val="100000"/>
                        </a:lnSpc>
                        <a:tabLst>
                          <a:tab algn="l" pos="0"/>
                        </a:tabLst>
                      </a:pPr>
                      <a:r>
                        <a:rPr b="1" lang="en-US" sz="1300" spc="-1" strike="noStrike">
                          <a:solidFill>
                            <a:srgbClr val="d0d0d0"/>
                          </a:solidFill>
                          <a:latin typeface="Arial"/>
                        </a:rPr>
                        <a:t>For poster-making tutorials visit:</a:t>
                      </a:r>
                      <a:endParaRPr b="0" lang="en-US" sz="1300" spc="-1" strike="noStrike">
                        <a:latin typeface="Arial"/>
                      </a:endParaRPr>
                    </a:p>
                    <a:p>
                      <a:pPr>
                        <a:lnSpc>
                          <a:spcPct val="100000"/>
                        </a:lnSpc>
                        <a:tabLst>
                          <a:tab algn="l" pos="0"/>
                        </a:tabLst>
                      </a:pPr>
                      <a:r>
                        <a:rPr b="1" lang="en-US" sz="900" spc="-1" strike="noStrike">
                          <a:solidFill>
                            <a:srgbClr val="ffc000"/>
                          </a:solidFill>
                          <a:latin typeface="Arial"/>
                        </a:rPr>
                        <a:t>https://www.posterpresentations.com/helpdesk.html</a:t>
                      </a:r>
                      <a:endParaRPr b="0" lang="en-US" sz="900" spc="-1" strike="noStrike">
                        <a:latin typeface="Arial"/>
                      </a:endParaRPr>
                    </a:p>
                  </a:txBody>
                  <a:tcPr marL="95040" marR="95040">
                    <a:lnL w="12240">
                      <a:solidFill>
                        <a:srgbClr val="ffffff"/>
                      </a:solidFill>
                    </a:lnL>
                    <a:lnR w="12240">
                      <a:solidFill>
                        <a:srgbClr val="ffffff"/>
                      </a:solidFill>
                    </a:lnR>
                    <a:lnT w="12240">
                      <a:solidFill>
                        <a:srgbClr val="ffffff"/>
                      </a:solidFill>
                    </a:lnT>
                    <a:lnB w="12240">
                      <a:solidFill>
                        <a:srgbClr val="ffffff"/>
                      </a:solidFill>
                    </a:lnB>
                    <a:solidFill>
                      <a:srgbClr val="010101"/>
                    </a:solidFill>
                  </a:tcPr>
                </a:tc>
                <a:tc hMerge="1">
                  <a:tcPr marL="90000" marR="90000">
                    <a:solidFill>
                      <a:srgbClr val="729fcf"/>
                    </a:solidFill>
                  </a:tcPr>
                </a:tc>
              </a:tr>
            </a:tbl>
          </a:graphicData>
        </a:graphic>
      </p:graphicFrame>
      <p:sp>
        <p:nvSpPr>
          <p:cNvPr id="2" name="PlaceHolder 3"/>
          <p:cNvSpPr>
            <a:spLocks noGrp="1"/>
          </p:cNvSpPr>
          <p:nvPr>
            <p:ph type="body"/>
          </p:nvPr>
        </p:nvSpPr>
        <p:spPr>
          <a:xfrm>
            <a:off x="602640" y="3063240"/>
            <a:ext cx="9060480" cy="9807480"/>
          </a:xfrm>
          <a:prstGeom prst="rect">
            <a:avLst/>
          </a:prstGeom>
        </p:spPr>
        <p:txBody>
          <a:bodyPr lIns="130680" rIns="130680" tIns="130680" bIns="130680">
            <a:noAutofit/>
          </a:bodyPr>
          <a:p>
            <a:pPr>
              <a:lnSpc>
                <a:spcPct val="100000"/>
              </a:lnSpc>
              <a:spcBef>
                <a:spcPts val="298"/>
              </a:spcBef>
              <a:tabLst>
                <a:tab algn="l" pos="0"/>
              </a:tabLst>
            </a:pPr>
            <a:r>
              <a:rPr b="0" lang="en-US" sz="1500" spc="-1" strike="noStrike">
                <a:solidFill>
                  <a:srgbClr val="203864"/>
                </a:solidFill>
                <a:latin typeface="Times New Roman"/>
              </a:rPr>
              <a:t>Type in or paste your text here</a:t>
            </a:r>
            <a:endParaRPr b="0" lang="en-US" sz="1500" spc="-1" strike="noStrike">
              <a:solidFill>
                <a:srgbClr val="000000"/>
              </a:solidFill>
              <a:latin typeface="Calibri"/>
            </a:endParaRPr>
          </a:p>
        </p:txBody>
      </p:sp>
      <p:sp>
        <p:nvSpPr>
          <p:cNvPr id="3" name="PlaceHolder 4"/>
          <p:cNvSpPr>
            <a:spLocks noGrp="1"/>
          </p:cNvSpPr>
          <p:nvPr>
            <p:ph type="body"/>
          </p:nvPr>
        </p:nvSpPr>
        <p:spPr>
          <a:xfrm>
            <a:off x="614880" y="-1977840"/>
            <a:ext cx="9048240" cy="9650520"/>
          </a:xfrm>
          <a:prstGeom prst="rect">
            <a:avLst/>
          </a:prstGeom>
        </p:spPr>
        <p:txBody>
          <a:bodyPr lIns="52200" rIns="52200" tIns="52200" bIns="52200" anchor="ctr">
            <a:noAutofit/>
          </a:bodyPr>
          <a:p>
            <a:pPr algn="ctr">
              <a:lnSpc>
                <a:spcPct val="100000"/>
              </a:lnSpc>
              <a:spcBef>
                <a:spcPts val="448"/>
              </a:spcBef>
              <a:tabLst>
                <a:tab algn="l" pos="0"/>
              </a:tabLst>
            </a:pPr>
            <a:r>
              <a:rPr b="1" lang="en-US" sz="2240" spc="-1" strike="noStrike" u="sng">
                <a:solidFill>
                  <a:srgbClr val="203864"/>
                </a:solidFill>
                <a:uFillTx/>
                <a:latin typeface="Calibri"/>
              </a:rPr>
              <a:t>(click to add) INTRODUCTION or ABSTRACT</a:t>
            </a:r>
            <a:endParaRPr b="0" lang="en-US" sz="2240" spc="-1" strike="noStrike">
              <a:solidFill>
                <a:srgbClr val="000000"/>
              </a:solidFill>
              <a:latin typeface="Calibri"/>
            </a:endParaRPr>
          </a:p>
        </p:txBody>
      </p:sp>
      <p:sp>
        <p:nvSpPr>
          <p:cNvPr id="4" name="PlaceHolder 5"/>
          <p:cNvSpPr>
            <a:spLocks noGrp="1"/>
          </p:cNvSpPr>
          <p:nvPr>
            <p:ph type="body"/>
          </p:nvPr>
        </p:nvSpPr>
        <p:spPr>
          <a:xfrm>
            <a:off x="614880" y="9035640"/>
            <a:ext cx="9061560" cy="9807480"/>
          </a:xfrm>
          <a:prstGeom prst="rect">
            <a:avLst/>
          </a:prstGeom>
        </p:spPr>
        <p:txBody>
          <a:bodyPr lIns="130680" rIns="130680" tIns="130680" bIns="130680">
            <a:noAutofit/>
          </a:bodyPr>
          <a:p>
            <a:pPr>
              <a:lnSpc>
                <a:spcPct val="100000"/>
              </a:lnSpc>
              <a:spcBef>
                <a:spcPts val="298"/>
              </a:spcBef>
              <a:tabLst>
                <a:tab algn="l" pos="0"/>
              </a:tabLst>
            </a:pPr>
            <a:r>
              <a:rPr b="0" lang="en-US" sz="1500" spc="-1" strike="noStrike">
                <a:solidFill>
                  <a:srgbClr val="203864"/>
                </a:solidFill>
                <a:latin typeface="Times New Roman"/>
              </a:rPr>
              <a:t>Type in or paste your text here</a:t>
            </a:r>
            <a:endParaRPr b="0" lang="en-US" sz="1500" spc="-1" strike="noStrike">
              <a:solidFill>
                <a:srgbClr val="000000"/>
              </a:solidFill>
              <a:latin typeface="Calibri"/>
            </a:endParaRPr>
          </a:p>
        </p:txBody>
      </p:sp>
      <p:sp>
        <p:nvSpPr>
          <p:cNvPr id="5" name="PlaceHolder 6"/>
          <p:cNvSpPr>
            <a:spLocks noGrp="1"/>
          </p:cNvSpPr>
          <p:nvPr>
            <p:ph type="body"/>
          </p:nvPr>
        </p:nvSpPr>
        <p:spPr>
          <a:xfrm>
            <a:off x="628200" y="4010760"/>
            <a:ext cx="9048240" cy="9650520"/>
          </a:xfrm>
          <a:prstGeom prst="rect">
            <a:avLst/>
          </a:prstGeom>
        </p:spPr>
        <p:txBody>
          <a:bodyPr lIns="52200" rIns="52200" tIns="52200" bIns="52200" anchor="ctr">
            <a:noAutofit/>
          </a:bodyPr>
          <a:p>
            <a:pPr algn="ctr">
              <a:lnSpc>
                <a:spcPct val="100000"/>
              </a:lnSpc>
              <a:spcBef>
                <a:spcPts val="448"/>
              </a:spcBef>
              <a:tabLst>
                <a:tab algn="l" pos="0"/>
              </a:tabLst>
            </a:pPr>
            <a:r>
              <a:rPr b="1" lang="en-US" sz="2240" spc="-1" strike="noStrike" u="sng">
                <a:solidFill>
                  <a:srgbClr val="203864"/>
                </a:solidFill>
                <a:uFillTx/>
                <a:latin typeface="Calibri"/>
              </a:rPr>
              <a:t>(click to add)  OBJECTIVES</a:t>
            </a:r>
            <a:endParaRPr b="0" lang="en-US" sz="2240" spc="-1" strike="noStrike">
              <a:solidFill>
                <a:srgbClr val="000000"/>
              </a:solidFill>
              <a:latin typeface="Calibri"/>
            </a:endParaRPr>
          </a:p>
        </p:txBody>
      </p:sp>
      <p:sp>
        <p:nvSpPr>
          <p:cNvPr id="6" name="PlaceHolder 7"/>
          <p:cNvSpPr>
            <a:spLocks noGrp="1"/>
          </p:cNvSpPr>
          <p:nvPr>
            <p:ph type="body"/>
          </p:nvPr>
        </p:nvSpPr>
        <p:spPr>
          <a:xfrm>
            <a:off x="10102680" y="10733400"/>
            <a:ext cx="9047160" cy="9807480"/>
          </a:xfrm>
          <a:prstGeom prst="rect">
            <a:avLst/>
          </a:prstGeom>
        </p:spPr>
        <p:txBody>
          <a:bodyPr lIns="130680" rIns="130680" tIns="130680" bIns="130680">
            <a:noAutofit/>
          </a:bodyPr>
          <a:p>
            <a:pPr>
              <a:lnSpc>
                <a:spcPct val="100000"/>
              </a:lnSpc>
              <a:spcBef>
                <a:spcPts val="298"/>
              </a:spcBef>
              <a:tabLst>
                <a:tab algn="l" pos="0"/>
              </a:tabLst>
            </a:pPr>
            <a:r>
              <a:rPr b="0" lang="en-US" sz="1500" spc="-1" strike="noStrike">
                <a:solidFill>
                  <a:srgbClr val="203864"/>
                </a:solidFill>
                <a:latin typeface="Times New Roman"/>
              </a:rPr>
              <a:t>Type in or paste your text here</a:t>
            </a:r>
            <a:endParaRPr b="0" lang="en-US" sz="1500" spc="-1" strike="noStrike">
              <a:solidFill>
                <a:srgbClr val="000000"/>
              </a:solidFill>
              <a:latin typeface="Calibri"/>
            </a:endParaRPr>
          </a:p>
        </p:txBody>
      </p:sp>
      <p:sp>
        <p:nvSpPr>
          <p:cNvPr id="7" name="PlaceHolder 8"/>
          <p:cNvSpPr>
            <a:spLocks noGrp="1"/>
          </p:cNvSpPr>
          <p:nvPr>
            <p:ph type="body"/>
          </p:nvPr>
        </p:nvSpPr>
        <p:spPr>
          <a:xfrm>
            <a:off x="10102680" y="5675760"/>
            <a:ext cx="9047160" cy="9650520"/>
          </a:xfrm>
          <a:prstGeom prst="rect">
            <a:avLst/>
          </a:prstGeom>
        </p:spPr>
        <p:txBody>
          <a:bodyPr lIns="52200" rIns="52200" tIns="52200" bIns="52200" anchor="ctr">
            <a:noAutofit/>
          </a:bodyPr>
          <a:p>
            <a:pPr algn="ctr">
              <a:lnSpc>
                <a:spcPct val="100000"/>
              </a:lnSpc>
              <a:spcBef>
                <a:spcPts val="448"/>
              </a:spcBef>
              <a:tabLst>
                <a:tab algn="l" pos="0"/>
              </a:tabLst>
            </a:pPr>
            <a:r>
              <a:rPr b="1" lang="en-US" sz="2240" spc="-1" strike="noStrike" u="sng">
                <a:solidFill>
                  <a:srgbClr val="203864"/>
                </a:solidFill>
                <a:uFillTx/>
                <a:latin typeface="Calibri"/>
              </a:rPr>
              <a:t>(click to add)  MATERIALS &amp; METHODS</a:t>
            </a:r>
            <a:endParaRPr b="0" lang="en-US" sz="2240" spc="-1" strike="noStrike">
              <a:solidFill>
                <a:srgbClr val="000000"/>
              </a:solidFill>
              <a:latin typeface="Calibri"/>
            </a:endParaRPr>
          </a:p>
        </p:txBody>
      </p:sp>
      <p:sp>
        <p:nvSpPr>
          <p:cNvPr id="8" name="PlaceHolder 9"/>
          <p:cNvSpPr>
            <a:spLocks noGrp="1"/>
          </p:cNvSpPr>
          <p:nvPr>
            <p:ph type="body"/>
          </p:nvPr>
        </p:nvSpPr>
        <p:spPr>
          <a:xfrm>
            <a:off x="10108080" y="3087360"/>
            <a:ext cx="9047160" cy="9807480"/>
          </a:xfrm>
          <a:prstGeom prst="rect">
            <a:avLst/>
          </a:prstGeom>
        </p:spPr>
        <p:txBody>
          <a:bodyPr lIns="130680" rIns="130680" tIns="130680" bIns="130680">
            <a:noAutofit/>
          </a:bodyPr>
          <a:p>
            <a:pPr>
              <a:lnSpc>
                <a:spcPct val="100000"/>
              </a:lnSpc>
              <a:spcBef>
                <a:spcPts val="298"/>
              </a:spcBef>
              <a:tabLst>
                <a:tab algn="l" pos="0"/>
              </a:tabLst>
            </a:pPr>
            <a:r>
              <a:rPr b="0" lang="en-US" sz="1500" spc="-1" strike="noStrike">
                <a:solidFill>
                  <a:srgbClr val="203864"/>
                </a:solidFill>
                <a:latin typeface="Times New Roman"/>
              </a:rPr>
              <a:t>Type in or paste your text here</a:t>
            </a:r>
            <a:endParaRPr b="0" lang="en-US" sz="1500" spc="-1" strike="noStrike">
              <a:solidFill>
                <a:srgbClr val="000000"/>
              </a:solidFill>
              <a:latin typeface="Calibri"/>
            </a:endParaRPr>
          </a:p>
        </p:txBody>
      </p:sp>
      <p:sp>
        <p:nvSpPr>
          <p:cNvPr id="9" name="PlaceHolder 10"/>
          <p:cNvSpPr>
            <a:spLocks noGrp="1"/>
          </p:cNvSpPr>
          <p:nvPr>
            <p:ph type="body"/>
          </p:nvPr>
        </p:nvSpPr>
        <p:spPr>
          <a:xfrm>
            <a:off x="10102680" y="-1977840"/>
            <a:ext cx="9052560" cy="9650520"/>
          </a:xfrm>
          <a:prstGeom prst="rect">
            <a:avLst/>
          </a:prstGeom>
        </p:spPr>
        <p:txBody>
          <a:bodyPr lIns="52200" rIns="52200" tIns="52200" bIns="52200" anchor="ctr">
            <a:noAutofit/>
          </a:bodyPr>
          <a:p>
            <a:pPr algn="ctr">
              <a:lnSpc>
                <a:spcPct val="100000"/>
              </a:lnSpc>
              <a:spcBef>
                <a:spcPts val="448"/>
              </a:spcBef>
              <a:tabLst>
                <a:tab algn="l" pos="0"/>
              </a:tabLst>
            </a:pPr>
            <a:r>
              <a:rPr b="1" lang="en-US" sz="2240" spc="-1" strike="noStrike" u="sng">
                <a:solidFill>
                  <a:srgbClr val="203864"/>
                </a:solidFill>
                <a:uFillTx/>
                <a:latin typeface="Calibri"/>
              </a:rPr>
              <a:t>(click to add)  RESULTS</a:t>
            </a:r>
            <a:endParaRPr b="0" lang="en-US" sz="2240" spc="-1" strike="noStrike">
              <a:solidFill>
                <a:srgbClr val="000000"/>
              </a:solidFill>
              <a:latin typeface="Calibri"/>
            </a:endParaRPr>
          </a:p>
        </p:txBody>
      </p:sp>
      <p:sp>
        <p:nvSpPr>
          <p:cNvPr id="10" name="PlaceHolder 11"/>
          <p:cNvSpPr>
            <a:spLocks noGrp="1"/>
          </p:cNvSpPr>
          <p:nvPr>
            <p:ph type="body"/>
          </p:nvPr>
        </p:nvSpPr>
        <p:spPr>
          <a:xfrm>
            <a:off x="19597320" y="-1977840"/>
            <a:ext cx="9050400" cy="9650520"/>
          </a:xfrm>
          <a:prstGeom prst="rect">
            <a:avLst/>
          </a:prstGeom>
        </p:spPr>
        <p:txBody>
          <a:bodyPr lIns="52200" rIns="52200" tIns="52200" bIns="52200" anchor="ctr">
            <a:noAutofit/>
          </a:bodyPr>
          <a:p>
            <a:pPr algn="ctr">
              <a:lnSpc>
                <a:spcPct val="100000"/>
              </a:lnSpc>
              <a:spcBef>
                <a:spcPts val="448"/>
              </a:spcBef>
              <a:tabLst>
                <a:tab algn="l" pos="0"/>
              </a:tabLst>
            </a:pPr>
            <a:r>
              <a:rPr b="1" lang="en-US" sz="2240" spc="-1" strike="noStrike" u="sng">
                <a:solidFill>
                  <a:srgbClr val="203864"/>
                </a:solidFill>
                <a:uFillTx/>
                <a:latin typeface="Calibri"/>
              </a:rPr>
              <a:t>(click to add)  CONCLUSIONS</a:t>
            </a:r>
            <a:endParaRPr b="0" lang="en-US" sz="2240" spc="-1" strike="noStrike">
              <a:solidFill>
                <a:srgbClr val="000000"/>
              </a:solidFill>
              <a:latin typeface="Calibri"/>
            </a:endParaRPr>
          </a:p>
        </p:txBody>
      </p:sp>
      <p:sp>
        <p:nvSpPr>
          <p:cNvPr id="11" name="PlaceHolder 12"/>
          <p:cNvSpPr>
            <a:spLocks noGrp="1"/>
          </p:cNvSpPr>
          <p:nvPr>
            <p:ph type="body"/>
          </p:nvPr>
        </p:nvSpPr>
        <p:spPr>
          <a:xfrm>
            <a:off x="19597320" y="3063240"/>
            <a:ext cx="9050400" cy="9807480"/>
          </a:xfrm>
          <a:prstGeom prst="rect">
            <a:avLst/>
          </a:prstGeom>
        </p:spPr>
        <p:txBody>
          <a:bodyPr lIns="130680" rIns="130680" tIns="130680" bIns="130680">
            <a:noAutofit/>
          </a:bodyPr>
          <a:p>
            <a:pPr>
              <a:lnSpc>
                <a:spcPct val="100000"/>
              </a:lnSpc>
              <a:spcBef>
                <a:spcPts val="298"/>
              </a:spcBef>
              <a:tabLst>
                <a:tab algn="l" pos="0"/>
              </a:tabLst>
            </a:pPr>
            <a:r>
              <a:rPr b="0" lang="en-US" sz="1500" spc="-1" strike="noStrike">
                <a:solidFill>
                  <a:srgbClr val="203864"/>
                </a:solidFill>
                <a:latin typeface="Times New Roman"/>
              </a:rPr>
              <a:t>Type in or paste your text here</a:t>
            </a:r>
            <a:endParaRPr b="0" lang="en-US" sz="1500" spc="-1" strike="noStrike">
              <a:solidFill>
                <a:srgbClr val="000000"/>
              </a:solidFill>
              <a:latin typeface="Calibri"/>
            </a:endParaRPr>
          </a:p>
        </p:txBody>
      </p:sp>
      <p:sp>
        <p:nvSpPr>
          <p:cNvPr id="12" name="PlaceHolder 13"/>
          <p:cNvSpPr>
            <a:spLocks noGrp="1"/>
          </p:cNvSpPr>
          <p:nvPr>
            <p:ph type="body"/>
          </p:nvPr>
        </p:nvSpPr>
        <p:spPr>
          <a:xfrm>
            <a:off x="19597320" y="3994560"/>
            <a:ext cx="9050400" cy="9650520"/>
          </a:xfrm>
          <a:prstGeom prst="rect">
            <a:avLst/>
          </a:prstGeom>
        </p:spPr>
        <p:txBody>
          <a:bodyPr lIns="52200" rIns="52200" tIns="52200" bIns="52200" anchor="ctr">
            <a:noAutofit/>
          </a:bodyPr>
          <a:p>
            <a:pPr algn="ctr">
              <a:lnSpc>
                <a:spcPct val="100000"/>
              </a:lnSpc>
              <a:spcBef>
                <a:spcPts val="448"/>
              </a:spcBef>
              <a:tabLst>
                <a:tab algn="l" pos="0"/>
              </a:tabLst>
            </a:pPr>
            <a:r>
              <a:rPr b="1" lang="en-US" sz="2240" spc="-1" strike="noStrike" u="sng">
                <a:solidFill>
                  <a:srgbClr val="203864"/>
                </a:solidFill>
                <a:uFillTx/>
                <a:latin typeface="Calibri"/>
              </a:rPr>
              <a:t>(click to add)  REFERENCES</a:t>
            </a:r>
            <a:endParaRPr b="0" lang="en-US" sz="2240" spc="-1" strike="noStrike">
              <a:solidFill>
                <a:srgbClr val="000000"/>
              </a:solidFill>
              <a:latin typeface="Calibri"/>
            </a:endParaRPr>
          </a:p>
        </p:txBody>
      </p:sp>
      <p:sp>
        <p:nvSpPr>
          <p:cNvPr id="13" name="PlaceHolder 14"/>
          <p:cNvSpPr>
            <a:spLocks noGrp="1"/>
          </p:cNvSpPr>
          <p:nvPr>
            <p:ph type="body"/>
          </p:nvPr>
        </p:nvSpPr>
        <p:spPr>
          <a:xfrm>
            <a:off x="19593720" y="9056160"/>
            <a:ext cx="9053640" cy="9807480"/>
          </a:xfrm>
          <a:prstGeom prst="rect">
            <a:avLst/>
          </a:prstGeom>
        </p:spPr>
        <p:txBody>
          <a:bodyPr lIns="130680" rIns="130680" tIns="130680" bIns="130680">
            <a:noAutofit/>
          </a:bodyPr>
          <a:p>
            <a:pPr>
              <a:lnSpc>
                <a:spcPct val="100000"/>
              </a:lnSpc>
              <a:spcBef>
                <a:spcPts val="298"/>
              </a:spcBef>
              <a:tabLst>
                <a:tab algn="l" pos="0"/>
              </a:tabLst>
            </a:pPr>
            <a:r>
              <a:rPr b="0" lang="en-US" sz="1500" spc="-1" strike="noStrike">
                <a:solidFill>
                  <a:srgbClr val="203864"/>
                </a:solidFill>
                <a:latin typeface="Times New Roman"/>
              </a:rPr>
              <a:t>Type in or paste your text here</a:t>
            </a:r>
            <a:endParaRPr b="0" lang="en-US" sz="1500" spc="-1" strike="noStrike">
              <a:solidFill>
                <a:srgbClr val="000000"/>
              </a:solidFill>
              <a:latin typeface="Calibri"/>
            </a:endParaRPr>
          </a:p>
        </p:txBody>
      </p:sp>
      <p:sp>
        <p:nvSpPr>
          <p:cNvPr id="14" name="PlaceHolder 15"/>
          <p:cNvSpPr>
            <a:spLocks noGrp="1"/>
          </p:cNvSpPr>
          <p:nvPr>
            <p:ph type="body"/>
          </p:nvPr>
        </p:nvSpPr>
        <p:spPr>
          <a:xfrm>
            <a:off x="19597320" y="8228880"/>
            <a:ext cx="9050400" cy="9650520"/>
          </a:xfrm>
          <a:prstGeom prst="rect">
            <a:avLst/>
          </a:prstGeom>
        </p:spPr>
        <p:txBody>
          <a:bodyPr lIns="52200" rIns="52200" tIns="52200" bIns="52200" anchor="ctr">
            <a:noAutofit/>
          </a:bodyPr>
          <a:p>
            <a:pPr algn="ctr">
              <a:lnSpc>
                <a:spcPct val="100000"/>
              </a:lnSpc>
              <a:spcBef>
                <a:spcPts val="448"/>
              </a:spcBef>
              <a:tabLst>
                <a:tab algn="l" pos="0"/>
              </a:tabLst>
            </a:pPr>
            <a:r>
              <a:rPr b="1" lang="en-US" sz="2240" spc="-1" strike="noStrike" u="sng">
                <a:solidFill>
                  <a:srgbClr val="203864"/>
                </a:solidFill>
                <a:uFillTx/>
                <a:latin typeface="Calibri"/>
              </a:rPr>
              <a:t>(click to add)  ACKNOWLEDGEMENTS  or  CONTACT</a:t>
            </a:r>
            <a:endParaRPr b="0" lang="en-US" sz="2240" spc="-1" strike="noStrike">
              <a:solidFill>
                <a:srgbClr val="000000"/>
              </a:solidFill>
              <a:latin typeface="Calibri"/>
            </a:endParaRPr>
          </a:p>
        </p:txBody>
      </p:sp>
      <p:sp>
        <p:nvSpPr>
          <p:cNvPr id="15" name="PlaceHolder 16"/>
          <p:cNvSpPr>
            <a:spLocks noGrp="1"/>
          </p:cNvSpPr>
          <p:nvPr>
            <p:ph type="body"/>
          </p:nvPr>
        </p:nvSpPr>
        <p:spPr>
          <a:xfrm>
            <a:off x="19597320" y="13290480"/>
            <a:ext cx="9053640" cy="9807480"/>
          </a:xfrm>
          <a:prstGeom prst="rect">
            <a:avLst/>
          </a:prstGeom>
        </p:spPr>
        <p:txBody>
          <a:bodyPr lIns="130680" rIns="130680" tIns="130680" bIns="130680">
            <a:noAutofit/>
          </a:bodyPr>
          <a:p>
            <a:pPr>
              <a:lnSpc>
                <a:spcPct val="100000"/>
              </a:lnSpc>
              <a:spcBef>
                <a:spcPts val="298"/>
              </a:spcBef>
              <a:tabLst>
                <a:tab algn="l" pos="0"/>
              </a:tabLst>
            </a:pPr>
            <a:r>
              <a:rPr b="0" lang="en-US" sz="1500" spc="-1" strike="noStrike">
                <a:solidFill>
                  <a:srgbClr val="203864"/>
                </a:solidFill>
                <a:latin typeface="Times New Roman"/>
              </a:rPr>
              <a:t>Type in or paste your text here</a:t>
            </a:r>
            <a:endParaRPr b="0" lang="en-US" sz="1500" spc="-1" strike="noStrike">
              <a:solidFill>
                <a:srgbClr val="000000"/>
              </a:solidFill>
              <a:latin typeface="Calibri"/>
            </a:endParaRPr>
          </a:p>
        </p:txBody>
      </p:sp>
      <p:sp>
        <p:nvSpPr>
          <p:cNvPr id="16" name="PlaceHolder 17"/>
          <p:cNvSpPr>
            <a:spLocks noGrp="1"/>
          </p:cNvSpPr>
          <p:nvPr>
            <p:ph type="body"/>
          </p:nvPr>
        </p:nvSpPr>
        <p:spPr>
          <a:xfrm>
            <a:off x="3906360" y="1078200"/>
            <a:ext cx="21447360" cy="597960"/>
          </a:xfrm>
          <a:prstGeom prst="rect">
            <a:avLst/>
          </a:prstGeom>
        </p:spPr>
        <p:txBody>
          <a:bodyPr lIns="90000" rIns="90000" tIns="45000" bIns="45000">
            <a:normAutofit fontScale="80000"/>
          </a:bodyPr>
          <a:p>
            <a:pPr algn="ctr">
              <a:lnSpc>
                <a:spcPct val="100000"/>
              </a:lnSpc>
              <a:spcBef>
                <a:spcPts val="768"/>
              </a:spcBef>
              <a:tabLst>
                <a:tab algn="l" pos="0"/>
              </a:tabLst>
            </a:pPr>
            <a:r>
              <a:rPr b="0" lang="en-US" sz="3840" spc="-1" strike="noStrike">
                <a:solidFill>
                  <a:srgbClr val="203864"/>
                </a:solidFill>
                <a:latin typeface="Calibri"/>
              </a:rPr>
              <a:t>Click here to add authors</a:t>
            </a:r>
            <a:endParaRPr b="0" lang="en-US" sz="3840" spc="-1" strike="noStrike">
              <a:solidFill>
                <a:srgbClr val="000000"/>
              </a:solidFill>
              <a:latin typeface="Calibri"/>
            </a:endParaRPr>
          </a:p>
        </p:txBody>
      </p:sp>
      <p:sp>
        <p:nvSpPr>
          <p:cNvPr id="17" name="PlaceHolder 18"/>
          <p:cNvSpPr>
            <a:spLocks noGrp="1"/>
          </p:cNvSpPr>
          <p:nvPr>
            <p:ph type="body"/>
          </p:nvPr>
        </p:nvSpPr>
        <p:spPr>
          <a:xfrm>
            <a:off x="3906360" y="1676520"/>
            <a:ext cx="21447360" cy="634320"/>
          </a:xfrm>
          <a:prstGeom prst="rect">
            <a:avLst/>
          </a:prstGeom>
        </p:spPr>
        <p:txBody>
          <a:bodyPr lIns="90000" rIns="90000" tIns="45000" bIns="45000">
            <a:normAutofit/>
          </a:bodyPr>
          <a:p>
            <a:pPr algn="ctr">
              <a:lnSpc>
                <a:spcPct val="100000"/>
              </a:lnSpc>
              <a:spcBef>
                <a:spcPts val="598"/>
              </a:spcBef>
              <a:tabLst>
                <a:tab algn="l" pos="0"/>
              </a:tabLst>
            </a:pPr>
            <a:r>
              <a:rPr b="0" lang="en-US" sz="2990" spc="-1" strike="noStrike">
                <a:solidFill>
                  <a:srgbClr val="203864"/>
                </a:solidFill>
                <a:latin typeface="Calibri"/>
              </a:rPr>
              <a:t>Click here to add affiliations</a:t>
            </a:r>
            <a:endParaRPr b="0" lang="en-US" sz="2990" spc="-1" strike="noStrike">
              <a:solidFill>
                <a:srgbClr val="000000"/>
              </a:solidFill>
              <a:latin typeface="Calibri"/>
            </a:endParaRPr>
          </a:p>
        </p:txBody>
      </p:sp>
      <p:sp>
        <p:nvSpPr>
          <p:cNvPr id="18" name="PlaceHolder 19"/>
          <p:cNvSpPr>
            <a:spLocks noGrp="1"/>
          </p:cNvSpPr>
          <p:nvPr>
            <p:ph type="body"/>
          </p:nvPr>
        </p:nvSpPr>
        <p:spPr>
          <a:xfrm>
            <a:off x="3906360" y="232560"/>
            <a:ext cx="21447360" cy="834120"/>
          </a:xfrm>
          <a:prstGeom prst="rect">
            <a:avLst/>
          </a:prstGeom>
        </p:spPr>
        <p:txBody>
          <a:bodyPr lIns="90000" rIns="90000" tIns="45000" bIns="45000">
            <a:normAutofit fontScale="91000"/>
          </a:bodyPr>
          <a:p>
            <a:pPr algn="ctr">
              <a:lnSpc>
                <a:spcPct val="100000"/>
              </a:lnSpc>
              <a:spcBef>
                <a:spcPts val="1023"/>
              </a:spcBef>
              <a:tabLst>
                <a:tab algn="l" pos="0"/>
              </a:tabLst>
            </a:pPr>
            <a:r>
              <a:rPr b="1" lang="en-US" sz="5120" spc="-1" strike="noStrike">
                <a:solidFill>
                  <a:srgbClr val="203864"/>
                </a:solidFill>
                <a:latin typeface="Calibri"/>
              </a:rPr>
              <a:t>Click here to add title</a:t>
            </a:r>
            <a:endParaRPr b="0" lang="en-US" sz="512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11"/>
    <p:sldLayoutId id="2147483650" r:id="rId12"/>
    <p:sldLayoutId id="2147483651" r:id="rId13"/>
    <p:sldLayoutId id="2147483652" r:id="rId14"/>
    <p:sldLayoutId id="2147483653" r:id="rId15"/>
    <p:sldLayoutId id="2147483654" r:id="rId16"/>
    <p:sldLayoutId id="2147483655" r:id="rId17"/>
    <p:sldLayoutId id="2147483656" r:id="rId18"/>
    <p:sldLayoutId id="2147483657" r:id="rId19"/>
    <p:sldLayoutId id="2147483658" r:id="rId20"/>
    <p:sldLayoutId id="2147483659" r:id="rId21"/>
    <p:sldLayoutId id="2147483660" r:id="rId22"/>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slideLayout" Target="../slideLayouts/slideLayout1.xml"/><Relationship Id="rId8"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10112040" y="2645280"/>
            <a:ext cx="9043560" cy="474480"/>
          </a:xfrm>
          <a:prstGeom prst="rect">
            <a:avLst/>
          </a:prstGeom>
          <a:solidFill>
            <a:srgbClr val="f2f2f2"/>
          </a:solidFill>
          <a:ln>
            <a:noFill/>
          </a:ln>
        </p:spPr>
        <p:txBody>
          <a:bodyPr lIns="52200" rIns="52200" tIns="52200" bIns="52200" anchor="ctr">
            <a:noAutofit/>
          </a:bodyPr>
          <a:p>
            <a:pPr algn="ctr">
              <a:lnSpc>
                <a:spcPct val="100000"/>
              </a:lnSpc>
              <a:spcBef>
                <a:spcPts val="479"/>
              </a:spcBef>
              <a:tabLst>
                <a:tab algn="l" pos="0"/>
              </a:tabLst>
            </a:pPr>
            <a:r>
              <a:rPr b="0" lang="nl-BE" sz="2400" spc="-1" strike="noStrike">
                <a:solidFill>
                  <a:srgbClr val="000000"/>
                </a:solidFill>
                <a:latin typeface="Roboto Black"/>
                <a:ea typeface="Roboto Black"/>
              </a:rPr>
              <a:t>PREVIOUS WORK</a:t>
            </a:r>
            <a:endParaRPr b="0" lang="en-US" sz="2400" spc="-1" strike="noStrike">
              <a:solidFill>
                <a:srgbClr val="000000"/>
              </a:solidFill>
              <a:latin typeface="Calibri"/>
            </a:endParaRPr>
          </a:p>
        </p:txBody>
      </p:sp>
      <p:sp>
        <p:nvSpPr>
          <p:cNvPr id="62" name="CustomShape 2"/>
          <p:cNvSpPr/>
          <p:nvPr/>
        </p:nvSpPr>
        <p:spPr>
          <a:xfrm>
            <a:off x="19594800" y="2631600"/>
            <a:ext cx="9052560" cy="470880"/>
          </a:xfrm>
          <a:prstGeom prst="rect">
            <a:avLst/>
          </a:prstGeom>
          <a:solidFill>
            <a:schemeClr val="bg1">
              <a:lumMod val="95000"/>
            </a:schemeClr>
          </a:solidFill>
          <a:ln>
            <a:noFill/>
          </a:ln>
        </p:spPr>
        <p:style>
          <a:lnRef idx="0"/>
          <a:fillRef idx="0"/>
          <a:effectRef idx="0"/>
          <a:fontRef idx="minor"/>
        </p:style>
        <p:txBody>
          <a:bodyPr lIns="52200" rIns="52200" tIns="52200" bIns="52200" anchor="ctr">
            <a:spAutoFit/>
          </a:bodyPr>
          <a:p>
            <a:pPr algn="ctr">
              <a:lnSpc>
                <a:spcPct val="100000"/>
              </a:lnSpc>
              <a:spcBef>
                <a:spcPts val="479"/>
              </a:spcBef>
              <a:tabLst>
                <a:tab algn="l" pos="0"/>
              </a:tabLst>
            </a:pPr>
            <a:r>
              <a:rPr b="0" lang="nl-BE" sz="2400" spc="-1" strike="noStrike">
                <a:solidFill>
                  <a:srgbClr val="000000"/>
                </a:solidFill>
                <a:latin typeface="Roboto Black"/>
                <a:ea typeface="Roboto Black"/>
              </a:rPr>
              <a:t>APPROACH</a:t>
            </a:r>
            <a:endParaRPr b="0" lang="en-US" sz="2400" spc="-1" strike="noStrike">
              <a:latin typeface="Arial"/>
            </a:endParaRPr>
          </a:p>
        </p:txBody>
      </p:sp>
      <p:sp>
        <p:nvSpPr>
          <p:cNvPr id="63" name="TextShape 3"/>
          <p:cNvSpPr txBox="1"/>
          <p:nvPr/>
        </p:nvSpPr>
        <p:spPr>
          <a:xfrm>
            <a:off x="633600" y="2644560"/>
            <a:ext cx="9048240" cy="474480"/>
          </a:xfrm>
          <a:prstGeom prst="rect">
            <a:avLst/>
          </a:prstGeom>
          <a:solidFill>
            <a:srgbClr val="f2f2f2"/>
          </a:solidFill>
          <a:ln>
            <a:noFill/>
          </a:ln>
        </p:spPr>
        <p:txBody>
          <a:bodyPr lIns="52200" rIns="52200" tIns="52200" bIns="52200" anchor="ctr">
            <a:noAutofit/>
          </a:bodyPr>
          <a:p>
            <a:pPr algn="ctr">
              <a:lnSpc>
                <a:spcPct val="100000"/>
              </a:lnSpc>
              <a:spcBef>
                <a:spcPts val="479"/>
              </a:spcBef>
              <a:tabLst>
                <a:tab algn="l" pos="0"/>
              </a:tabLst>
            </a:pPr>
            <a:r>
              <a:rPr b="0" lang="en-US" sz="2400" spc="-1" strike="noStrike">
                <a:solidFill>
                  <a:srgbClr val="000000"/>
                </a:solidFill>
                <a:latin typeface="Roboto Black"/>
                <a:ea typeface="Roboto Black"/>
              </a:rPr>
              <a:t>PROBLEM MOTIVATION</a:t>
            </a:r>
            <a:endParaRPr b="0" lang="en-US" sz="2400" spc="-1" strike="noStrike">
              <a:solidFill>
                <a:srgbClr val="000000"/>
              </a:solidFill>
              <a:latin typeface="Calibri"/>
            </a:endParaRPr>
          </a:p>
        </p:txBody>
      </p:sp>
      <p:sp>
        <p:nvSpPr>
          <p:cNvPr id="64" name="CustomShape 4"/>
          <p:cNvSpPr/>
          <p:nvPr/>
        </p:nvSpPr>
        <p:spPr>
          <a:xfrm>
            <a:off x="616320" y="12469320"/>
            <a:ext cx="9079920" cy="470880"/>
          </a:xfrm>
          <a:prstGeom prst="rect">
            <a:avLst/>
          </a:prstGeom>
          <a:solidFill>
            <a:schemeClr val="bg1">
              <a:lumMod val="95000"/>
            </a:schemeClr>
          </a:solidFill>
          <a:ln>
            <a:noFill/>
          </a:ln>
        </p:spPr>
        <p:style>
          <a:lnRef idx="0"/>
          <a:fillRef idx="0"/>
          <a:effectRef idx="0"/>
          <a:fontRef idx="minor"/>
        </p:style>
        <p:txBody>
          <a:bodyPr lIns="52200" rIns="52200" tIns="52200" bIns="52200" anchor="ctr">
            <a:spAutoFit/>
          </a:bodyPr>
          <a:p>
            <a:pPr algn="ctr">
              <a:lnSpc>
                <a:spcPct val="100000"/>
              </a:lnSpc>
              <a:spcBef>
                <a:spcPts val="479"/>
              </a:spcBef>
              <a:tabLst>
                <a:tab algn="l" pos="0"/>
              </a:tabLst>
            </a:pPr>
            <a:r>
              <a:rPr b="0" lang="en-US" sz="2400" spc="-1" strike="noStrike">
                <a:solidFill>
                  <a:srgbClr val="000000"/>
                </a:solidFill>
                <a:latin typeface="Roboto Black"/>
                <a:ea typeface="Roboto Black"/>
              </a:rPr>
              <a:t>PROJECT OBJECTIVE</a:t>
            </a:r>
            <a:endParaRPr b="0" lang="en-US" sz="2400" spc="-1" strike="noStrike">
              <a:latin typeface="Arial"/>
            </a:endParaRPr>
          </a:p>
        </p:txBody>
      </p:sp>
      <p:sp>
        <p:nvSpPr>
          <p:cNvPr id="65" name="TextShape 5"/>
          <p:cNvSpPr txBox="1"/>
          <p:nvPr/>
        </p:nvSpPr>
        <p:spPr>
          <a:xfrm>
            <a:off x="764640" y="3742560"/>
            <a:ext cx="8779320" cy="1008360"/>
          </a:xfrm>
          <a:prstGeom prst="rect">
            <a:avLst/>
          </a:prstGeom>
          <a:noFill/>
          <a:ln>
            <a:noFill/>
          </a:ln>
        </p:spPr>
        <p:txBody>
          <a:bodyPr lIns="130680" rIns="130680" tIns="130680" bIns="130680">
            <a:noAutofit/>
          </a:bodyPr>
          <a:p>
            <a:pPr>
              <a:lnSpc>
                <a:spcPct val="100000"/>
              </a:lnSpc>
              <a:spcBef>
                <a:spcPts val="439"/>
              </a:spcBef>
              <a:tabLst>
                <a:tab algn="l" pos="0"/>
              </a:tabLst>
            </a:pPr>
            <a:r>
              <a:rPr b="0" lang="en-US" sz="2200" spc="-1" strike="noStrike">
                <a:solidFill>
                  <a:srgbClr val="000000"/>
                </a:solidFill>
                <a:latin typeface="Roboto"/>
                <a:ea typeface="Roboto"/>
              </a:rPr>
              <a:t>Automatization of CT scan interpretation:</a:t>
            </a:r>
            <a:endParaRPr b="0" lang="en-US" sz="2200" spc="-1" strike="noStrike">
              <a:solidFill>
                <a:srgbClr val="000000"/>
              </a:solidFill>
              <a:latin typeface="Calibri"/>
            </a:endParaRPr>
          </a:p>
          <a:p>
            <a:pPr>
              <a:lnSpc>
                <a:spcPct val="100000"/>
              </a:lnSpc>
              <a:spcBef>
                <a:spcPts val="439"/>
              </a:spcBef>
              <a:tabLst>
                <a:tab algn="l" pos="0"/>
              </a:tabLst>
            </a:pPr>
            <a:r>
              <a:rPr b="0" lang="en-US" sz="2200" spc="-1" strike="noStrike">
                <a:solidFill>
                  <a:srgbClr val="000000"/>
                </a:solidFill>
                <a:latin typeface="Roboto"/>
                <a:ea typeface="Roboto"/>
              </a:rPr>
              <a:t>pathology diagnosis and surgical intervention.  </a:t>
            </a:r>
            <a:endParaRPr b="0" lang="en-US" sz="2200" spc="-1" strike="noStrike">
              <a:solidFill>
                <a:srgbClr val="000000"/>
              </a:solidFill>
              <a:latin typeface="Calibri"/>
            </a:endParaRPr>
          </a:p>
        </p:txBody>
      </p:sp>
      <p:sp>
        <p:nvSpPr>
          <p:cNvPr id="66" name="TextShape 6"/>
          <p:cNvSpPr txBox="1"/>
          <p:nvPr/>
        </p:nvSpPr>
        <p:spPr>
          <a:xfrm>
            <a:off x="710280" y="10316520"/>
            <a:ext cx="9061560" cy="1783800"/>
          </a:xfrm>
          <a:prstGeom prst="rect">
            <a:avLst/>
          </a:prstGeom>
          <a:noFill/>
          <a:ln>
            <a:noFill/>
          </a:ln>
        </p:spPr>
        <p:txBody>
          <a:bodyPr lIns="130680" rIns="130680" tIns="130680" bIns="130680">
            <a:noAutofit/>
          </a:bodyPr>
          <a:p>
            <a:pPr>
              <a:lnSpc>
                <a:spcPct val="100000"/>
              </a:lnSpc>
              <a:spcBef>
                <a:spcPts val="439"/>
              </a:spcBef>
              <a:tabLst>
                <a:tab algn="l" pos="0"/>
              </a:tabLst>
            </a:pPr>
            <a:r>
              <a:rPr b="0" lang="en-US" sz="2200" spc="-1" strike="noStrike">
                <a:solidFill>
                  <a:srgbClr val="000000"/>
                </a:solidFill>
                <a:latin typeface="Roboto"/>
                <a:ea typeface="Roboto"/>
              </a:rPr>
              <a:t>Data labelling costly and time consuming</a:t>
            </a:r>
            <a:endParaRPr b="0" lang="en-US" sz="2200" spc="-1" strike="noStrike">
              <a:solidFill>
                <a:srgbClr val="000000"/>
              </a:solidFill>
              <a:latin typeface="Calibri"/>
            </a:endParaRPr>
          </a:p>
          <a:p>
            <a:pPr>
              <a:lnSpc>
                <a:spcPct val="100000"/>
              </a:lnSpc>
              <a:spcBef>
                <a:spcPts val="439"/>
              </a:spcBef>
              <a:tabLst>
                <a:tab algn="l" pos="0"/>
              </a:tabLst>
            </a:pPr>
            <a:r>
              <a:rPr b="0" lang="en-US" sz="2200" spc="-1" strike="noStrike">
                <a:solidFill>
                  <a:srgbClr val="000000"/>
                </a:solidFill>
                <a:latin typeface="Roboto"/>
                <a:ea typeface="Roboto"/>
              </a:rPr>
              <a:t>What could we do with less?</a:t>
            </a:r>
            <a:endParaRPr b="0" lang="en-US" sz="2200" spc="-1" strike="noStrike">
              <a:solidFill>
                <a:srgbClr val="000000"/>
              </a:solidFill>
              <a:latin typeface="Calibri"/>
            </a:endParaRPr>
          </a:p>
          <a:p>
            <a:pPr>
              <a:lnSpc>
                <a:spcPct val="100000"/>
              </a:lnSpc>
              <a:spcBef>
                <a:spcPts val="479"/>
              </a:spcBef>
              <a:tabLst>
                <a:tab algn="l" pos="0"/>
              </a:tabLst>
            </a:pPr>
            <a:r>
              <a:rPr b="0" lang="en-US" sz="2200" spc="-1" strike="noStrike">
                <a:solidFill>
                  <a:srgbClr val="000000"/>
                </a:solidFill>
                <a:latin typeface="Roboto"/>
                <a:ea typeface="Roboto"/>
              </a:rPr>
              <a:t>Instance segmentation model trained on </a:t>
            </a:r>
            <a:r>
              <a:rPr b="0" lang="en-US" sz="2200" spc="-1" strike="noStrike">
                <a:solidFill>
                  <a:srgbClr val="000000"/>
                </a:solidFill>
                <a:latin typeface="Roboto Black"/>
                <a:ea typeface="Roboto Black"/>
              </a:rPr>
              <a:t>point supervised </a:t>
            </a:r>
            <a:r>
              <a:rPr b="0" lang="en-US" sz="2200" spc="-1" strike="noStrike">
                <a:solidFill>
                  <a:srgbClr val="000000"/>
                </a:solidFill>
                <a:latin typeface="Roboto"/>
                <a:ea typeface="Roboto"/>
              </a:rPr>
              <a:t>data can strongly reduce cost </a:t>
            </a:r>
            <a:r>
              <a:rPr b="0" lang="en-US" sz="1400" spc="-1" strike="noStrike">
                <a:solidFill>
                  <a:srgbClr val="000000"/>
                </a:solidFill>
                <a:latin typeface="Roboto"/>
                <a:ea typeface="Roboto"/>
              </a:rPr>
              <a:t>[1] </a:t>
            </a:r>
            <a:r>
              <a:rPr b="0" lang="en-US" sz="2400" spc="-1" strike="noStrike">
                <a:solidFill>
                  <a:srgbClr val="000000"/>
                </a:solidFill>
                <a:latin typeface="Roboto"/>
                <a:ea typeface="Roboto"/>
              </a:rPr>
              <a:t>. </a:t>
            </a:r>
            <a:endParaRPr b="0" lang="en-US" sz="2400" spc="-1" strike="noStrike">
              <a:solidFill>
                <a:srgbClr val="000000"/>
              </a:solidFill>
              <a:latin typeface="Calibri"/>
            </a:endParaRPr>
          </a:p>
        </p:txBody>
      </p:sp>
      <p:sp>
        <p:nvSpPr>
          <p:cNvPr id="67" name="TextShape 7"/>
          <p:cNvSpPr txBox="1"/>
          <p:nvPr/>
        </p:nvSpPr>
        <p:spPr>
          <a:xfrm>
            <a:off x="795600" y="9850680"/>
            <a:ext cx="9048240" cy="474480"/>
          </a:xfrm>
          <a:prstGeom prst="rect">
            <a:avLst/>
          </a:prstGeom>
          <a:noFill/>
          <a:ln>
            <a:noFill/>
          </a:ln>
        </p:spPr>
        <p:txBody>
          <a:bodyPr lIns="52200" rIns="52200" tIns="52200" bIns="52200" anchor="ctr">
            <a:noAutofit/>
          </a:bodyPr>
          <a:p>
            <a:pPr>
              <a:lnSpc>
                <a:spcPct val="100000"/>
              </a:lnSpc>
              <a:spcBef>
                <a:spcPts val="479"/>
              </a:spcBef>
              <a:tabLst>
                <a:tab algn="l" pos="0"/>
              </a:tabLst>
            </a:pPr>
            <a:r>
              <a:rPr b="0" lang="en-US" sz="2400" spc="-1" strike="noStrike">
                <a:solidFill>
                  <a:srgbClr val="000000"/>
                </a:solidFill>
                <a:latin typeface="Roboto Black"/>
                <a:ea typeface="Roboto Black"/>
              </a:rPr>
              <a:t>Weak supervision</a:t>
            </a:r>
            <a:endParaRPr b="0" lang="en-US" sz="2400" spc="-1" strike="noStrike">
              <a:solidFill>
                <a:srgbClr val="000000"/>
              </a:solidFill>
              <a:latin typeface="Calibri"/>
            </a:endParaRPr>
          </a:p>
        </p:txBody>
      </p:sp>
      <p:sp>
        <p:nvSpPr>
          <p:cNvPr id="68" name="TextShape 8"/>
          <p:cNvSpPr txBox="1"/>
          <p:nvPr/>
        </p:nvSpPr>
        <p:spPr>
          <a:xfrm>
            <a:off x="10343160" y="3681000"/>
            <a:ext cx="9047160" cy="1851480"/>
          </a:xfrm>
          <a:prstGeom prst="rect">
            <a:avLst/>
          </a:prstGeom>
          <a:noFill/>
          <a:ln>
            <a:noFill/>
          </a:ln>
        </p:spPr>
        <p:txBody>
          <a:bodyPr lIns="130680" rIns="130680" tIns="130680" bIns="130680">
            <a:noAutofit/>
          </a:bodyPr>
          <a:p>
            <a:pPr>
              <a:lnSpc>
                <a:spcPct val="100000"/>
              </a:lnSpc>
              <a:spcBef>
                <a:spcPts val="479"/>
              </a:spcBef>
              <a:tabLst>
                <a:tab algn="l" pos="0"/>
              </a:tabLst>
            </a:pPr>
            <a:r>
              <a:rPr b="0" lang="nl-BE" sz="2200" spc="-1" strike="noStrike">
                <a:solidFill>
                  <a:srgbClr val="000000"/>
                </a:solidFill>
                <a:latin typeface="Roboto"/>
                <a:ea typeface="Roboto"/>
              </a:rPr>
              <a:t>5 datasets </a:t>
            </a:r>
            <a:r>
              <a:rPr b="0" lang="nl-BE" sz="1400" spc="-1" strike="noStrike">
                <a:solidFill>
                  <a:srgbClr val="000000"/>
                </a:solidFill>
                <a:latin typeface="Roboto"/>
                <a:ea typeface="Roboto"/>
              </a:rPr>
              <a:t>[2-7,13] </a:t>
            </a:r>
            <a:r>
              <a:rPr b="0" lang="nl-BE" sz="2400" spc="-1" strike="noStrike">
                <a:solidFill>
                  <a:srgbClr val="000000"/>
                </a:solidFill>
                <a:latin typeface="Roboto"/>
                <a:ea typeface="Roboto"/>
              </a:rPr>
              <a:t>:</a:t>
            </a:r>
            <a:endParaRPr b="0" lang="en-US" sz="2400" spc="-1" strike="noStrike">
              <a:solidFill>
                <a:srgbClr val="000000"/>
              </a:solidFill>
              <a:latin typeface="Calibri"/>
            </a:endParaRPr>
          </a:p>
          <a:p>
            <a:pPr marL="457200" indent="-456840">
              <a:lnSpc>
                <a:spcPct val="100000"/>
              </a:lnSpc>
              <a:spcBef>
                <a:spcPts val="439"/>
              </a:spcBef>
              <a:buClr>
                <a:srgbClr val="000000"/>
              </a:buClr>
              <a:buFont typeface="Arial"/>
              <a:buChar char="•"/>
              <a:tabLst>
                <a:tab algn="l" pos="0"/>
              </a:tabLst>
            </a:pPr>
            <a:r>
              <a:rPr b="0" lang="nl-BE" sz="2200" spc="-1" strike="noStrike">
                <a:solidFill>
                  <a:srgbClr val="000000"/>
                </a:solidFill>
                <a:latin typeface="Roboto"/>
                <a:ea typeface="Roboto"/>
              </a:rPr>
              <a:t>359 images, 242 patients</a:t>
            </a:r>
            <a:endParaRPr b="0" lang="en-US" sz="2200" spc="-1" strike="noStrike">
              <a:solidFill>
                <a:srgbClr val="000000"/>
              </a:solidFill>
              <a:latin typeface="Calibri"/>
            </a:endParaRPr>
          </a:p>
          <a:p>
            <a:pPr marL="457200" indent="-456840">
              <a:lnSpc>
                <a:spcPct val="100000"/>
              </a:lnSpc>
              <a:spcBef>
                <a:spcPts val="439"/>
              </a:spcBef>
              <a:buClr>
                <a:srgbClr val="000000"/>
              </a:buClr>
              <a:buFont typeface="Arial"/>
              <a:buChar char="•"/>
              <a:tabLst>
                <a:tab algn="l" pos="0"/>
              </a:tabLst>
            </a:pPr>
            <a:r>
              <a:rPr b="0" lang="nl-BE" sz="2200" spc="-1" strike="noStrike">
                <a:solidFill>
                  <a:srgbClr val="000000"/>
                </a:solidFill>
                <a:latin typeface="Roboto"/>
                <a:ea typeface="Roboto"/>
              </a:rPr>
              <a:t>103 male, 109 female, 22 unknown</a:t>
            </a:r>
            <a:endParaRPr b="0" lang="en-US" sz="2200" spc="-1" strike="noStrike">
              <a:solidFill>
                <a:srgbClr val="000000"/>
              </a:solidFill>
              <a:latin typeface="Calibri"/>
            </a:endParaRPr>
          </a:p>
          <a:p>
            <a:pPr marL="457200" indent="-456840">
              <a:lnSpc>
                <a:spcPct val="100000"/>
              </a:lnSpc>
              <a:spcBef>
                <a:spcPts val="439"/>
              </a:spcBef>
              <a:buClr>
                <a:srgbClr val="000000"/>
              </a:buClr>
              <a:buFont typeface="Arial"/>
              <a:buChar char="•"/>
              <a:tabLst>
                <a:tab algn="l" pos="0"/>
              </a:tabLst>
            </a:pPr>
            <a:r>
              <a:rPr b="0" lang="nl-BE" sz="2200" spc="-1" strike="noStrike">
                <a:solidFill>
                  <a:srgbClr val="000000"/>
                </a:solidFill>
                <a:latin typeface="Roboto"/>
                <a:ea typeface="Roboto"/>
              </a:rPr>
              <a:t>Average age: 53 years </a:t>
            </a:r>
            <a:endParaRPr b="0" lang="en-US" sz="2200" spc="-1" strike="noStrike">
              <a:solidFill>
                <a:srgbClr val="000000"/>
              </a:solidFill>
              <a:latin typeface="Calibri"/>
            </a:endParaRPr>
          </a:p>
        </p:txBody>
      </p:sp>
      <p:sp>
        <p:nvSpPr>
          <p:cNvPr id="69" name="TextShape 9"/>
          <p:cNvSpPr txBox="1"/>
          <p:nvPr/>
        </p:nvSpPr>
        <p:spPr>
          <a:xfrm>
            <a:off x="19677600" y="10538280"/>
            <a:ext cx="8897040" cy="5515920"/>
          </a:xfrm>
          <a:prstGeom prst="rect">
            <a:avLst/>
          </a:prstGeom>
          <a:noFill/>
          <a:ln>
            <a:noFill/>
          </a:ln>
        </p:spPr>
        <p:txBody>
          <a:bodyPr lIns="130680" rIns="130680" tIns="130680" bIns="130680">
            <a:noAutofit/>
          </a:bodyPr>
          <a:p>
            <a:pPr>
              <a:lnSpc>
                <a:spcPct val="100000"/>
              </a:lnSpc>
              <a:spcBef>
                <a:spcPts val="221"/>
              </a:spcBef>
              <a:tabLst>
                <a:tab algn="l" pos="0"/>
              </a:tabLst>
            </a:pPr>
            <a:r>
              <a:rPr b="0" lang="en-GB" sz="1100" spc="-1" strike="noStrike">
                <a:solidFill>
                  <a:srgbClr val="808080"/>
                </a:solidFill>
                <a:latin typeface="Times New Roman"/>
              </a:rPr>
              <a:t>[1]Bearman, A., Russakovsky, O., Ferrari, V., &amp; Fei-Fei, L. (2015, jun). Whatś the Point: Semantic Segmentation with Point Supervision. Retrieved from http://arxiv.org/abs/1506.02106</a:t>
            </a:r>
            <a:endParaRPr b="0" lang="en-US" sz="1100" spc="-1" strike="noStrike">
              <a:solidFill>
                <a:srgbClr val="000000"/>
              </a:solidFill>
              <a:latin typeface="Calibri"/>
            </a:endParaRPr>
          </a:p>
          <a:p>
            <a:pPr>
              <a:lnSpc>
                <a:spcPct val="100000"/>
              </a:lnSpc>
              <a:spcBef>
                <a:spcPts val="221"/>
              </a:spcBef>
              <a:tabLst>
                <a:tab algn="l" pos="0"/>
              </a:tabLst>
            </a:pPr>
            <a:r>
              <a:rPr b="0" lang="en-GB" sz="1100" spc="-1" strike="noStrike">
                <a:solidFill>
                  <a:srgbClr val="808080"/>
                </a:solidFill>
                <a:latin typeface="Times New Roman"/>
              </a:rPr>
              <a:t>[2]Burian, E., Rohrmeier, A., Schlaeger, S., Dieckmeyer, M., Diefenbach, M., Syväri, J., . . . Baum, T. (2019, 04). Lumbar muscle and vertebral bodies segmentation of chemical shift encoding-based water-fat MRI: The reference database MyoSegmenTUM spine. BMC Musculoskeletal Disorders, 20. doi:10.1186/s12891-019-2528-x</a:t>
            </a:r>
            <a:endParaRPr b="0" lang="en-US" sz="1100" spc="-1" strike="noStrike">
              <a:solidFill>
                <a:srgbClr val="000000"/>
              </a:solidFill>
              <a:latin typeface="Calibri"/>
            </a:endParaRPr>
          </a:p>
          <a:p>
            <a:pPr>
              <a:lnSpc>
                <a:spcPct val="100000"/>
              </a:lnSpc>
              <a:spcBef>
                <a:spcPts val="221"/>
              </a:spcBef>
              <a:tabLst>
                <a:tab algn="l" pos="0"/>
              </a:tabLst>
            </a:pPr>
            <a:r>
              <a:rPr b="0" lang="en-GB" sz="1100" spc="-1" strike="noStrike">
                <a:solidFill>
                  <a:srgbClr val="808080"/>
                </a:solidFill>
                <a:latin typeface="Times New Roman"/>
              </a:rPr>
              <a:t>[3]Chu, C., Belavý, D. L., Armbrecht, G., Bansmann, M., Felsenberg, D., &amp; Zheng, G. (2015, 11). Fully Automatic Localization and Segmentation of 3D Vertebral Bodies from CT/MR Images via a Learning-Based Method. PLOS ONE, 10, 1-22. doi:10.1371/journal.pone.0143327</a:t>
            </a:r>
            <a:endParaRPr b="0" lang="en-US" sz="1100" spc="-1" strike="noStrike">
              <a:solidFill>
                <a:srgbClr val="000000"/>
              </a:solidFill>
              <a:latin typeface="Calibri"/>
            </a:endParaRPr>
          </a:p>
          <a:p>
            <a:pPr>
              <a:lnSpc>
                <a:spcPct val="100000"/>
              </a:lnSpc>
              <a:spcBef>
                <a:spcPts val="221"/>
              </a:spcBef>
              <a:tabLst>
                <a:tab algn="l" pos="0"/>
              </a:tabLst>
            </a:pPr>
            <a:r>
              <a:rPr b="0" lang="en-GB" sz="1100" spc="-1" strike="noStrike">
                <a:solidFill>
                  <a:srgbClr val="808080"/>
                </a:solidFill>
                <a:latin typeface="Times New Roman"/>
              </a:rPr>
              <a:t>[4]Glocker, B., Feulner, J., Criminisi, A., Haynor, D. R., &amp; Konukoglu, E. (n.d.). Automatic Localization and Identification of Vertebrae in Arbitrary Field-of-View CT Scans. Tech. rep.</a:t>
            </a:r>
            <a:endParaRPr b="0" lang="en-US" sz="1100" spc="-1" strike="noStrike">
              <a:solidFill>
                <a:srgbClr val="000000"/>
              </a:solidFill>
              <a:latin typeface="Calibri"/>
            </a:endParaRPr>
          </a:p>
          <a:p>
            <a:pPr>
              <a:lnSpc>
                <a:spcPct val="100000"/>
              </a:lnSpc>
              <a:spcBef>
                <a:spcPts val="221"/>
              </a:spcBef>
              <a:tabLst>
                <a:tab algn="l" pos="0"/>
              </a:tabLst>
            </a:pPr>
            <a:r>
              <a:rPr b="0" lang="en-GB" sz="1100" spc="-1" strike="noStrike">
                <a:solidFill>
                  <a:srgbClr val="808080"/>
                </a:solidFill>
                <a:latin typeface="Times New Roman"/>
              </a:rPr>
              <a:t>[5]Glocker, B., Zikic, D., Konukoglu, E., Haynor, D. R., &amp; Criminisi, A. (n.d.). Vertebrae Localization in Pathological Spine CT via Dense Classification from Sparse Annotations. Tech. rep.</a:t>
            </a:r>
            <a:endParaRPr b="0" lang="en-US" sz="1100" spc="-1" strike="noStrike">
              <a:solidFill>
                <a:srgbClr val="000000"/>
              </a:solidFill>
              <a:latin typeface="Calibri"/>
            </a:endParaRPr>
          </a:p>
          <a:p>
            <a:pPr>
              <a:lnSpc>
                <a:spcPct val="100000"/>
              </a:lnSpc>
              <a:spcBef>
                <a:spcPts val="221"/>
              </a:spcBef>
              <a:tabLst>
                <a:tab algn="l" pos="0"/>
              </a:tabLst>
            </a:pPr>
            <a:r>
              <a:rPr b="0" lang="en-GB" sz="1100" spc="-1" strike="noStrike">
                <a:solidFill>
                  <a:srgbClr val="808080"/>
                </a:solidFill>
                <a:latin typeface="Times New Roman"/>
              </a:rPr>
              <a:t>[6]Ibragimov, B., Likar, B., Pernuš, F., &amp; Vrtovec, T. (2014, April). Shape Representation for Efficient Landmark-Based Segmentation in 3-D. IEEE Transactions on Medical Imaging, 33, 861-874. doi:10.1109/TMI.2013.2296976</a:t>
            </a:r>
            <a:endParaRPr b="0" lang="en-US" sz="1100" spc="-1" strike="noStrike">
              <a:solidFill>
                <a:srgbClr val="000000"/>
              </a:solidFill>
              <a:latin typeface="Calibri"/>
            </a:endParaRPr>
          </a:p>
          <a:p>
            <a:pPr>
              <a:lnSpc>
                <a:spcPct val="100000"/>
              </a:lnSpc>
              <a:spcBef>
                <a:spcPts val="221"/>
              </a:spcBef>
              <a:tabLst>
                <a:tab algn="l" pos="0"/>
              </a:tabLst>
            </a:pPr>
            <a:r>
              <a:rPr b="0" lang="en-GB" sz="1100" spc="-1" strike="noStrike">
                <a:solidFill>
                  <a:srgbClr val="808080"/>
                </a:solidFill>
                <a:latin typeface="Times New Roman"/>
              </a:rPr>
              <a:t>[7]Korez, R., Ibragimov, B., Likar, B., Pernuš, F., &amp; Vrtovec, T. (2015, Aug). A Framework for Automated Spine and Vertebrae Interpolation-Based Detection and Model-Based Segmentation. IEEE Transactions on Medical Imaging, 34, 1649-1662. doi:10.1109/TMI.2015.2389334</a:t>
            </a:r>
            <a:endParaRPr b="0" lang="en-US" sz="1100" spc="-1" strike="noStrike">
              <a:solidFill>
                <a:srgbClr val="000000"/>
              </a:solidFill>
              <a:latin typeface="Calibri"/>
            </a:endParaRPr>
          </a:p>
          <a:p>
            <a:pPr>
              <a:lnSpc>
                <a:spcPct val="100000"/>
              </a:lnSpc>
              <a:spcBef>
                <a:spcPts val="221"/>
              </a:spcBef>
              <a:tabLst>
                <a:tab algn="l" pos="0"/>
              </a:tabLst>
            </a:pPr>
            <a:r>
              <a:rPr b="0" lang="en-GB" sz="1100" spc="-1" strike="noStrike">
                <a:solidFill>
                  <a:srgbClr val="808080"/>
                </a:solidFill>
                <a:latin typeface="Times New Roman"/>
              </a:rPr>
              <a:t>[8]Laradji, I. H., Rostamzadeh, N., Pinheiro, P. O., Vazquez, D., &amp; Schmidt, M. (2019, jun). Instance Segmentation with Point Supervision. Retrieved from http://arxiv.org/abs/1906.06392</a:t>
            </a:r>
            <a:endParaRPr b="0" lang="en-US" sz="1100" spc="-1" strike="noStrike">
              <a:solidFill>
                <a:srgbClr val="000000"/>
              </a:solidFill>
              <a:latin typeface="Calibri"/>
            </a:endParaRPr>
          </a:p>
          <a:p>
            <a:pPr>
              <a:lnSpc>
                <a:spcPct val="100000"/>
              </a:lnSpc>
              <a:spcBef>
                <a:spcPts val="221"/>
              </a:spcBef>
              <a:tabLst>
                <a:tab algn="l" pos="0"/>
              </a:tabLst>
            </a:pPr>
            <a:r>
              <a:rPr b="0" lang="en-GB" sz="1100" spc="-1" strike="noStrike">
                <a:solidFill>
                  <a:srgbClr val="808080"/>
                </a:solidFill>
                <a:latin typeface="Times New Roman"/>
              </a:rPr>
              <a:t>[9]Laradji, I. H., Rostamzadeh, N., Pinheiro, P. O., Vazquez, D., &amp; Schmidt, M. (2020). Proposal-Based Instance Segmentation With Point Supervision. 2126-2130. doi:10.1109/icip40778.2020.9190782</a:t>
            </a:r>
            <a:endParaRPr b="0" lang="en-US" sz="1100" spc="-1" strike="noStrike">
              <a:solidFill>
                <a:srgbClr val="000000"/>
              </a:solidFill>
              <a:latin typeface="Calibri"/>
            </a:endParaRPr>
          </a:p>
          <a:p>
            <a:pPr>
              <a:lnSpc>
                <a:spcPct val="100000"/>
              </a:lnSpc>
              <a:spcBef>
                <a:spcPts val="221"/>
              </a:spcBef>
              <a:tabLst>
                <a:tab algn="l" pos="0"/>
              </a:tabLst>
            </a:pPr>
            <a:r>
              <a:rPr b="0" lang="en-GB" sz="1100" spc="-1" strike="noStrike">
                <a:solidFill>
                  <a:srgbClr val="808080"/>
                </a:solidFill>
                <a:latin typeface="Times New Roman"/>
              </a:rPr>
              <a:t>[10]Laradji, I. H., Vazquez, D., &amp; Schmidt, M. (2019, jul). Where are the Masks: Instance Segmentation with Image-level Supervision. Retrieved from http://arxiv.org/abs/1907.01430</a:t>
            </a:r>
            <a:endParaRPr b="0" lang="en-US" sz="1100" spc="-1" strike="noStrike">
              <a:solidFill>
                <a:srgbClr val="000000"/>
              </a:solidFill>
              <a:latin typeface="Calibri"/>
            </a:endParaRPr>
          </a:p>
          <a:p>
            <a:pPr>
              <a:lnSpc>
                <a:spcPct val="100000"/>
              </a:lnSpc>
              <a:spcBef>
                <a:spcPts val="221"/>
              </a:spcBef>
              <a:tabLst>
                <a:tab algn="l" pos="0"/>
              </a:tabLst>
            </a:pPr>
            <a:r>
              <a:rPr b="0" lang="en-GB" sz="1100" spc="-1" strike="noStrike">
                <a:solidFill>
                  <a:srgbClr val="808080"/>
                </a:solidFill>
                <a:latin typeface="Times New Roman"/>
              </a:rPr>
              <a:t>[11]Laradji, I., Rodriguez, P., Mañas, O., Lensink, K., Law, M., Kurzman, L., . . . Nowrouzezahrai, D. (2020, jul). A Weakly Supervised Consistency-based Learning Method for COVID-19 Segmentation in CT Images. Retrieved from http://arxiv.org/abs/2007.02180</a:t>
            </a:r>
            <a:endParaRPr b="0" lang="en-US" sz="1100" spc="-1" strike="noStrike">
              <a:solidFill>
                <a:srgbClr val="000000"/>
              </a:solidFill>
              <a:latin typeface="Calibri"/>
            </a:endParaRPr>
          </a:p>
          <a:p>
            <a:pPr>
              <a:lnSpc>
                <a:spcPct val="100000"/>
              </a:lnSpc>
              <a:spcBef>
                <a:spcPts val="221"/>
              </a:spcBef>
              <a:tabLst>
                <a:tab algn="l" pos="0"/>
              </a:tabLst>
            </a:pPr>
            <a:r>
              <a:rPr b="0" lang="en-GB" sz="1100" spc="-1" strike="noStrike">
                <a:solidFill>
                  <a:srgbClr val="808080"/>
                </a:solidFill>
                <a:latin typeface="Times New Roman"/>
              </a:rPr>
              <a:t>[12]Lessmann, N., van Ginneken, B., de Jong and Pim, A., &amp; Išgum, I. (2018, apr). Iterative fully convolutional neural networks for automatic vertebra segmentation and identification. doi:10.1016/j.media.2019.02.005</a:t>
            </a:r>
            <a:endParaRPr b="0" lang="en-US" sz="1100" spc="-1" strike="noStrike">
              <a:solidFill>
                <a:srgbClr val="000000"/>
              </a:solidFill>
              <a:latin typeface="Calibri"/>
            </a:endParaRPr>
          </a:p>
          <a:p>
            <a:pPr>
              <a:lnSpc>
                <a:spcPct val="100000"/>
              </a:lnSpc>
              <a:spcBef>
                <a:spcPts val="221"/>
              </a:spcBef>
              <a:tabLst>
                <a:tab algn="l" pos="0"/>
              </a:tabLst>
            </a:pPr>
            <a:r>
              <a:rPr b="0" lang="en-GB" sz="1100" spc="-1" strike="noStrike">
                <a:solidFill>
                  <a:srgbClr val="808080"/>
                </a:solidFill>
                <a:latin typeface="Times New Roman"/>
              </a:rPr>
              <a:t>[13]Zukić, D., Vlasák, A., Egger, J., Hořínek, D., Nimsky, C., &amp; Kolb, A. (2014, 03). Robust Detection and Segmentation for Diagnosis of Vertebral Diseases Using Routine MR Images. Computer Graphics Forum, 33. doi:10.1111/cgf.12343</a:t>
            </a:r>
            <a:endParaRPr b="0" lang="en-US" sz="1100" spc="-1" strike="noStrike">
              <a:solidFill>
                <a:srgbClr val="000000"/>
              </a:solidFill>
              <a:latin typeface="Calibri"/>
            </a:endParaRPr>
          </a:p>
          <a:p>
            <a:pPr>
              <a:lnSpc>
                <a:spcPct val="100000"/>
              </a:lnSpc>
              <a:spcBef>
                <a:spcPts val="320"/>
              </a:spcBef>
              <a:tabLst>
                <a:tab algn="l" pos="0"/>
              </a:tabLst>
            </a:pPr>
            <a:endParaRPr b="0" lang="en-US" sz="1100" spc="-1" strike="noStrike">
              <a:solidFill>
                <a:srgbClr val="000000"/>
              </a:solidFill>
              <a:latin typeface="Calibri"/>
            </a:endParaRPr>
          </a:p>
        </p:txBody>
      </p:sp>
      <p:sp>
        <p:nvSpPr>
          <p:cNvPr id="70" name="TextShape 10"/>
          <p:cNvSpPr txBox="1"/>
          <p:nvPr/>
        </p:nvSpPr>
        <p:spPr>
          <a:xfrm>
            <a:off x="19797840" y="7265520"/>
            <a:ext cx="9050400" cy="474480"/>
          </a:xfrm>
          <a:prstGeom prst="rect">
            <a:avLst/>
          </a:prstGeom>
          <a:noFill/>
          <a:ln>
            <a:noFill/>
          </a:ln>
        </p:spPr>
        <p:txBody>
          <a:bodyPr lIns="52200" rIns="52200" tIns="52200" bIns="52200" anchor="ctr">
            <a:noAutofit/>
          </a:bodyPr>
          <a:p>
            <a:pPr>
              <a:lnSpc>
                <a:spcPct val="100000"/>
              </a:lnSpc>
              <a:spcBef>
                <a:spcPts val="479"/>
              </a:spcBef>
              <a:tabLst>
                <a:tab algn="l" pos="0"/>
              </a:tabLst>
            </a:pPr>
            <a:r>
              <a:rPr b="0" lang="nl-BE" sz="2400" spc="-1" strike="noStrike">
                <a:solidFill>
                  <a:srgbClr val="000000"/>
                </a:solidFill>
                <a:latin typeface="Roboto Black"/>
                <a:ea typeface="Roboto Black"/>
              </a:rPr>
              <a:t>Aknowledgement</a:t>
            </a:r>
            <a:endParaRPr b="0" lang="en-US" sz="2400" spc="-1" strike="noStrike">
              <a:solidFill>
                <a:srgbClr val="000000"/>
              </a:solidFill>
              <a:latin typeface="Calibri"/>
            </a:endParaRPr>
          </a:p>
        </p:txBody>
      </p:sp>
      <p:sp>
        <p:nvSpPr>
          <p:cNvPr id="71" name="TextShape 11"/>
          <p:cNvSpPr txBox="1"/>
          <p:nvPr/>
        </p:nvSpPr>
        <p:spPr>
          <a:xfrm>
            <a:off x="19753920" y="7733520"/>
            <a:ext cx="8488440" cy="1685520"/>
          </a:xfrm>
          <a:prstGeom prst="rect">
            <a:avLst/>
          </a:prstGeom>
          <a:noFill/>
          <a:ln>
            <a:noFill/>
          </a:ln>
        </p:spPr>
        <p:txBody>
          <a:bodyPr lIns="130680" rIns="130680" tIns="130680" bIns="130680">
            <a:noAutofit/>
          </a:bodyPr>
          <a:p>
            <a:pPr>
              <a:lnSpc>
                <a:spcPct val="100000"/>
              </a:lnSpc>
              <a:spcBef>
                <a:spcPts val="439"/>
              </a:spcBef>
              <a:tabLst>
                <a:tab algn="l" pos="0"/>
              </a:tabLst>
            </a:pPr>
            <a:r>
              <a:rPr b="0" lang="nl-BE" sz="2200" spc="-1" strike="noStrike">
                <a:solidFill>
                  <a:srgbClr val="000000"/>
                </a:solidFill>
                <a:latin typeface="Roboto"/>
                <a:ea typeface="Roboto"/>
              </a:rPr>
              <a:t>The original project idea occured to me due to the VLAIO – REISS project, a joint effort of Verhaert New Products and Services &amp; Ugent IMEC.</a:t>
            </a:r>
            <a:endParaRPr b="0" lang="en-US" sz="2200" spc="-1" strike="noStrike">
              <a:solidFill>
                <a:srgbClr val="000000"/>
              </a:solidFill>
              <a:latin typeface="Calibri"/>
            </a:endParaRPr>
          </a:p>
          <a:p>
            <a:pPr>
              <a:lnSpc>
                <a:spcPct val="100000"/>
              </a:lnSpc>
              <a:spcBef>
                <a:spcPts val="439"/>
              </a:spcBef>
              <a:tabLst>
                <a:tab algn="l" pos="0"/>
              </a:tabLst>
            </a:pPr>
            <a:r>
              <a:rPr b="0" lang="nl-BE" sz="2200" spc="-1" strike="noStrike">
                <a:solidFill>
                  <a:srgbClr val="000000"/>
                </a:solidFill>
                <a:latin typeface="Roboto"/>
                <a:ea typeface="Roboto"/>
              </a:rPr>
              <a:t>The REISS project is led by dr. Ir. B. Braeckman</a:t>
            </a:r>
            <a:endParaRPr b="0" lang="en-US" sz="2200" spc="-1" strike="noStrike">
              <a:solidFill>
                <a:srgbClr val="000000"/>
              </a:solidFill>
              <a:latin typeface="Calibri"/>
            </a:endParaRPr>
          </a:p>
        </p:txBody>
      </p:sp>
      <p:sp>
        <p:nvSpPr>
          <p:cNvPr id="72" name="TextShape 12"/>
          <p:cNvSpPr txBox="1"/>
          <p:nvPr/>
        </p:nvSpPr>
        <p:spPr>
          <a:xfrm>
            <a:off x="3906360" y="1334160"/>
            <a:ext cx="21447360" cy="597960"/>
          </a:xfrm>
          <a:prstGeom prst="rect">
            <a:avLst/>
          </a:prstGeom>
          <a:noFill/>
          <a:ln>
            <a:noFill/>
          </a:ln>
        </p:spPr>
        <p:txBody>
          <a:bodyPr lIns="90000" rIns="90000" tIns="45000" bIns="45000">
            <a:normAutofit/>
          </a:bodyPr>
          <a:p>
            <a:pPr algn="ctr">
              <a:lnSpc>
                <a:spcPct val="100000"/>
              </a:lnSpc>
              <a:spcBef>
                <a:spcPts val="561"/>
              </a:spcBef>
              <a:tabLst>
                <a:tab algn="l" pos="0"/>
              </a:tabLst>
            </a:pPr>
            <a:r>
              <a:rPr b="0" lang="en-US" sz="2800" spc="-1" strike="noStrike">
                <a:solidFill>
                  <a:srgbClr val="000000"/>
                </a:solidFill>
                <a:latin typeface="Roboto"/>
                <a:ea typeface="Roboto"/>
              </a:rPr>
              <a:t>Jan Alexander</a:t>
            </a:r>
            <a:endParaRPr b="0" lang="en-US" sz="2800" spc="-1" strike="noStrike">
              <a:solidFill>
                <a:srgbClr val="000000"/>
              </a:solidFill>
              <a:latin typeface="Calibri"/>
            </a:endParaRPr>
          </a:p>
        </p:txBody>
      </p:sp>
      <p:sp>
        <p:nvSpPr>
          <p:cNvPr id="73" name="TextShape 13"/>
          <p:cNvSpPr txBox="1"/>
          <p:nvPr/>
        </p:nvSpPr>
        <p:spPr>
          <a:xfrm>
            <a:off x="3906360" y="1767960"/>
            <a:ext cx="21447360" cy="634320"/>
          </a:xfrm>
          <a:prstGeom prst="rect">
            <a:avLst/>
          </a:prstGeom>
          <a:noFill/>
          <a:ln>
            <a:noFill/>
          </a:ln>
        </p:spPr>
        <p:txBody>
          <a:bodyPr lIns="90000" rIns="90000" tIns="45000" bIns="45000">
            <a:normAutofit/>
          </a:bodyPr>
          <a:p>
            <a:pPr algn="ctr">
              <a:lnSpc>
                <a:spcPct val="100000"/>
              </a:lnSpc>
              <a:spcBef>
                <a:spcPts val="439"/>
              </a:spcBef>
              <a:tabLst>
                <a:tab algn="l" pos="0"/>
              </a:tabLst>
            </a:pPr>
            <a:r>
              <a:rPr b="0" lang="en-US" sz="2200" spc="-1" strike="noStrike">
                <a:solidFill>
                  <a:srgbClr val="000000"/>
                </a:solidFill>
                <a:latin typeface="Roboto"/>
                <a:ea typeface="Roboto"/>
              </a:rPr>
              <a:t>Promotors: dr. J. Roels &amp; dr. ir. B. Vankeirsbilck</a:t>
            </a:r>
            <a:endParaRPr b="0" lang="en-US" sz="2200" spc="-1" strike="noStrike">
              <a:solidFill>
                <a:srgbClr val="000000"/>
              </a:solidFill>
              <a:latin typeface="Calibri"/>
            </a:endParaRPr>
          </a:p>
        </p:txBody>
      </p:sp>
      <p:sp>
        <p:nvSpPr>
          <p:cNvPr id="74" name="TextShape 14"/>
          <p:cNvSpPr txBox="1"/>
          <p:nvPr/>
        </p:nvSpPr>
        <p:spPr>
          <a:xfrm>
            <a:off x="3906360" y="594360"/>
            <a:ext cx="21447360" cy="834120"/>
          </a:xfrm>
          <a:prstGeom prst="rect">
            <a:avLst/>
          </a:prstGeom>
          <a:noFill/>
          <a:ln>
            <a:noFill/>
          </a:ln>
        </p:spPr>
        <p:txBody>
          <a:bodyPr lIns="90000" rIns="90000" tIns="45000" bIns="45000">
            <a:normAutofit/>
          </a:bodyPr>
          <a:p>
            <a:pPr algn="ctr">
              <a:lnSpc>
                <a:spcPct val="100000"/>
              </a:lnSpc>
              <a:spcBef>
                <a:spcPts val="799"/>
              </a:spcBef>
              <a:tabLst>
                <a:tab algn="l" pos="0"/>
              </a:tabLst>
            </a:pPr>
            <a:r>
              <a:rPr b="1" lang="en-US" sz="4000" spc="97" strike="noStrike">
                <a:solidFill>
                  <a:srgbClr val="000000"/>
                </a:solidFill>
                <a:latin typeface="Roboto Black"/>
                <a:ea typeface="Roboto Black"/>
              </a:rPr>
              <a:t>SPINE VERTEBRAE SEGMENTATION IN 3D CT SCAN IMAGES</a:t>
            </a:r>
            <a:endParaRPr b="0" lang="en-US" sz="4000" spc="-1" strike="noStrike">
              <a:solidFill>
                <a:srgbClr val="000000"/>
              </a:solidFill>
              <a:latin typeface="Calibri"/>
            </a:endParaRPr>
          </a:p>
        </p:txBody>
      </p:sp>
      <p:pic>
        <p:nvPicPr>
          <p:cNvPr id="75" name="Picture 8" descr=""/>
          <p:cNvPicPr/>
          <p:nvPr/>
        </p:nvPicPr>
        <p:blipFill>
          <a:blip r:embed="rId1"/>
          <a:stretch/>
        </p:blipFill>
        <p:spPr>
          <a:xfrm>
            <a:off x="25339320" y="-101160"/>
            <a:ext cx="4227480" cy="2152080"/>
          </a:xfrm>
          <a:prstGeom prst="rect">
            <a:avLst/>
          </a:prstGeom>
          <a:ln>
            <a:noFill/>
          </a:ln>
        </p:spPr>
      </p:pic>
      <p:pic>
        <p:nvPicPr>
          <p:cNvPr id="76" name="Picture 10" descr=""/>
          <p:cNvPicPr/>
          <p:nvPr/>
        </p:nvPicPr>
        <p:blipFill>
          <a:blip r:embed="rId2"/>
          <a:stretch/>
        </p:blipFill>
        <p:spPr>
          <a:xfrm>
            <a:off x="24074640" y="208440"/>
            <a:ext cx="2025000" cy="1620360"/>
          </a:xfrm>
          <a:prstGeom prst="rect">
            <a:avLst/>
          </a:prstGeom>
          <a:ln>
            <a:noFill/>
          </a:ln>
        </p:spPr>
      </p:pic>
      <p:sp>
        <p:nvSpPr>
          <p:cNvPr id="77" name="CustomShape 15"/>
          <p:cNvSpPr/>
          <p:nvPr/>
        </p:nvSpPr>
        <p:spPr>
          <a:xfrm>
            <a:off x="857160" y="3357360"/>
            <a:ext cx="6699960" cy="470880"/>
          </a:xfrm>
          <a:prstGeom prst="rect">
            <a:avLst/>
          </a:prstGeom>
          <a:noFill/>
          <a:ln>
            <a:noFill/>
          </a:ln>
        </p:spPr>
        <p:style>
          <a:lnRef idx="0"/>
          <a:fillRef idx="0"/>
          <a:effectRef idx="0"/>
          <a:fontRef idx="minor"/>
        </p:style>
        <p:txBody>
          <a:bodyPr lIns="52200" rIns="52200" tIns="52200" bIns="52200" anchor="ctr">
            <a:spAutoFit/>
          </a:bodyPr>
          <a:p>
            <a:pPr>
              <a:lnSpc>
                <a:spcPct val="100000"/>
              </a:lnSpc>
              <a:spcBef>
                <a:spcPts val="479"/>
              </a:spcBef>
              <a:tabLst>
                <a:tab algn="l" pos="0"/>
              </a:tabLst>
            </a:pPr>
            <a:r>
              <a:rPr b="0" lang="en-US" sz="2400" spc="-1" strike="noStrike">
                <a:solidFill>
                  <a:srgbClr val="000000"/>
                </a:solidFill>
                <a:latin typeface="Roboto Black"/>
                <a:ea typeface="Roboto Black"/>
              </a:rPr>
              <a:t>CT scan segmentation</a:t>
            </a:r>
            <a:endParaRPr b="0" lang="en-US" sz="2400" spc="-1" strike="noStrike">
              <a:latin typeface="Arial"/>
            </a:endParaRPr>
          </a:p>
        </p:txBody>
      </p:sp>
      <p:sp>
        <p:nvSpPr>
          <p:cNvPr id="78" name="CustomShape 16"/>
          <p:cNvSpPr/>
          <p:nvPr/>
        </p:nvSpPr>
        <p:spPr>
          <a:xfrm>
            <a:off x="726480" y="13178520"/>
            <a:ext cx="8851320" cy="2084760"/>
          </a:xfrm>
          <a:prstGeom prst="rect">
            <a:avLst/>
          </a:prstGeom>
          <a:noFill/>
          <a:ln>
            <a:noFill/>
          </a:ln>
        </p:spPr>
        <p:style>
          <a:lnRef idx="0"/>
          <a:fillRef idx="0"/>
          <a:effectRef idx="0"/>
          <a:fontRef idx="minor"/>
        </p:style>
        <p:txBody>
          <a:bodyPr lIns="130680" rIns="130680" tIns="130680" bIns="130680">
            <a:spAutoFit/>
          </a:bodyPr>
          <a:p>
            <a:pPr>
              <a:lnSpc>
                <a:spcPct val="100000"/>
              </a:lnSpc>
              <a:spcBef>
                <a:spcPts val="439"/>
              </a:spcBef>
              <a:tabLst>
                <a:tab algn="l" pos="0"/>
              </a:tabLst>
            </a:pPr>
            <a:r>
              <a:rPr b="0" lang="en-US" sz="2200" spc="-1" strike="noStrike">
                <a:solidFill>
                  <a:srgbClr val="000000"/>
                </a:solidFill>
                <a:latin typeface="Roboto Black"/>
                <a:ea typeface="Roboto Black"/>
              </a:rPr>
              <a:t>Construction and analysis </a:t>
            </a:r>
            <a:r>
              <a:rPr b="0" lang="en-US" sz="2200" spc="-1" strike="noStrike">
                <a:solidFill>
                  <a:srgbClr val="000000"/>
                </a:solidFill>
                <a:latin typeface="Roboto"/>
                <a:ea typeface="Roboto"/>
              </a:rPr>
              <a:t>of point supervised instance segmentation mode of the lumbar spine.</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Roboto Black"/>
                <a:ea typeface="Roboto Black"/>
              </a:rPr>
              <a:t>Comparison</a:t>
            </a:r>
            <a:r>
              <a:rPr b="0" lang="en-US" sz="2200" spc="-1" strike="noStrike">
                <a:solidFill>
                  <a:srgbClr val="000000"/>
                </a:solidFill>
                <a:latin typeface="Roboto"/>
                <a:ea typeface="Roboto"/>
              </a:rPr>
              <a:t> of the performance of point supervised models with fully supervised reference model. </a:t>
            </a:r>
            <a:endParaRPr b="0" lang="en-US" sz="2200" spc="-1" strike="noStrike">
              <a:latin typeface="Arial"/>
            </a:endParaRPr>
          </a:p>
          <a:p>
            <a:pPr>
              <a:lnSpc>
                <a:spcPct val="100000"/>
              </a:lnSpc>
              <a:spcBef>
                <a:spcPts val="479"/>
              </a:spcBef>
              <a:tabLst>
                <a:tab algn="l" pos="0"/>
              </a:tabLst>
            </a:pPr>
            <a:r>
              <a:rPr b="0" lang="en-US" sz="2200" spc="-1" strike="noStrike">
                <a:solidFill>
                  <a:srgbClr val="000000"/>
                </a:solidFill>
                <a:latin typeface="Roboto"/>
                <a:ea typeface="Roboto"/>
              </a:rPr>
              <a:t>Based on freely available data</a:t>
            </a:r>
            <a:r>
              <a:rPr b="0" lang="en-US" sz="2400" spc="-1" strike="noStrike">
                <a:solidFill>
                  <a:srgbClr val="000000"/>
                </a:solidFill>
                <a:latin typeface="Roboto"/>
                <a:ea typeface="Roboto"/>
              </a:rPr>
              <a:t>.</a:t>
            </a:r>
            <a:endParaRPr b="0" lang="en-US" sz="2400" spc="-1" strike="noStrike">
              <a:latin typeface="Arial"/>
            </a:endParaRPr>
          </a:p>
        </p:txBody>
      </p:sp>
      <p:sp>
        <p:nvSpPr>
          <p:cNvPr id="79" name="CustomShape 17"/>
          <p:cNvSpPr/>
          <p:nvPr/>
        </p:nvSpPr>
        <p:spPr>
          <a:xfrm>
            <a:off x="19585080" y="3334320"/>
            <a:ext cx="9047160" cy="694440"/>
          </a:xfrm>
          <a:prstGeom prst="rect">
            <a:avLst/>
          </a:prstGeom>
          <a:noFill/>
          <a:ln>
            <a:noFill/>
          </a:ln>
        </p:spPr>
        <p:style>
          <a:lnRef idx="0"/>
          <a:fillRef idx="0"/>
          <a:effectRef idx="0"/>
          <a:fontRef idx="minor"/>
        </p:style>
      </p:sp>
      <p:sp>
        <p:nvSpPr>
          <p:cNvPr id="80" name="CustomShape 18"/>
          <p:cNvSpPr/>
          <p:nvPr/>
        </p:nvSpPr>
        <p:spPr>
          <a:xfrm>
            <a:off x="19797840" y="3238560"/>
            <a:ext cx="9048240" cy="470880"/>
          </a:xfrm>
          <a:prstGeom prst="rect">
            <a:avLst/>
          </a:prstGeom>
          <a:noFill/>
          <a:ln>
            <a:noFill/>
          </a:ln>
        </p:spPr>
        <p:style>
          <a:lnRef idx="0"/>
          <a:fillRef idx="0"/>
          <a:effectRef idx="0"/>
          <a:fontRef idx="minor"/>
        </p:style>
        <p:txBody>
          <a:bodyPr lIns="52200" rIns="52200" tIns="52200" bIns="52200" anchor="ctr">
            <a:spAutoFit/>
          </a:bodyPr>
          <a:p>
            <a:pPr>
              <a:lnSpc>
                <a:spcPct val="100000"/>
              </a:lnSpc>
              <a:spcBef>
                <a:spcPts val="479"/>
              </a:spcBef>
              <a:tabLst>
                <a:tab algn="l" pos="0"/>
              </a:tabLst>
            </a:pPr>
            <a:r>
              <a:rPr b="0" lang="en-US" sz="2400" spc="-1" strike="noStrike">
                <a:solidFill>
                  <a:srgbClr val="000000"/>
                </a:solidFill>
                <a:latin typeface="Roboto Black"/>
                <a:ea typeface="Roboto Black"/>
              </a:rPr>
              <a:t>Comparison with fully segmented model </a:t>
            </a:r>
            <a:endParaRPr b="0" lang="en-US" sz="2400" spc="-1" strike="noStrike">
              <a:latin typeface="Arial"/>
            </a:endParaRPr>
          </a:p>
        </p:txBody>
      </p:sp>
      <p:sp>
        <p:nvSpPr>
          <p:cNvPr id="81" name="CustomShape 19"/>
          <p:cNvSpPr/>
          <p:nvPr/>
        </p:nvSpPr>
        <p:spPr>
          <a:xfrm>
            <a:off x="19756080" y="3690720"/>
            <a:ext cx="9047160" cy="3255840"/>
          </a:xfrm>
          <a:prstGeom prst="rect">
            <a:avLst/>
          </a:prstGeom>
          <a:noFill/>
          <a:ln>
            <a:noFill/>
          </a:ln>
        </p:spPr>
        <p:style>
          <a:lnRef idx="0"/>
          <a:fillRef idx="0"/>
          <a:effectRef idx="0"/>
          <a:fontRef idx="minor"/>
        </p:style>
        <p:txBody>
          <a:bodyPr lIns="130680" rIns="130680" tIns="130680" bIns="130680">
            <a:spAutoFit/>
          </a:bodyPr>
          <a:p>
            <a:pPr>
              <a:lnSpc>
                <a:spcPct val="100000"/>
              </a:lnSpc>
              <a:spcBef>
                <a:spcPts val="439"/>
              </a:spcBef>
              <a:tabLst>
                <a:tab algn="l" pos="0"/>
              </a:tabLst>
            </a:pPr>
            <a:r>
              <a:rPr b="0" lang="nl-BE" sz="2200" spc="-1" strike="noStrike">
                <a:solidFill>
                  <a:srgbClr val="000000"/>
                </a:solidFill>
                <a:latin typeface="Roboto"/>
                <a:ea typeface="Roboto"/>
              </a:rPr>
              <a:t>Convert full segmentation to point supervision.</a:t>
            </a:r>
            <a:endParaRPr b="0" lang="en-US" sz="2200" spc="-1" strike="noStrike">
              <a:latin typeface="Arial"/>
            </a:endParaRPr>
          </a:p>
          <a:p>
            <a:pPr marL="343080" indent="-342720">
              <a:lnSpc>
                <a:spcPct val="100000"/>
              </a:lnSpc>
              <a:spcBef>
                <a:spcPts val="1199"/>
              </a:spcBef>
              <a:buClr>
                <a:srgbClr val="000000"/>
              </a:buClr>
              <a:buFont typeface="Arial"/>
              <a:buChar char="•"/>
              <a:tabLst>
                <a:tab algn="l" pos="0"/>
              </a:tabLst>
            </a:pPr>
            <a:r>
              <a:rPr b="0" lang="nl-BE" sz="2200" spc="-1" strike="noStrike">
                <a:solidFill>
                  <a:srgbClr val="000000"/>
                </a:solidFill>
                <a:latin typeface="Roboto"/>
                <a:ea typeface="Roboto"/>
              </a:rPr>
              <a:t>Compare weakly supervised model with fully supervised model, trained on same dataset:</a:t>
            </a:r>
            <a:endParaRPr b="0" lang="en-US" sz="2200" spc="-1" strike="noStrike">
              <a:latin typeface="Arial"/>
            </a:endParaRPr>
          </a:p>
          <a:p>
            <a:pPr>
              <a:lnSpc>
                <a:spcPct val="100000"/>
              </a:lnSpc>
              <a:spcBef>
                <a:spcPts val="901"/>
              </a:spcBef>
              <a:tabLst>
                <a:tab algn="l" pos="0"/>
              </a:tabLst>
            </a:pPr>
            <a:r>
              <a:rPr b="0" lang="nl-BE" sz="2200" spc="-1" strike="noStrike">
                <a:solidFill>
                  <a:srgbClr val="000000"/>
                </a:solidFill>
                <a:latin typeface="Roboto Black"/>
                <a:ea typeface="Roboto Black"/>
              </a:rPr>
              <a:t>Different backbones: </a:t>
            </a:r>
            <a:r>
              <a:rPr b="0" lang="nl-BE" sz="2200" spc="-1" strike="noStrike">
                <a:solidFill>
                  <a:srgbClr val="000000"/>
                </a:solidFill>
                <a:latin typeface="Roboto"/>
                <a:ea typeface="Roboto"/>
              </a:rPr>
              <a:t>ResNet, VGG16 &amp; upsampling, U-net)</a:t>
            </a:r>
            <a:endParaRPr b="0" lang="en-US" sz="2200" spc="-1" strike="noStrike">
              <a:latin typeface="Arial"/>
            </a:endParaRPr>
          </a:p>
          <a:p>
            <a:pPr>
              <a:lnSpc>
                <a:spcPct val="100000"/>
              </a:lnSpc>
              <a:spcBef>
                <a:spcPts val="901"/>
              </a:spcBef>
              <a:tabLst>
                <a:tab algn="l" pos="0"/>
              </a:tabLst>
            </a:pPr>
            <a:r>
              <a:rPr b="0" lang="nl-BE" sz="2200" spc="-1" strike="noStrike">
                <a:solidFill>
                  <a:srgbClr val="000000"/>
                </a:solidFill>
                <a:latin typeface="Roboto Black"/>
                <a:ea typeface="Roboto Black"/>
              </a:rPr>
              <a:t>Different loss functions: </a:t>
            </a:r>
            <a:r>
              <a:rPr b="0" lang="nl-BE" sz="2200" spc="-1" strike="noStrike">
                <a:solidFill>
                  <a:srgbClr val="000000"/>
                </a:solidFill>
                <a:latin typeface="Roboto"/>
                <a:ea typeface="Roboto"/>
              </a:rPr>
              <a:t>Consistency, WISe </a:t>
            </a:r>
            <a:endParaRPr b="0" lang="en-US" sz="2200" spc="-1" strike="noStrike">
              <a:latin typeface="Arial"/>
            </a:endParaRPr>
          </a:p>
          <a:p>
            <a:pPr>
              <a:lnSpc>
                <a:spcPct val="100000"/>
              </a:lnSpc>
              <a:spcBef>
                <a:spcPts val="901"/>
              </a:spcBef>
              <a:tabLst>
                <a:tab algn="l" pos="0"/>
              </a:tabLst>
            </a:pPr>
            <a:r>
              <a:rPr b="0" lang="en-GB" sz="2200" spc="-1" strike="noStrike">
                <a:solidFill>
                  <a:srgbClr val="000000"/>
                </a:solidFill>
                <a:latin typeface="Roboto Black"/>
                <a:ea typeface="Roboto Black"/>
              </a:rPr>
              <a:t>Evaluation of 3th dimension: </a:t>
            </a:r>
            <a:r>
              <a:rPr b="0" lang="nl-BE" sz="2200" spc="-1" strike="noStrike">
                <a:solidFill>
                  <a:srgbClr val="000000"/>
                </a:solidFill>
                <a:latin typeface="Roboto"/>
                <a:ea typeface="Roboto"/>
              </a:rPr>
              <a:t>2D+ (channels), 3D, instance memory</a:t>
            </a:r>
            <a:endParaRPr b="0" lang="en-US" sz="2200" spc="-1" strike="noStrike">
              <a:latin typeface="Arial"/>
            </a:endParaRPr>
          </a:p>
          <a:p>
            <a:pPr marL="343080" indent="-342720">
              <a:lnSpc>
                <a:spcPct val="100000"/>
              </a:lnSpc>
              <a:spcBef>
                <a:spcPts val="1199"/>
              </a:spcBef>
              <a:buClr>
                <a:srgbClr val="000000"/>
              </a:buClr>
              <a:buFont typeface="Arial"/>
              <a:buChar char="•"/>
              <a:tabLst>
                <a:tab algn="l" pos="0"/>
              </a:tabLst>
            </a:pPr>
            <a:r>
              <a:rPr b="0" lang="nl-BE" sz="2200" spc="-1" strike="noStrike">
                <a:solidFill>
                  <a:srgbClr val="000000"/>
                </a:solidFill>
                <a:latin typeface="Roboto"/>
                <a:ea typeface="Roboto"/>
              </a:rPr>
              <a:t>Train best model with UW data and evaluate again.</a:t>
            </a:r>
            <a:endParaRPr b="0" lang="en-US" sz="2200" spc="-1" strike="noStrike">
              <a:latin typeface="Arial"/>
            </a:endParaRPr>
          </a:p>
        </p:txBody>
      </p:sp>
      <p:pic>
        <p:nvPicPr>
          <p:cNvPr id="82" name="Picture 2" descr="A picture containing indoor, appliance&#10;&#10;Description automatically generated"/>
          <p:cNvPicPr/>
          <p:nvPr/>
        </p:nvPicPr>
        <p:blipFill>
          <a:blip r:embed="rId3"/>
          <a:srcRect l="0" t="11204" r="26068" b="6024"/>
          <a:stretch/>
        </p:blipFill>
        <p:spPr>
          <a:xfrm>
            <a:off x="1819080" y="4841640"/>
            <a:ext cx="6677280" cy="4204800"/>
          </a:xfrm>
          <a:prstGeom prst="rect">
            <a:avLst/>
          </a:prstGeom>
          <a:ln>
            <a:noFill/>
          </a:ln>
        </p:spPr>
      </p:pic>
      <p:pic>
        <p:nvPicPr>
          <p:cNvPr id="83" name="Picture 5" descr="A picture containing diagram&#10;&#10;Description automatically generated"/>
          <p:cNvPicPr/>
          <p:nvPr/>
        </p:nvPicPr>
        <p:blipFill>
          <a:blip r:embed="rId4"/>
          <a:srcRect l="8621" t="0" r="7865" b="22312"/>
          <a:stretch/>
        </p:blipFill>
        <p:spPr>
          <a:xfrm>
            <a:off x="13139640" y="8257680"/>
            <a:ext cx="5925240" cy="3719880"/>
          </a:xfrm>
          <a:prstGeom prst="rect">
            <a:avLst/>
          </a:prstGeom>
          <a:ln>
            <a:noFill/>
          </a:ln>
        </p:spPr>
      </p:pic>
      <p:pic>
        <p:nvPicPr>
          <p:cNvPr id="84" name="Picture 11" descr="A picture containing calendar&#10;&#10;Description automatically generated"/>
          <p:cNvPicPr/>
          <p:nvPr/>
        </p:nvPicPr>
        <p:blipFill>
          <a:blip r:embed="rId5"/>
          <a:srcRect l="57428" t="1526" r="2" b="10549"/>
          <a:stretch/>
        </p:blipFill>
        <p:spPr>
          <a:xfrm>
            <a:off x="15606000" y="4064040"/>
            <a:ext cx="3328200" cy="3723840"/>
          </a:xfrm>
          <a:prstGeom prst="rect">
            <a:avLst/>
          </a:prstGeom>
          <a:ln>
            <a:noFill/>
          </a:ln>
        </p:spPr>
      </p:pic>
      <p:graphicFrame>
        <p:nvGraphicFramePr>
          <p:cNvPr id="85" name="Table 20"/>
          <p:cNvGraphicFramePr/>
          <p:nvPr/>
        </p:nvGraphicFramePr>
        <p:xfrm>
          <a:off x="10451160" y="5493600"/>
          <a:ext cx="4910400" cy="2310480"/>
        </p:xfrm>
        <a:graphic>
          <a:graphicData uri="http://schemas.openxmlformats.org/drawingml/2006/table">
            <a:tbl>
              <a:tblPr/>
              <a:tblGrid>
                <a:gridCol w="1395360"/>
                <a:gridCol w="1361160"/>
                <a:gridCol w="2153880"/>
              </a:tblGrid>
              <a:tr h="384840">
                <a:tc>
                  <a:txBody>
                    <a:bodyPr lIns="76680" rIns="76680" tIns="38160" bIns="38160">
                      <a:noAutofit/>
                    </a:bodyPr>
                    <a:p>
                      <a:pPr algn="ctr">
                        <a:lnSpc>
                          <a:spcPct val="100000"/>
                        </a:lnSpc>
                      </a:pPr>
                      <a:r>
                        <a:rPr b="1" lang="nl-BE" sz="2000" spc="-1" strike="noStrike">
                          <a:solidFill>
                            <a:srgbClr val="ffffff"/>
                          </a:solidFill>
                          <a:latin typeface="Calibri"/>
                        </a:rPr>
                        <a:t>DATASET</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a5a5a5"/>
                    </a:solidFill>
                  </a:tcPr>
                </a:tc>
                <a:tc>
                  <a:txBody>
                    <a:bodyPr lIns="76680" rIns="76680" tIns="38160" bIns="38160">
                      <a:noAutofit/>
                    </a:bodyPr>
                    <a:p>
                      <a:pPr algn="ctr">
                        <a:lnSpc>
                          <a:spcPct val="100000"/>
                        </a:lnSpc>
                      </a:pPr>
                      <a:r>
                        <a:rPr b="1" lang="nl-BE" sz="2000" spc="-1" strike="noStrike">
                          <a:solidFill>
                            <a:srgbClr val="ffffff"/>
                          </a:solidFill>
                          <a:latin typeface="Calibri"/>
                        </a:rPr>
                        <a:t>IMAGES</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a5a5a5"/>
                    </a:solidFill>
                  </a:tcPr>
                </a:tc>
                <a:tc>
                  <a:txBody>
                    <a:bodyPr lIns="76680" rIns="76680" tIns="38160" bIns="38160">
                      <a:noAutofit/>
                    </a:bodyPr>
                    <a:p>
                      <a:pPr algn="ctr">
                        <a:lnSpc>
                          <a:spcPct val="100000"/>
                        </a:lnSpc>
                      </a:pPr>
                      <a:r>
                        <a:rPr b="1" lang="nl-BE" sz="2000" spc="-1" strike="noStrike">
                          <a:solidFill>
                            <a:srgbClr val="ffffff"/>
                          </a:solidFill>
                          <a:latin typeface="Calibri"/>
                        </a:rPr>
                        <a:t>ANNOTATION</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a5a5a5"/>
                    </a:solidFill>
                  </a:tcPr>
                </a:tc>
              </a:tr>
              <a:tr h="384840">
                <a:tc>
                  <a:txBody>
                    <a:bodyPr lIns="76680" rIns="76680" tIns="38160" bIns="38160">
                      <a:noAutofit/>
                    </a:bodyPr>
                    <a:p>
                      <a:pPr>
                        <a:lnSpc>
                          <a:spcPct val="100000"/>
                        </a:lnSpc>
                      </a:pPr>
                      <a:r>
                        <a:rPr b="0" lang="nl-BE" sz="2000" spc="-1" strike="noStrike">
                          <a:solidFill>
                            <a:srgbClr val="000000"/>
                          </a:solidFill>
                          <a:latin typeface="Calibri"/>
                        </a:rPr>
                        <a:t>USiegen</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lIns="76680" rIns="76680" tIns="38160" bIns="38160">
                      <a:noAutofit/>
                    </a:bodyPr>
                    <a:p>
                      <a:pPr>
                        <a:lnSpc>
                          <a:spcPct val="100000"/>
                        </a:lnSpc>
                      </a:pPr>
                      <a:r>
                        <a:rPr b="0" lang="nl-BE" sz="2000" spc="-1" strike="noStrike">
                          <a:solidFill>
                            <a:srgbClr val="000000"/>
                          </a:solidFill>
                          <a:latin typeface="Calibri"/>
                        </a:rPr>
                        <a:t>17</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lIns="76680" rIns="76680" tIns="38160" bIns="38160">
                      <a:noAutofit/>
                    </a:bodyPr>
                    <a:p>
                      <a:pPr>
                        <a:lnSpc>
                          <a:spcPct val="100000"/>
                        </a:lnSpc>
                      </a:pPr>
                      <a:r>
                        <a:rPr b="0" lang="nl-BE" sz="2000" spc="-1" strike="noStrike">
                          <a:solidFill>
                            <a:srgbClr val="000000"/>
                          </a:solidFill>
                          <a:latin typeface="Calibri"/>
                        </a:rPr>
                        <a:t>Full</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r>
              <a:tr h="384840">
                <a:tc>
                  <a:txBody>
                    <a:bodyPr lIns="76680" rIns="76680" tIns="38160" bIns="38160">
                      <a:noAutofit/>
                    </a:bodyPr>
                    <a:p>
                      <a:pPr>
                        <a:lnSpc>
                          <a:spcPct val="100000"/>
                        </a:lnSpc>
                      </a:pPr>
                      <a:r>
                        <a:rPr b="0" lang="nl-BE" sz="2000" spc="-1" strike="noStrike">
                          <a:solidFill>
                            <a:srgbClr val="000000"/>
                          </a:solidFill>
                          <a:latin typeface="Calibri"/>
                        </a:rPr>
                        <a:t>xVertSeg</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c>
                  <a:txBody>
                    <a:bodyPr lIns="76680" rIns="76680" tIns="38160" bIns="38160">
                      <a:noAutofit/>
                    </a:bodyPr>
                    <a:p>
                      <a:pPr>
                        <a:lnSpc>
                          <a:spcPct val="100000"/>
                        </a:lnSpc>
                      </a:pPr>
                      <a:r>
                        <a:rPr b="0" lang="nl-BE" sz="2000" spc="-1" strike="noStrike">
                          <a:solidFill>
                            <a:srgbClr val="000000"/>
                          </a:solidFill>
                          <a:latin typeface="Calibri"/>
                        </a:rPr>
                        <a:t>25</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c>
                  <a:txBody>
                    <a:bodyPr lIns="76680" rIns="76680" tIns="38160" bIns="38160">
                      <a:noAutofit/>
                    </a:bodyPr>
                    <a:p>
                      <a:pPr>
                        <a:lnSpc>
                          <a:spcPct val="100000"/>
                        </a:lnSpc>
                      </a:pPr>
                      <a:r>
                        <a:rPr b="0" lang="nl-BE" sz="2000" spc="-1" strike="noStrike">
                          <a:solidFill>
                            <a:srgbClr val="000000"/>
                          </a:solidFill>
                          <a:latin typeface="Calibri"/>
                        </a:rPr>
                        <a:t>Full</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r>
              <a:tr h="384840">
                <a:tc>
                  <a:txBody>
                    <a:bodyPr lIns="76680" rIns="76680" tIns="38160" bIns="38160">
                      <a:noAutofit/>
                    </a:bodyPr>
                    <a:p>
                      <a:pPr>
                        <a:lnSpc>
                          <a:spcPct val="100000"/>
                        </a:lnSpc>
                      </a:pPr>
                      <a:r>
                        <a:rPr b="0" lang="nl-BE" sz="2000" spc="-1" strike="noStrike">
                          <a:solidFill>
                            <a:srgbClr val="000000"/>
                          </a:solidFill>
                          <a:latin typeface="Calibri"/>
                        </a:rPr>
                        <a:t>PLoS</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lIns="76680" rIns="76680" tIns="38160" bIns="38160">
                      <a:noAutofit/>
                    </a:bodyPr>
                    <a:p>
                      <a:pPr>
                        <a:lnSpc>
                          <a:spcPct val="100000"/>
                        </a:lnSpc>
                      </a:pPr>
                      <a:r>
                        <a:rPr b="0" lang="nl-BE" sz="2000" spc="-1" strike="noStrike">
                          <a:solidFill>
                            <a:srgbClr val="000000"/>
                          </a:solidFill>
                          <a:latin typeface="Calibri"/>
                        </a:rPr>
                        <a:t>22</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lIns="76680" rIns="76680" tIns="38160" bIns="38160">
                      <a:noAutofit/>
                    </a:bodyPr>
                    <a:p>
                      <a:pPr>
                        <a:lnSpc>
                          <a:spcPct val="100000"/>
                        </a:lnSpc>
                      </a:pPr>
                      <a:r>
                        <a:rPr b="0" lang="nl-BE" sz="2000" spc="-1" strike="noStrike">
                          <a:solidFill>
                            <a:srgbClr val="000000"/>
                          </a:solidFill>
                          <a:latin typeface="Calibri"/>
                        </a:rPr>
                        <a:t>Full</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r>
              <a:tr h="384840">
                <a:tc>
                  <a:txBody>
                    <a:bodyPr lIns="76680" rIns="76680" tIns="38160" bIns="38160">
                      <a:noAutofit/>
                    </a:bodyPr>
                    <a:p>
                      <a:pPr>
                        <a:lnSpc>
                          <a:spcPct val="100000"/>
                        </a:lnSpc>
                      </a:pPr>
                      <a:r>
                        <a:rPr b="0" lang="nl-BE" sz="2000" spc="-1" strike="noStrike">
                          <a:solidFill>
                            <a:srgbClr val="000000"/>
                          </a:solidFill>
                          <a:latin typeface="Calibri"/>
                        </a:rPr>
                        <a:t>MyoSeg</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c>
                  <a:txBody>
                    <a:bodyPr lIns="76680" rIns="76680" tIns="38160" bIns="38160">
                      <a:noAutofit/>
                    </a:bodyPr>
                    <a:p>
                      <a:pPr>
                        <a:lnSpc>
                          <a:spcPct val="100000"/>
                        </a:lnSpc>
                      </a:pPr>
                      <a:r>
                        <a:rPr b="0" lang="nl-BE" sz="2000" spc="-1" strike="noStrike">
                          <a:solidFill>
                            <a:srgbClr val="000000"/>
                          </a:solidFill>
                          <a:latin typeface="Calibri"/>
                        </a:rPr>
                        <a:t>53</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c>
                  <a:txBody>
                    <a:bodyPr lIns="76680" rIns="76680" tIns="38160" bIns="38160">
                      <a:noAutofit/>
                    </a:bodyPr>
                    <a:p>
                      <a:pPr>
                        <a:lnSpc>
                          <a:spcPct val="100000"/>
                        </a:lnSpc>
                      </a:pPr>
                      <a:r>
                        <a:rPr b="0" lang="nl-BE" sz="2000" spc="-1" strike="noStrike">
                          <a:solidFill>
                            <a:srgbClr val="000000"/>
                          </a:solidFill>
                          <a:latin typeface="Calibri"/>
                        </a:rPr>
                        <a:t>Full</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r>
              <a:tr h="386280">
                <a:tc>
                  <a:txBody>
                    <a:bodyPr lIns="76680" rIns="76680" tIns="38160" bIns="38160">
                      <a:noAutofit/>
                    </a:bodyPr>
                    <a:p>
                      <a:pPr>
                        <a:lnSpc>
                          <a:spcPct val="100000"/>
                        </a:lnSpc>
                      </a:pPr>
                      <a:r>
                        <a:rPr b="0" lang="nl-BE" sz="2000" spc="-1" strike="noStrike">
                          <a:solidFill>
                            <a:srgbClr val="000000"/>
                          </a:solidFill>
                          <a:latin typeface="Calibri"/>
                        </a:rPr>
                        <a:t>Uwash</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lIns="76680" rIns="76680" tIns="38160" bIns="38160">
                      <a:noAutofit/>
                    </a:bodyPr>
                    <a:p>
                      <a:pPr>
                        <a:lnSpc>
                          <a:spcPct val="100000"/>
                        </a:lnSpc>
                      </a:pPr>
                      <a:r>
                        <a:rPr b="0" lang="nl-BE" sz="2000" spc="-1" strike="noStrike">
                          <a:solidFill>
                            <a:srgbClr val="000000"/>
                          </a:solidFill>
                          <a:latin typeface="Calibri"/>
                        </a:rPr>
                        <a:t>242</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lIns="76680" rIns="76680" tIns="38160" bIns="38160">
                      <a:noAutofit/>
                    </a:bodyPr>
                    <a:p>
                      <a:pPr>
                        <a:lnSpc>
                          <a:spcPct val="100000"/>
                        </a:lnSpc>
                      </a:pPr>
                      <a:r>
                        <a:rPr b="0" lang="nl-BE" sz="2000" spc="-1" strike="noStrike">
                          <a:solidFill>
                            <a:srgbClr val="000000"/>
                          </a:solidFill>
                          <a:latin typeface="Calibri"/>
                        </a:rPr>
                        <a:t>Point</a:t>
                      </a:r>
                      <a:endParaRPr b="0" lang="en-US" sz="2000" spc="-1" strike="noStrike">
                        <a:latin typeface="Arial"/>
                      </a:endParaRPr>
                    </a:p>
                  </a:txBody>
                  <a:tcPr marL="76680" marR="76680">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r>
            </a:tbl>
          </a:graphicData>
        </a:graphic>
      </p:graphicFrame>
      <p:sp>
        <p:nvSpPr>
          <p:cNvPr id="86" name="CustomShape 21"/>
          <p:cNvSpPr/>
          <p:nvPr/>
        </p:nvSpPr>
        <p:spPr>
          <a:xfrm>
            <a:off x="623520" y="2629080"/>
            <a:ext cx="9084960" cy="13273200"/>
          </a:xfrm>
          <a:prstGeom prst="roundRect">
            <a:avLst>
              <a:gd name="adj" fmla="val 0"/>
            </a:avLst>
          </a:prstGeom>
          <a:no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87" name="CustomShape 22"/>
          <p:cNvSpPr/>
          <p:nvPr/>
        </p:nvSpPr>
        <p:spPr>
          <a:xfrm>
            <a:off x="10112040" y="2629080"/>
            <a:ext cx="9056520" cy="13273200"/>
          </a:xfrm>
          <a:prstGeom prst="roundRect">
            <a:avLst>
              <a:gd name="adj" fmla="val 0"/>
            </a:avLst>
          </a:prstGeom>
          <a:no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88" name="CustomShape 23"/>
          <p:cNvSpPr/>
          <p:nvPr/>
        </p:nvSpPr>
        <p:spPr>
          <a:xfrm>
            <a:off x="19572120" y="2629080"/>
            <a:ext cx="9056520" cy="13273200"/>
          </a:xfrm>
          <a:prstGeom prst="roundRect">
            <a:avLst>
              <a:gd name="adj" fmla="val 0"/>
            </a:avLst>
          </a:prstGeom>
          <a:no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89" name="CustomShape 24"/>
          <p:cNvSpPr/>
          <p:nvPr/>
        </p:nvSpPr>
        <p:spPr>
          <a:xfrm>
            <a:off x="19603440" y="10216080"/>
            <a:ext cx="9050400" cy="348480"/>
          </a:xfrm>
          <a:prstGeom prst="rect">
            <a:avLst/>
          </a:prstGeom>
          <a:noFill/>
          <a:ln>
            <a:noFill/>
          </a:ln>
        </p:spPr>
        <p:style>
          <a:lnRef idx="0"/>
          <a:fillRef idx="0"/>
          <a:effectRef idx="0"/>
          <a:fontRef idx="minor"/>
        </p:style>
        <p:txBody>
          <a:bodyPr lIns="52200" rIns="52200" tIns="52200" bIns="52200" anchor="ctr">
            <a:spAutoFit/>
          </a:bodyPr>
          <a:p>
            <a:pPr algn="ctr">
              <a:lnSpc>
                <a:spcPct val="100000"/>
              </a:lnSpc>
              <a:spcBef>
                <a:spcPts val="320"/>
              </a:spcBef>
              <a:tabLst>
                <a:tab algn="l" pos="0"/>
              </a:tabLst>
            </a:pPr>
            <a:r>
              <a:rPr b="0" lang="nl-BE" sz="1600" spc="-1" strike="noStrike">
                <a:solidFill>
                  <a:srgbClr val="404040"/>
                </a:solidFill>
                <a:latin typeface="Roboto Black"/>
                <a:ea typeface="Roboto Black"/>
              </a:rPr>
              <a:t>REFERENCES</a:t>
            </a:r>
            <a:endParaRPr b="0" lang="en-US" sz="1600" spc="-1" strike="noStrike">
              <a:latin typeface="Arial"/>
            </a:endParaRPr>
          </a:p>
        </p:txBody>
      </p:sp>
      <p:sp>
        <p:nvSpPr>
          <p:cNvPr id="90" name="Line 25"/>
          <p:cNvSpPr/>
          <p:nvPr/>
        </p:nvSpPr>
        <p:spPr>
          <a:xfrm>
            <a:off x="10120680" y="8016840"/>
            <a:ext cx="9066240" cy="0"/>
          </a:xfrm>
          <a:prstGeom prst="line">
            <a:avLst/>
          </a:prstGeom>
          <a:ln w="6480">
            <a:solidFill>
              <a:schemeClr val="bg1">
                <a:lumMod val="65000"/>
              </a:schemeClr>
            </a:solidFill>
            <a:round/>
          </a:ln>
        </p:spPr>
        <p:style>
          <a:lnRef idx="1">
            <a:schemeClr val="accent1"/>
          </a:lnRef>
          <a:fillRef idx="0">
            <a:schemeClr val="accent1"/>
          </a:fillRef>
          <a:effectRef idx="0">
            <a:schemeClr val="accent1"/>
          </a:effectRef>
          <a:fontRef idx="minor"/>
        </p:style>
      </p:sp>
      <p:sp>
        <p:nvSpPr>
          <p:cNvPr id="91" name="CustomShape 26"/>
          <p:cNvSpPr/>
          <p:nvPr/>
        </p:nvSpPr>
        <p:spPr>
          <a:xfrm>
            <a:off x="10413720" y="3222720"/>
            <a:ext cx="9050400" cy="470880"/>
          </a:xfrm>
          <a:prstGeom prst="rect">
            <a:avLst/>
          </a:prstGeom>
          <a:noFill/>
          <a:ln>
            <a:noFill/>
          </a:ln>
        </p:spPr>
        <p:style>
          <a:lnRef idx="0"/>
          <a:fillRef idx="0"/>
          <a:effectRef idx="0"/>
          <a:fontRef idx="minor"/>
        </p:style>
        <p:txBody>
          <a:bodyPr lIns="52200" rIns="52200" tIns="52200" bIns="52200" anchor="ctr">
            <a:spAutoFit/>
          </a:bodyPr>
          <a:p>
            <a:pPr>
              <a:lnSpc>
                <a:spcPct val="100000"/>
              </a:lnSpc>
              <a:spcBef>
                <a:spcPts val="479"/>
              </a:spcBef>
              <a:tabLst>
                <a:tab algn="l" pos="0"/>
              </a:tabLst>
            </a:pPr>
            <a:r>
              <a:rPr b="0" lang="nl-BE" sz="2400" spc="-1" strike="noStrike">
                <a:solidFill>
                  <a:srgbClr val="000000"/>
                </a:solidFill>
                <a:latin typeface="Roboto Black"/>
                <a:ea typeface="Roboto Black"/>
              </a:rPr>
              <a:t>Datasets</a:t>
            </a:r>
            <a:endParaRPr b="0" lang="en-US" sz="2400" spc="-1" strike="noStrike">
              <a:latin typeface="Arial"/>
            </a:endParaRPr>
          </a:p>
        </p:txBody>
      </p:sp>
      <p:sp>
        <p:nvSpPr>
          <p:cNvPr id="92" name="CustomShape 27"/>
          <p:cNvSpPr/>
          <p:nvPr/>
        </p:nvSpPr>
        <p:spPr>
          <a:xfrm>
            <a:off x="10413720" y="8150760"/>
            <a:ext cx="5059800" cy="470880"/>
          </a:xfrm>
          <a:prstGeom prst="rect">
            <a:avLst/>
          </a:prstGeom>
          <a:noFill/>
          <a:ln>
            <a:noFill/>
          </a:ln>
        </p:spPr>
        <p:style>
          <a:lnRef idx="0"/>
          <a:fillRef idx="0"/>
          <a:effectRef idx="0"/>
          <a:fontRef idx="minor"/>
        </p:style>
        <p:txBody>
          <a:bodyPr lIns="52200" rIns="52200" tIns="52200" bIns="52200" anchor="ctr">
            <a:spAutoFit/>
          </a:bodyPr>
          <a:p>
            <a:pPr>
              <a:lnSpc>
                <a:spcPct val="100000"/>
              </a:lnSpc>
              <a:spcBef>
                <a:spcPts val="479"/>
              </a:spcBef>
              <a:tabLst>
                <a:tab algn="l" pos="0"/>
              </a:tabLst>
            </a:pPr>
            <a:r>
              <a:rPr b="0" lang="nl-BE" sz="2400" spc="-1" strike="noStrike">
                <a:solidFill>
                  <a:srgbClr val="000000"/>
                </a:solidFill>
                <a:latin typeface="Roboto Black"/>
                <a:ea typeface="Roboto Black"/>
              </a:rPr>
              <a:t>Architectures</a:t>
            </a:r>
            <a:endParaRPr b="0" lang="en-US" sz="2400" spc="-1" strike="noStrike">
              <a:latin typeface="Arial"/>
            </a:endParaRPr>
          </a:p>
        </p:txBody>
      </p:sp>
      <p:sp>
        <p:nvSpPr>
          <p:cNvPr id="93" name="Line 28"/>
          <p:cNvSpPr/>
          <p:nvPr/>
        </p:nvSpPr>
        <p:spPr>
          <a:xfrm>
            <a:off x="19562760" y="10047240"/>
            <a:ext cx="9066240" cy="0"/>
          </a:xfrm>
          <a:prstGeom prst="line">
            <a:avLst/>
          </a:prstGeom>
          <a:ln w="6480">
            <a:solidFill>
              <a:schemeClr val="bg1">
                <a:lumMod val="65000"/>
              </a:schemeClr>
            </a:solidFill>
            <a:round/>
          </a:ln>
        </p:spPr>
        <p:style>
          <a:lnRef idx="1">
            <a:schemeClr val="accent1"/>
          </a:lnRef>
          <a:fillRef idx="0">
            <a:schemeClr val="accent1"/>
          </a:fillRef>
          <a:effectRef idx="0">
            <a:schemeClr val="accent1"/>
          </a:effectRef>
          <a:fontRef idx="minor"/>
        </p:style>
      </p:sp>
      <p:sp>
        <p:nvSpPr>
          <p:cNvPr id="94" name="CustomShape 29"/>
          <p:cNvSpPr/>
          <p:nvPr/>
        </p:nvSpPr>
        <p:spPr>
          <a:xfrm>
            <a:off x="10374120" y="8633160"/>
            <a:ext cx="2914560" cy="775440"/>
          </a:xfrm>
          <a:prstGeom prst="rect">
            <a:avLst/>
          </a:prstGeom>
          <a:noFill/>
          <a:ln>
            <a:noFill/>
          </a:ln>
        </p:spPr>
        <p:style>
          <a:lnRef idx="0"/>
          <a:fillRef idx="0"/>
          <a:effectRef idx="0"/>
          <a:fontRef idx="minor"/>
        </p:style>
        <p:txBody>
          <a:bodyPr lIns="52200" rIns="52200" tIns="52200" bIns="52200" anchor="ctr">
            <a:spAutoFit/>
          </a:bodyPr>
          <a:p>
            <a:pPr>
              <a:lnSpc>
                <a:spcPct val="100000"/>
              </a:lnSpc>
              <a:spcBef>
                <a:spcPts val="439"/>
              </a:spcBef>
              <a:tabLst>
                <a:tab algn="l" pos="0"/>
              </a:tabLst>
            </a:pPr>
            <a:r>
              <a:rPr b="0" lang="en-US" sz="2200" spc="-1" strike="noStrike">
                <a:solidFill>
                  <a:srgbClr val="000000"/>
                </a:solidFill>
                <a:latin typeface="Roboto"/>
                <a:ea typeface="Roboto"/>
              </a:rPr>
              <a:t>Fully supervised model as reference </a:t>
            </a:r>
            <a:r>
              <a:rPr b="0" lang="en-US" sz="1400" spc="-1" strike="noStrike">
                <a:solidFill>
                  <a:srgbClr val="000000"/>
                </a:solidFill>
                <a:latin typeface="Roboto"/>
                <a:ea typeface="Roboto"/>
              </a:rPr>
              <a:t>[12]</a:t>
            </a:r>
            <a:endParaRPr b="0" lang="en-US" sz="1400" spc="-1" strike="noStrike">
              <a:latin typeface="Arial"/>
            </a:endParaRPr>
          </a:p>
        </p:txBody>
      </p:sp>
      <p:sp>
        <p:nvSpPr>
          <p:cNvPr id="95" name="CustomShape 30"/>
          <p:cNvSpPr/>
          <p:nvPr/>
        </p:nvSpPr>
        <p:spPr>
          <a:xfrm>
            <a:off x="10374120" y="9819000"/>
            <a:ext cx="2765160" cy="775440"/>
          </a:xfrm>
          <a:prstGeom prst="rect">
            <a:avLst/>
          </a:prstGeom>
          <a:noFill/>
          <a:ln>
            <a:noFill/>
          </a:ln>
        </p:spPr>
        <p:style>
          <a:lnRef idx="0"/>
          <a:fillRef idx="0"/>
          <a:effectRef idx="0"/>
          <a:fontRef idx="minor"/>
        </p:style>
        <p:txBody>
          <a:bodyPr lIns="52200" rIns="52200" tIns="52200" bIns="52200" anchor="ctr">
            <a:spAutoFit/>
          </a:bodyPr>
          <a:p>
            <a:pPr>
              <a:lnSpc>
                <a:spcPct val="100000"/>
              </a:lnSpc>
              <a:spcBef>
                <a:spcPts val="439"/>
              </a:spcBef>
              <a:tabLst>
                <a:tab algn="l" pos="0"/>
              </a:tabLst>
            </a:pPr>
            <a:r>
              <a:rPr b="0" lang="en-US" sz="2200" spc="-1" strike="noStrike">
                <a:solidFill>
                  <a:srgbClr val="000000"/>
                </a:solidFill>
                <a:latin typeface="Roboto"/>
                <a:ea typeface="Roboto"/>
              </a:rPr>
              <a:t>3D U-Net with instance memory</a:t>
            </a:r>
            <a:endParaRPr b="0" lang="en-US" sz="2200" spc="-1" strike="noStrike">
              <a:latin typeface="Arial"/>
            </a:endParaRPr>
          </a:p>
        </p:txBody>
      </p:sp>
      <p:sp>
        <p:nvSpPr>
          <p:cNvPr id="96" name="CustomShape 31"/>
          <p:cNvSpPr/>
          <p:nvPr/>
        </p:nvSpPr>
        <p:spPr>
          <a:xfrm>
            <a:off x="13289400" y="15382800"/>
            <a:ext cx="5436000" cy="440280"/>
          </a:xfrm>
          <a:prstGeom prst="rect">
            <a:avLst/>
          </a:prstGeom>
          <a:noFill/>
          <a:ln>
            <a:noFill/>
          </a:ln>
        </p:spPr>
        <p:style>
          <a:lnRef idx="0"/>
          <a:fillRef idx="0"/>
          <a:effectRef idx="0"/>
          <a:fontRef idx="minor"/>
        </p:style>
        <p:txBody>
          <a:bodyPr lIns="52200" rIns="52200" tIns="52200" bIns="52200" anchor="ctr">
            <a:spAutoFit/>
          </a:bodyPr>
          <a:p>
            <a:pPr algn="r">
              <a:lnSpc>
                <a:spcPct val="100000"/>
              </a:lnSpc>
              <a:spcBef>
                <a:spcPts val="439"/>
              </a:spcBef>
              <a:tabLst>
                <a:tab algn="l" pos="0"/>
              </a:tabLst>
            </a:pPr>
            <a:r>
              <a:rPr b="0" lang="en-US" sz="2200" spc="-1" strike="noStrike">
                <a:solidFill>
                  <a:srgbClr val="000000"/>
                </a:solidFill>
                <a:latin typeface="Roboto"/>
                <a:ea typeface="Roboto"/>
              </a:rPr>
              <a:t>Illustration of consistency loss network </a:t>
            </a:r>
            <a:r>
              <a:rPr b="0" lang="en-US" sz="1400" spc="-1" strike="noStrike">
                <a:solidFill>
                  <a:srgbClr val="000000"/>
                </a:solidFill>
                <a:latin typeface="Roboto"/>
                <a:ea typeface="Roboto"/>
              </a:rPr>
              <a:t>[9]</a:t>
            </a:r>
            <a:endParaRPr b="0" lang="en-US" sz="1400" spc="-1" strike="noStrike">
              <a:latin typeface="Arial"/>
            </a:endParaRPr>
          </a:p>
        </p:txBody>
      </p:sp>
      <p:sp>
        <p:nvSpPr>
          <p:cNvPr id="97" name="CustomShape 32"/>
          <p:cNvSpPr/>
          <p:nvPr/>
        </p:nvSpPr>
        <p:spPr>
          <a:xfrm>
            <a:off x="2997360" y="9183240"/>
            <a:ext cx="5499000" cy="410040"/>
          </a:xfrm>
          <a:prstGeom prst="rect">
            <a:avLst/>
          </a:prstGeom>
          <a:noFill/>
          <a:ln>
            <a:noFill/>
          </a:ln>
        </p:spPr>
        <p:style>
          <a:lnRef idx="0"/>
          <a:fillRef idx="0"/>
          <a:effectRef idx="0"/>
          <a:fontRef idx="minor"/>
        </p:style>
        <p:txBody>
          <a:bodyPr lIns="52200" rIns="52200" tIns="52200" bIns="52200" anchor="ctr">
            <a:spAutoFit/>
          </a:bodyPr>
          <a:p>
            <a:pPr algn="r">
              <a:lnSpc>
                <a:spcPct val="100000"/>
              </a:lnSpc>
              <a:spcBef>
                <a:spcPts val="400"/>
              </a:spcBef>
              <a:tabLst>
                <a:tab algn="l" pos="0"/>
              </a:tabLst>
            </a:pPr>
            <a:r>
              <a:rPr b="0" lang="en-US" sz="2000" spc="-1" strike="noStrike">
                <a:solidFill>
                  <a:srgbClr val="000000"/>
                </a:solidFill>
                <a:latin typeface="Roboto"/>
                <a:ea typeface="Roboto"/>
              </a:rPr>
              <a:t>lumbar hernia procedure</a:t>
            </a:r>
            <a:endParaRPr b="0" lang="en-US" sz="2000" spc="-1" strike="noStrike">
              <a:latin typeface="Arial"/>
            </a:endParaRPr>
          </a:p>
        </p:txBody>
      </p:sp>
      <p:grpSp>
        <p:nvGrpSpPr>
          <p:cNvPr id="98" name="Group 33"/>
          <p:cNvGrpSpPr/>
          <p:nvPr/>
        </p:nvGrpSpPr>
        <p:grpSpPr>
          <a:xfrm>
            <a:off x="10473480" y="12350520"/>
            <a:ext cx="8206200" cy="3102480"/>
            <a:chOff x="10473480" y="12350520"/>
            <a:chExt cx="8206200" cy="3102480"/>
          </a:xfrm>
        </p:grpSpPr>
        <p:pic>
          <p:nvPicPr>
            <p:cNvPr id="99" name="Picture 7" descr="Diagram&#10;&#10;Description automatically generated"/>
            <p:cNvPicPr/>
            <p:nvPr/>
          </p:nvPicPr>
          <p:blipFill>
            <a:blip r:embed="rId6"/>
            <a:srcRect l="0" t="0" r="2679" b="2406"/>
            <a:stretch/>
          </p:blipFill>
          <p:spPr>
            <a:xfrm>
              <a:off x="10695240" y="12350520"/>
              <a:ext cx="7984440" cy="2977920"/>
            </a:xfrm>
            <a:prstGeom prst="rect">
              <a:avLst/>
            </a:prstGeom>
            <a:ln>
              <a:noFill/>
            </a:ln>
          </p:spPr>
        </p:pic>
        <p:sp>
          <p:nvSpPr>
            <p:cNvPr id="100" name="CustomShape 34"/>
            <p:cNvSpPr/>
            <p:nvPr/>
          </p:nvSpPr>
          <p:spPr>
            <a:xfrm>
              <a:off x="10473480" y="15248880"/>
              <a:ext cx="5956200" cy="20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1" name="CustomShape 35"/>
            <p:cNvSpPr/>
            <p:nvPr/>
          </p:nvSpPr>
          <p:spPr>
            <a:xfrm>
              <a:off x="17330760" y="15248880"/>
              <a:ext cx="1310040" cy="10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sp>
        <p:nvSpPr>
          <p:cNvPr id="102" name="CustomShape 36"/>
          <p:cNvSpPr/>
          <p:nvPr/>
        </p:nvSpPr>
        <p:spPr>
          <a:xfrm>
            <a:off x="10413720" y="12018960"/>
            <a:ext cx="5059800" cy="470880"/>
          </a:xfrm>
          <a:prstGeom prst="rect">
            <a:avLst/>
          </a:prstGeom>
          <a:noFill/>
          <a:ln>
            <a:noFill/>
          </a:ln>
        </p:spPr>
        <p:style>
          <a:lnRef idx="0"/>
          <a:fillRef idx="0"/>
          <a:effectRef idx="0"/>
          <a:fontRef idx="minor"/>
        </p:style>
        <p:txBody>
          <a:bodyPr lIns="52200" rIns="52200" tIns="52200" bIns="52200" anchor="ctr">
            <a:spAutoFit/>
          </a:bodyPr>
          <a:p>
            <a:pPr>
              <a:lnSpc>
                <a:spcPct val="100000"/>
              </a:lnSpc>
              <a:spcBef>
                <a:spcPts val="479"/>
              </a:spcBef>
              <a:tabLst>
                <a:tab algn="l" pos="0"/>
              </a:tabLst>
            </a:pPr>
            <a:r>
              <a:rPr b="0" lang="nl-BE" sz="2400" spc="-1" strike="noStrike">
                <a:solidFill>
                  <a:srgbClr val="000000"/>
                </a:solidFill>
                <a:latin typeface="Roboto Black"/>
                <a:ea typeface="Roboto Black"/>
              </a:rPr>
              <a:t>Point</a:t>
            </a:r>
            <a:r>
              <a:rPr b="0" lang="nl-BE" sz="2200" spc="-1" strike="noStrike">
                <a:solidFill>
                  <a:srgbClr val="000000"/>
                </a:solidFill>
                <a:latin typeface="Roboto Black"/>
                <a:ea typeface="Roboto Black"/>
              </a:rPr>
              <a:t> supervision techniques</a:t>
            </a:r>
            <a:endParaRPr b="0" lang="en-US" sz="2200" spc="-1" strike="noStrike">
              <a:latin typeface="Arial"/>
            </a:endParaRPr>
          </a:p>
        </p:txBody>
      </p:sp>
      <p:sp>
        <p:nvSpPr>
          <p:cNvPr id="103" name="CustomShape 37"/>
          <p:cNvSpPr/>
          <p:nvPr/>
        </p:nvSpPr>
        <p:spPr>
          <a:xfrm>
            <a:off x="17422200" y="6535080"/>
            <a:ext cx="35640" cy="35640"/>
          </a:xfrm>
          <a:prstGeom prst="ellipse">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04" name="CustomShape 38"/>
          <p:cNvSpPr/>
          <p:nvPr/>
        </p:nvSpPr>
        <p:spPr>
          <a:xfrm>
            <a:off x="17129880" y="6102000"/>
            <a:ext cx="35640" cy="35640"/>
          </a:xfrm>
          <a:prstGeom prst="ellipse">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05" name="CustomShape 39"/>
          <p:cNvSpPr/>
          <p:nvPr/>
        </p:nvSpPr>
        <p:spPr>
          <a:xfrm>
            <a:off x="17294400" y="5650920"/>
            <a:ext cx="35640" cy="35640"/>
          </a:xfrm>
          <a:prstGeom prst="ellipse">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06" name="CustomShape 40"/>
          <p:cNvSpPr/>
          <p:nvPr/>
        </p:nvSpPr>
        <p:spPr>
          <a:xfrm>
            <a:off x="17209080" y="5297400"/>
            <a:ext cx="35640" cy="35640"/>
          </a:xfrm>
          <a:prstGeom prst="ellipse">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07" name="CustomShape 41"/>
          <p:cNvSpPr/>
          <p:nvPr/>
        </p:nvSpPr>
        <p:spPr>
          <a:xfrm>
            <a:off x="17257680" y="4840200"/>
            <a:ext cx="35640" cy="35640"/>
          </a:xfrm>
          <a:prstGeom prst="ellipse">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PosterPresentations.com-36x60-Template-V3</Template>
  <TotalTime>0</TotalTime>
  <Application>LibreOffice/6.4.7.2$Linux_X86_64 LibreOffice_project/40$Build-2</Application>
  <Words>998</Words>
  <Paragraphs>71</Paragraphs>
  <Company>Hewlett-Packard 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2012-02-06T18:46:22Z</dcterms:created>
  <dc:creator>CanterburyMedia</dc:creator>
  <dc:description/>
  <dc:language>en-US</dc:language>
  <cp:lastModifiedBy/>
  <dcterms:modified xsi:type="dcterms:W3CDTF">2021-08-02T18:18:28Z</dcterms:modified>
  <cp:revision>85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Hewlett-Packard Company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