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dsek brez naslova" id="{19E5DD54-8FFE-490D-A7CD-B860516E459F}">
          <p14:sldIdLst>
            <p14:sldId id="256"/>
            <p14:sldId id="257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10780-D3DF-4D13-AB6B-757F2B6EFBC7}" v="1" dt="2024-06-11T08:17:11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Alif" userId="0d074f19-57dd-47ca-b76d-816a08427e3e" providerId="ADAL" clId="{C7410780-D3DF-4D13-AB6B-757F2B6EFBC7}"/>
    <pc:docChg chg="undo custSel addSld delSld modSld sldOrd modSection">
      <pc:chgData name="Jan Alif" userId="0d074f19-57dd-47ca-b76d-816a08427e3e" providerId="ADAL" clId="{C7410780-D3DF-4D13-AB6B-757F2B6EFBC7}" dt="2024-06-11T08:17:28.114" v="488"/>
      <pc:docMkLst>
        <pc:docMk/>
      </pc:docMkLst>
      <pc:sldChg chg="modSp mod">
        <pc:chgData name="Jan Alif" userId="0d074f19-57dd-47ca-b76d-816a08427e3e" providerId="ADAL" clId="{C7410780-D3DF-4D13-AB6B-757F2B6EFBC7}" dt="2024-06-11T08:12:19.758" v="482" actId="1037"/>
        <pc:sldMkLst>
          <pc:docMk/>
          <pc:sldMk cId="3771965907" sldId="256"/>
        </pc:sldMkLst>
        <pc:spChg chg="mod">
          <ac:chgData name="Jan Alif" userId="0d074f19-57dd-47ca-b76d-816a08427e3e" providerId="ADAL" clId="{C7410780-D3DF-4D13-AB6B-757F2B6EFBC7}" dt="2024-06-11T08:11:54.326" v="477" actId="255"/>
          <ac:spMkLst>
            <pc:docMk/>
            <pc:sldMk cId="3771965907" sldId="256"/>
            <ac:spMk id="3" creationId="{0CB9A0D6-440B-0B0F-C741-DBE06B5110CB}"/>
          </ac:spMkLst>
        </pc:spChg>
        <pc:picChg chg="mod">
          <ac:chgData name="Jan Alif" userId="0d074f19-57dd-47ca-b76d-816a08427e3e" providerId="ADAL" clId="{C7410780-D3DF-4D13-AB6B-757F2B6EFBC7}" dt="2024-06-11T08:12:19.758" v="482" actId="1037"/>
          <ac:picMkLst>
            <pc:docMk/>
            <pc:sldMk cId="3771965907" sldId="256"/>
            <ac:picMk id="24" creationId="{5FC11342-7DF1-C5E1-964E-8F37304A6F41}"/>
          </ac:picMkLst>
        </pc:picChg>
      </pc:sldChg>
      <pc:sldChg chg="addSp delSp modSp mod">
        <pc:chgData name="Jan Alif" userId="0d074f19-57dd-47ca-b76d-816a08427e3e" providerId="ADAL" clId="{C7410780-D3DF-4D13-AB6B-757F2B6EFBC7}" dt="2024-05-27T05:13:00.406" v="213" actId="20577"/>
        <pc:sldMkLst>
          <pc:docMk/>
          <pc:sldMk cId="2250552398" sldId="257"/>
        </pc:sldMkLst>
        <pc:spChg chg="mod">
          <ac:chgData name="Jan Alif" userId="0d074f19-57dd-47ca-b76d-816a08427e3e" providerId="ADAL" clId="{C7410780-D3DF-4D13-AB6B-757F2B6EFBC7}" dt="2024-05-27T05:13:00.406" v="213" actId="20577"/>
          <ac:spMkLst>
            <pc:docMk/>
            <pc:sldMk cId="2250552398" sldId="257"/>
            <ac:spMk id="3" creationId="{71F14A72-559B-C7B8-E10E-5F80F0F726FB}"/>
          </ac:spMkLst>
        </pc:spChg>
        <pc:picChg chg="del">
          <ac:chgData name="Jan Alif" userId="0d074f19-57dd-47ca-b76d-816a08427e3e" providerId="ADAL" clId="{C7410780-D3DF-4D13-AB6B-757F2B6EFBC7}" dt="2024-05-27T04:48:24.298" v="16" actId="478"/>
          <ac:picMkLst>
            <pc:docMk/>
            <pc:sldMk cId="2250552398" sldId="257"/>
            <ac:picMk id="4" creationId="{87CB5CC5-17ED-3EEB-9172-E2C2110F2667}"/>
          </ac:picMkLst>
        </pc:picChg>
        <pc:picChg chg="add mod">
          <ac:chgData name="Jan Alif" userId="0d074f19-57dd-47ca-b76d-816a08427e3e" providerId="ADAL" clId="{C7410780-D3DF-4D13-AB6B-757F2B6EFBC7}" dt="2024-05-27T05:12:32.605" v="196" actId="1076"/>
          <ac:picMkLst>
            <pc:docMk/>
            <pc:sldMk cId="2250552398" sldId="257"/>
            <ac:picMk id="6" creationId="{E57EF39C-7C75-D8F2-8C1F-9B9B3637DA97}"/>
          </ac:picMkLst>
        </pc:picChg>
      </pc:sldChg>
      <pc:sldChg chg="addSp delSp modSp mod">
        <pc:chgData name="Jan Alif" userId="0d074f19-57dd-47ca-b76d-816a08427e3e" providerId="ADAL" clId="{C7410780-D3DF-4D13-AB6B-757F2B6EFBC7}" dt="2024-05-27T05:38:59.080" v="434" actId="26606"/>
        <pc:sldMkLst>
          <pc:docMk/>
          <pc:sldMk cId="34338857" sldId="258"/>
        </pc:sldMkLst>
        <pc:spChg chg="mod">
          <ac:chgData name="Jan Alif" userId="0d074f19-57dd-47ca-b76d-816a08427e3e" providerId="ADAL" clId="{C7410780-D3DF-4D13-AB6B-757F2B6EFBC7}" dt="2024-05-27T04:55:05.257" v="151" actId="20577"/>
          <ac:spMkLst>
            <pc:docMk/>
            <pc:sldMk cId="34338857" sldId="258"/>
            <ac:spMk id="2" creationId="{9E3CAAE9-2BFB-E967-5C53-7629522B6593}"/>
          </ac:spMkLst>
        </pc:spChg>
        <pc:spChg chg="mod">
          <ac:chgData name="Jan Alif" userId="0d074f19-57dd-47ca-b76d-816a08427e3e" providerId="ADAL" clId="{C7410780-D3DF-4D13-AB6B-757F2B6EFBC7}" dt="2024-05-27T05:38:59.080" v="434" actId="26606"/>
          <ac:spMkLst>
            <pc:docMk/>
            <pc:sldMk cId="34338857" sldId="258"/>
            <ac:spMk id="3" creationId="{32B0598E-57EF-1DEB-7ACF-9356A9D1493E}"/>
          </ac:spMkLst>
        </pc:spChg>
        <pc:spChg chg="del">
          <ac:chgData name="Jan Alif" userId="0d074f19-57dd-47ca-b76d-816a08427e3e" providerId="ADAL" clId="{C7410780-D3DF-4D13-AB6B-757F2B6EFBC7}" dt="2024-05-27T05:38:59.080" v="434" actId="26606"/>
          <ac:spMkLst>
            <pc:docMk/>
            <pc:sldMk cId="34338857" sldId="258"/>
            <ac:spMk id="10" creationId="{4EFE82FE-7465-AE46-88DF-34D347E83B84}"/>
          </ac:spMkLst>
        </pc:spChg>
        <pc:spChg chg="add">
          <ac:chgData name="Jan Alif" userId="0d074f19-57dd-47ca-b76d-816a08427e3e" providerId="ADAL" clId="{C7410780-D3DF-4D13-AB6B-757F2B6EFBC7}" dt="2024-05-27T05:38:59.080" v="434" actId="26606"/>
          <ac:spMkLst>
            <pc:docMk/>
            <pc:sldMk cId="34338857" sldId="258"/>
            <ac:spMk id="23" creationId="{4EFE82FE-7465-AE46-88DF-34D347E83B84}"/>
          </ac:spMkLst>
        </pc:spChg>
        <pc:grpChg chg="del">
          <ac:chgData name="Jan Alif" userId="0d074f19-57dd-47ca-b76d-816a08427e3e" providerId="ADAL" clId="{C7410780-D3DF-4D13-AB6B-757F2B6EFBC7}" dt="2024-05-27T05:38:59.080" v="434" actId="26606"/>
          <ac:grpSpMkLst>
            <pc:docMk/>
            <pc:sldMk cId="34338857" sldId="258"/>
            <ac:grpSpMk id="12" creationId="{1B5E71B3-7269-894E-A00B-31D341365FC9}"/>
          </ac:grpSpMkLst>
        </pc:grpChg>
        <pc:grpChg chg="add">
          <ac:chgData name="Jan Alif" userId="0d074f19-57dd-47ca-b76d-816a08427e3e" providerId="ADAL" clId="{C7410780-D3DF-4D13-AB6B-757F2B6EFBC7}" dt="2024-05-27T05:38:59.080" v="434" actId="26606"/>
          <ac:grpSpMkLst>
            <pc:docMk/>
            <pc:sldMk cId="34338857" sldId="258"/>
            <ac:grpSpMk id="25" creationId="{1B5E71B3-7269-894E-A00B-31D341365FC9}"/>
          </ac:grpSpMkLst>
        </pc:grpChg>
        <pc:picChg chg="del">
          <ac:chgData name="Jan Alif" userId="0d074f19-57dd-47ca-b76d-816a08427e3e" providerId="ADAL" clId="{C7410780-D3DF-4D13-AB6B-757F2B6EFBC7}" dt="2024-05-27T04:52:32.987" v="17" actId="478"/>
          <ac:picMkLst>
            <pc:docMk/>
            <pc:sldMk cId="34338857" sldId="258"/>
            <ac:picMk id="5" creationId="{B9F60D2B-1F70-3FEA-9886-2D14B763A8DF}"/>
          </ac:picMkLst>
        </pc:picChg>
        <pc:picChg chg="add mod">
          <ac:chgData name="Jan Alif" userId="0d074f19-57dd-47ca-b76d-816a08427e3e" providerId="ADAL" clId="{C7410780-D3DF-4D13-AB6B-757F2B6EFBC7}" dt="2024-05-27T05:38:59.080" v="434" actId="26606"/>
          <ac:picMkLst>
            <pc:docMk/>
            <pc:sldMk cId="34338857" sldId="258"/>
            <ac:picMk id="6" creationId="{48CC8C28-D25D-0271-185E-49A6A29B1EC4}"/>
          </ac:picMkLst>
        </pc:picChg>
        <pc:cxnChg chg="del">
          <ac:chgData name="Jan Alif" userId="0d074f19-57dd-47ca-b76d-816a08427e3e" providerId="ADAL" clId="{C7410780-D3DF-4D13-AB6B-757F2B6EFBC7}" dt="2024-05-27T05:38:59.080" v="434" actId="26606"/>
          <ac:cxnSpMkLst>
            <pc:docMk/>
            <pc:sldMk cId="34338857" sldId="258"/>
            <ac:cxnSpMk id="18" creationId="{A0A01F17-907D-3541-BBAF-A33828880DCE}"/>
          </ac:cxnSpMkLst>
        </pc:cxnChg>
        <pc:cxnChg chg="add">
          <ac:chgData name="Jan Alif" userId="0d074f19-57dd-47ca-b76d-816a08427e3e" providerId="ADAL" clId="{C7410780-D3DF-4D13-AB6B-757F2B6EFBC7}" dt="2024-05-27T05:38:59.080" v="434" actId="26606"/>
          <ac:cxnSpMkLst>
            <pc:docMk/>
            <pc:sldMk cId="34338857" sldId="258"/>
            <ac:cxnSpMk id="31" creationId="{A0A01F17-907D-3541-BBAF-A33828880DCE}"/>
          </ac:cxnSpMkLst>
        </pc:cxnChg>
      </pc:sldChg>
      <pc:sldChg chg="addSp delSp modSp mod">
        <pc:chgData name="Jan Alif" userId="0d074f19-57dd-47ca-b76d-816a08427e3e" providerId="ADAL" clId="{C7410780-D3DF-4D13-AB6B-757F2B6EFBC7}" dt="2024-05-27T05:23:59.321" v="286" actId="5793"/>
        <pc:sldMkLst>
          <pc:docMk/>
          <pc:sldMk cId="1607754548" sldId="259"/>
        </pc:sldMkLst>
        <pc:spChg chg="mod">
          <ac:chgData name="Jan Alif" userId="0d074f19-57dd-47ca-b76d-816a08427e3e" providerId="ADAL" clId="{C7410780-D3DF-4D13-AB6B-757F2B6EFBC7}" dt="2024-05-27T05:23:59.321" v="286" actId="5793"/>
          <ac:spMkLst>
            <pc:docMk/>
            <pc:sldMk cId="1607754548" sldId="259"/>
            <ac:spMk id="3" creationId="{2D415A5D-2433-E4C7-1B8F-ACC8C858C2AB}"/>
          </ac:spMkLst>
        </pc:spChg>
        <pc:spChg chg="del">
          <ac:chgData name="Jan Alif" userId="0d074f19-57dd-47ca-b76d-816a08427e3e" providerId="ADAL" clId="{C7410780-D3DF-4D13-AB6B-757F2B6EFBC7}" dt="2024-05-27T04:57:40.585" v="175" actId="26606"/>
          <ac:spMkLst>
            <pc:docMk/>
            <pc:sldMk cId="1607754548" sldId="259"/>
            <ac:spMk id="10" creationId="{C7F2E4D6-EF46-1C43-8F3E-3620C3C83F36}"/>
          </ac:spMkLst>
        </pc:spChg>
        <pc:spChg chg="add">
          <ac:chgData name="Jan Alif" userId="0d074f19-57dd-47ca-b76d-816a08427e3e" providerId="ADAL" clId="{C7410780-D3DF-4D13-AB6B-757F2B6EFBC7}" dt="2024-05-27T04:57:40.585" v="175" actId="26606"/>
          <ac:spMkLst>
            <pc:docMk/>
            <pc:sldMk cId="1607754548" sldId="259"/>
            <ac:spMk id="23" creationId="{C7F2E4D6-EF46-1C43-8F3E-3620C3C83F36}"/>
          </ac:spMkLst>
        </pc:spChg>
        <pc:grpChg chg="del">
          <ac:chgData name="Jan Alif" userId="0d074f19-57dd-47ca-b76d-816a08427e3e" providerId="ADAL" clId="{C7410780-D3DF-4D13-AB6B-757F2B6EFBC7}" dt="2024-05-27T04:57:40.585" v="175" actId="26606"/>
          <ac:grpSpMkLst>
            <pc:docMk/>
            <pc:sldMk cId="1607754548" sldId="259"/>
            <ac:grpSpMk id="12" creationId="{70EBDB1D-17AA-8140-B216-35CBA8C9E411}"/>
          </ac:grpSpMkLst>
        </pc:grpChg>
        <pc:grpChg chg="add">
          <ac:chgData name="Jan Alif" userId="0d074f19-57dd-47ca-b76d-816a08427e3e" providerId="ADAL" clId="{C7410780-D3DF-4D13-AB6B-757F2B6EFBC7}" dt="2024-05-27T04:57:40.585" v="175" actId="26606"/>
          <ac:grpSpMkLst>
            <pc:docMk/>
            <pc:sldMk cId="1607754548" sldId="259"/>
            <ac:grpSpMk id="25" creationId="{70EBDB1D-17AA-8140-B216-35CBA8C9E411}"/>
          </ac:grpSpMkLst>
        </pc:grpChg>
        <pc:picChg chg="del">
          <ac:chgData name="Jan Alif" userId="0d074f19-57dd-47ca-b76d-816a08427e3e" providerId="ADAL" clId="{C7410780-D3DF-4D13-AB6B-757F2B6EFBC7}" dt="2024-05-27T04:57:32.788" v="172" actId="478"/>
          <ac:picMkLst>
            <pc:docMk/>
            <pc:sldMk cId="1607754548" sldId="259"/>
            <ac:picMk id="5" creationId="{51C910C2-E0EC-C376-F8AD-DE6311226E7F}"/>
          </ac:picMkLst>
        </pc:picChg>
        <pc:picChg chg="add del mod">
          <ac:chgData name="Jan Alif" userId="0d074f19-57dd-47ca-b76d-816a08427e3e" providerId="ADAL" clId="{C7410780-D3DF-4D13-AB6B-757F2B6EFBC7}" dt="2024-05-27T05:23:02.438" v="246" actId="478"/>
          <ac:picMkLst>
            <pc:docMk/>
            <pc:sldMk cId="1607754548" sldId="259"/>
            <ac:picMk id="6" creationId="{99E83CF5-E903-2C0D-6755-3DA9191C5C83}"/>
          </ac:picMkLst>
        </pc:picChg>
        <pc:picChg chg="add mod">
          <ac:chgData name="Jan Alif" userId="0d074f19-57dd-47ca-b76d-816a08427e3e" providerId="ADAL" clId="{C7410780-D3DF-4D13-AB6B-757F2B6EFBC7}" dt="2024-05-27T05:23:13.887" v="250" actId="14100"/>
          <ac:picMkLst>
            <pc:docMk/>
            <pc:sldMk cId="1607754548" sldId="259"/>
            <ac:picMk id="8" creationId="{D49347AF-0C83-F191-2EFE-83ED75143954}"/>
          </ac:picMkLst>
        </pc:picChg>
        <pc:cxnChg chg="del">
          <ac:chgData name="Jan Alif" userId="0d074f19-57dd-47ca-b76d-816a08427e3e" providerId="ADAL" clId="{C7410780-D3DF-4D13-AB6B-757F2B6EFBC7}" dt="2024-05-27T04:57:40.585" v="175" actId="26606"/>
          <ac:cxnSpMkLst>
            <pc:docMk/>
            <pc:sldMk cId="1607754548" sldId="259"/>
            <ac:cxnSpMk id="18" creationId="{BF3CF3DF-4809-5B42-9F22-981391379297}"/>
          </ac:cxnSpMkLst>
        </pc:cxnChg>
        <pc:cxnChg chg="add">
          <ac:chgData name="Jan Alif" userId="0d074f19-57dd-47ca-b76d-816a08427e3e" providerId="ADAL" clId="{C7410780-D3DF-4D13-AB6B-757F2B6EFBC7}" dt="2024-05-27T04:57:40.585" v="175" actId="26606"/>
          <ac:cxnSpMkLst>
            <pc:docMk/>
            <pc:sldMk cId="1607754548" sldId="259"/>
            <ac:cxnSpMk id="31" creationId="{BF3CF3DF-4809-5B42-9F22-981391379297}"/>
          </ac:cxnSpMkLst>
        </pc:cxnChg>
      </pc:sldChg>
      <pc:sldChg chg="addSp delSp modSp mod">
        <pc:chgData name="Jan Alif" userId="0d074f19-57dd-47ca-b76d-816a08427e3e" providerId="ADAL" clId="{C7410780-D3DF-4D13-AB6B-757F2B6EFBC7}" dt="2024-05-27T05:34:29.012" v="428" actId="20577"/>
        <pc:sldMkLst>
          <pc:docMk/>
          <pc:sldMk cId="1537754505" sldId="260"/>
        </pc:sldMkLst>
        <pc:spChg chg="mod">
          <ac:chgData name="Jan Alif" userId="0d074f19-57dd-47ca-b76d-816a08427e3e" providerId="ADAL" clId="{C7410780-D3DF-4D13-AB6B-757F2B6EFBC7}" dt="2024-05-27T05:32:16.509" v="386" actId="26606"/>
          <ac:spMkLst>
            <pc:docMk/>
            <pc:sldMk cId="1537754505" sldId="260"/>
            <ac:spMk id="2" creationId="{ED7DF5DA-3D6F-C94A-3693-179F32055D30}"/>
          </ac:spMkLst>
        </pc:spChg>
        <pc:spChg chg="mod">
          <ac:chgData name="Jan Alif" userId="0d074f19-57dd-47ca-b76d-816a08427e3e" providerId="ADAL" clId="{C7410780-D3DF-4D13-AB6B-757F2B6EFBC7}" dt="2024-05-27T05:34:29.012" v="428" actId="20577"/>
          <ac:spMkLst>
            <pc:docMk/>
            <pc:sldMk cId="1537754505" sldId="260"/>
            <ac:spMk id="3" creationId="{E340245B-833D-DA46-53B2-C5CC30DD8D7E}"/>
          </ac:spMkLst>
        </pc:spChg>
        <pc:spChg chg="add del">
          <ac:chgData name="Jan Alif" userId="0d074f19-57dd-47ca-b76d-816a08427e3e" providerId="ADAL" clId="{C7410780-D3DF-4D13-AB6B-757F2B6EFBC7}" dt="2024-05-27T05:32:16.509" v="386" actId="26606"/>
          <ac:spMkLst>
            <pc:docMk/>
            <pc:sldMk cId="1537754505" sldId="260"/>
            <ac:spMk id="27" creationId="{C7F2E4D6-EF46-1C43-8F3E-3620C3C83F36}"/>
          </ac:spMkLst>
        </pc:spChg>
        <pc:spChg chg="add">
          <ac:chgData name="Jan Alif" userId="0d074f19-57dd-47ca-b76d-816a08427e3e" providerId="ADAL" clId="{C7410780-D3DF-4D13-AB6B-757F2B6EFBC7}" dt="2024-05-27T05:32:16.509" v="386" actId="26606"/>
          <ac:spMkLst>
            <pc:docMk/>
            <pc:sldMk cId="1537754505" sldId="260"/>
            <ac:spMk id="37" creationId="{C7F2E4D6-EF46-1C43-8F3E-3620C3C83F36}"/>
          </ac:spMkLst>
        </pc:spChg>
        <pc:spChg chg="add del">
          <ac:chgData name="Jan Alif" userId="0d074f19-57dd-47ca-b76d-816a08427e3e" providerId="ADAL" clId="{C7410780-D3DF-4D13-AB6B-757F2B6EFBC7}" dt="2024-05-27T05:32:08.683" v="385" actId="26606"/>
          <ac:spMkLst>
            <pc:docMk/>
            <pc:sldMk cId="1537754505" sldId="260"/>
            <ac:spMk id="40" creationId="{C7F2E4D6-EF46-1C43-8F3E-3620C3C83F36}"/>
          </ac:spMkLst>
        </pc:spChg>
        <pc:grpChg chg="add del">
          <ac:chgData name="Jan Alif" userId="0d074f19-57dd-47ca-b76d-816a08427e3e" providerId="ADAL" clId="{C7410780-D3DF-4D13-AB6B-757F2B6EFBC7}" dt="2024-05-27T05:32:16.509" v="386" actId="26606"/>
          <ac:grpSpMkLst>
            <pc:docMk/>
            <pc:sldMk cId="1537754505" sldId="260"/>
            <ac:grpSpMk id="29" creationId="{70EBDB1D-17AA-8140-B216-35CBA8C9E411}"/>
          </ac:grpSpMkLst>
        </pc:grpChg>
        <pc:grpChg chg="add">
          <ac:chgData name="Jan Alif" userId="0d074f19-57dd-47ca-b76d-816a08427e3e" providerId="ADAL" clId="{C7410780-D3DF-4D13-AB6B-757F2B6EFBC7}" dt="2024-05-27T05:32:16.509" v="386" actId="26606"/>
          <ac:grpSpMkLst>
            <pc:docMk/>
            <pc:sldMk cId="1537754505" sldId="260"/>
            <ac:grpSpMk id="39" creationId="{0D40C408-1C95-CC45-87A7-61CE8B1F9362}"/>
          </ac:grpSpMkLst>
        </pc:grpChg>
        <pc:grpChg chg="add del">
          <ac:chgData name="Jan Alif" userId="0d074f19-57dd-47ca-b76d-816a08427e3e" providerId="ADAL" clId="{C7410780-D3DF-4D13-AB6B-757F2B6EFBC7}" dt="2024-05-27T05:32:08.683" v="385" actId="26606"/>
          <ac:grpSpMkLst>
            <pc:docMk/>
            <pc:sldMk cId="1537754505" sldId="260"/>
            <ac:grpSpMk id="42" creationId="{05ADD15B-C747-D340-BF8A-A1DD2A6A9324}"/>
          </ac:grpSpMkLst>
        </pc:grpChg>
        <pc:picChg chg="add mod ord">
          <ac:chgData name="Jan Alif" userId="0d074f19-57dd-47ca-b76d-816a08427e3e" providerId="ADAL" clId="{C7410780-D3DF-4D13-AB6B-757F2B6EFBC7}" dt="2024-05-27T05:32:46.342" v="393" actId="1076"/>
          <ac:picMkLst>
            <pc:docMk/>
            <pc:sldMk cId="1537754505" sldId="260"/>
            <ac:picMk id="5" creationId="{42EAB4DA-0CCA-9C8B-603F-667BAAB9C33F}"/>
          </ac:picMkLst>
        </pc:picChg>
        <pc:picChg chg="add mod">
          <ac:chgData name="Jan Alif" userId="0d074f19-57dd-47ca-b76d-816a08427e3e" providerId="ADAL" clId="{C7410780-D3DF-4D13-AB6B-757F2B6EFBC7}" dt="2024-05-27T05:32:59.633" v="398" actId="14100"/>
          <ac:picMkLst>
            <pc:docMk/>
            <pc:sldMk cId="1537754505" sldId="260"/>
            <ac:picMk id="7" creationId="{90C78E74-B094-D773-39EA-79D3920A51A3}"/>
          </ac:picMkLst>
        </pc:picChg>
        <pc:picChg chg="add mod">
          <ac:chgData name="Jan Alif" userId="0d074f19-57dd-47ca-b76d-816a08427e3e" providerId="ADAL" clId="{C7410780-D3DF-4D13-AB6B-757F2B6EFBC7}" dt="2024-05-27T05:33:06.177" v="400" actId="14100"/>
          <ac:picMkLst>
            <pc:docMk/>
            <pc:sldMk cId="1537754505" sldId="260"/>
            <ac:picMk id="9" creationId="{CEA5D2CA-4FB2-AD0A-3403-814924F545ED}"/>
          </ac:picMkLst>
        </pc:picChg>
        <pc:picChg chg="del">
          <ac:chgData name="Jan Alif" userId="0d074f19-57dd-47ca-b76d-816a08427e3e" providerId="ADAL" clId="{C7410780-D3DF-4D13-AB6B-757F2B6EFBC7}" dt="2024-05-27T05:28:34.469" v="309" actId="478"/>
          <ac:picMkLst>
            <pc:docMk/>
            <pc:sldMk cId="1537754505" sldId="260"/>
            <ac:picMk id="13" creationId="{584538B0-6903-515E-508E-76CA2F037943}"/>
          </ac:picMkLst>
        </pc:picChg>
        <pc:cxnChg chg="add del">
          <ac:chgData name="Jan Alif" userId="0d074f19-57dd-47ca-b76d-816a08427e3e" providerId="ADAL" clId="{C7410780-D3DF-4D13-AB6B-757F2B6EFBC7}" dt="2024-05-27T05:32:16.509" v="386" actId="26606"/>
          <ac:cxnSpMkLst>
            <pc:docMk/>
            <pc:sldMk cId="1537754505" sldId="260"/>
            <ac:cxnSpMk id="35" creationId="{BF3CF3DF-4809-5B42-9F22-981391379297}"/>
          </ac:cxnSpMkLst>
        </pc:cxnChg>
        <pc:cxnChg chg="add">
          <ac:chgData name="Jan Alif" userId="0d074f19-57dd-47ca-b76d-816a08427e3e" providerId="ADAL" clId="{C7410780-D3DF-4D13-AB6B-757F2B6EFBC7}" dt="2024-05-27T05:32:16.509" v="386" actId="26606"/>
          <ac:cxnSpMkLst>
            <pc:docMk/>
            <pc:sldMk cId="1537754505" sldId="260"/>
            <ac:cxnSpMk id="38" creationId="{BF3CF3DF-4809-5B42-9F22-981391379297}"/>
          </ac:cxnSpMkLst>
        </pc:cxnChg>
        <pc:cxnChg chg="add del">
          <ac:chgData name="Jan Alif" userId="0d074f19-57dd-47ca-b76d-816a08427e3e" providerId="ADAL" clId="{C7410780-D3DF-4D13-AB6B-757F2B6EFBC7}" dt="2024-05-27T05:32:08.683" v="385" actId="26606"/>
          <ac:cxnSpMkLst>
            <pc:docMk/>
            <pc:sldMk cId="1537754505" sldId="260"/>
            <ac:cxnSpMk id="48" creationId="{1FE039F1-6D47-C642-B506-452A83B0AB11}"/>
          </ac:cxnSpMkLst>
        </pc:cxnChg>
      </pc:sldChg>
      <pc:sldChg chg="addSp delSp modSp mod">
        <pc:chgData name="Jan Alif" userId="0d074f19-57dd-47ca-b76d-816a08427e3e" providerId="ADAL" clId="{C7410780-D3DF-4D13-AB6B-757F2B6EFBC7}" dt="2024-05-27T05:37:45.383" v="431" actId="1076"/>
        <pc:sldMkLst>
          <pc:docMk/>
          <pc:sldMk cId="1830069362" sldId="261"/>
        </pc:sldMkLst>
        <pc:spChg chg="mod">
          <ac:chgData name="Jan Alif" userId="0d074f19-57dd-47ca-b76d-816a08427e3e" providerId="ADAL" clId="{C7410780-D3DF-4D13-AB6B-757F2B6EFBC7}" dt="2024-05-27T05:25:52.721" v="304" actId="20577"/>
          <ac:spMkLst>
            <pc:docMk/>
            <pc:sldMk cId="1830069362" sldId="261"/>
            <ac:spMk id="2" creationId="{331E0254-2950-12C9-CB50-43FAFAF415AC}"/>
          </ac:spMkLst>
        </pc:spChg>
        <pc:spChg chg="add del mod">
          <ac:chgData name="Jan Alif" userId="0d074f19-57dd-47ca-b76d-816a08427e3e" providerId="ADAL" clId="{C7410780-D3DF-4D13-AB6B-757F2B6EFBC7}" dt="2024-05-27T05:25:41.580" v="288" actId="22"/>
          <ac:spMkLst>
            <pc:docMk/>
            <pc:sldMk cId="1830069362" sldId="261"/>
            <ac:spMk id="4" creationId="{4D858C8A-E9BD-0574-2DEA-FB8F48C90C8D}"/>
          </ac:spMkLst>
        </pc:spChg>
        <pc:picChg chg="del">
          <ac:chgData name="Jan Alif" userId="0d074f19-57dd-47ca-b76d-816a08427e3e" providerId="ADAL" clId="{C7410780-D3DF-4D13-AB6B-757F2B6EFBC7}" dt="2024-05-27T05:25:39.440" v="287" actId="478"/>
          <ac:picMkLst>
            <pc:docMk/>
            <pc:sldMk cId="1830069362" sldId="261"/>
            <ac:picMk id="5" creationId="{19E8BA1F-E705-558D-FB38-A5F20ECD49DC}"/>
          </ac:picMkLst>
        </pc:picChg>
        <pc:picChg chg="add mod ord">
          <ac:chgData name="Jan Alif" userId="0d074f19-57dd-47ca-b76d-816a08427e3e" providerId="ADAL" clId="{C7410780-D3DF-4D13-AB6B-757F2B6EFBC7}" dt="2024-05-27T05:37:45.383" v="431" actId="1076"/>
          <ac:picMkLst>
            <pc:docMk/>
            <pc:sldMk cId="1830069362" sldId="261"/>
            <ac:picMk id="7" creationId="{B28A62D8-8619-5B6A-75DB-F5197B9E5A12}"/>
          </ac:picMkLst>
        </pc:picChg>
      </pc:sldChg>
      <pc:sldChg chg="addSp delSp modSp mod">
        <pc:chgData name="Jan Alif" userId="0d074f19-57dd-47ca-b76d-816a08427e3e" providerId="ADAL" clId="{C7410780-D3DF-4D13-AB6B-757F2B6EFBC7}" dt="2024-05-27T05:19:24.394" v="245" actId="1076"/>
        <pc:sldMkLst>
          <pc:docMk/>
          <pc:sldMk cId="4069493261" sldId="262"/>
        </pc:sldMkLst>
        <pc:spChg chg="mod">
          <ac:chgData name="Jan Alif" userId="0d074f19-57dd-47ca-b76d-816a08427e3e" providerId="ADAL" clId="{C7410780-D3DF-4D13-AB6B-757F2B6EFBC7}" dt="2024-05-27T05:19:11.289" v="241" actId="120"/>
          <ac:spMkLst>
            <pc:docMk/>
            <pc:sldMk cId="4069493261" sldId="262"/>
            <ac:spMk id="2" creationId="{4D4680A3-DB19-0B20-219E-AA9056308870}"/>
          </ac:spMkLst>
        </pc:spChg>
        <pc:spChg chg="add mod">
          <ac:chgData name="Jan Alif" userId="0d074f19-57dd-47ca-b76d-816a08427e3e" providerId="ADAL" clId="{C7410780-D3DF-4D13-AB6B-757F2B6EFBC7}" dt="2024-05-27T05:18:44.752" v="233" actId="14100"/>
          <ac:spMkLst>
            <pc:docMk/>
            <pc:sldMk cId="4069493261" sldId="262"/>
            <ac:spMk id="4" creationId="{74EBFFCD-DAF1-E43D-7DBC-FF239C88FB47}"/>
          </ac:spMkLst>
        </pc:spChg>
        <pc:picChg chg="del">
          <ac:chgData name="Jan Alif" userId="0d074f19-57dd-47ca-b76d-816a08427e3e" providerId="ADAL" clId="{C7410780-D3DF-4D13-AB6B-757F2B6EFBC7}" dt="2024-05-27T05:18:20.313" v="214" actId="478"/>
          <ac:picMkLst>
            <pc:docMk/>
            <pc:sldMk cId="4069493261" sldId="262"/>
            <ac:picMk id="5" creationId="{FD4F625B-2C6D-73FA-FC58-13A1A6155C9E}"/>
          </ac:picMkLst>
        </pc:picChg>
        <pc:picChg chg="add mod">
          <ac:chgData name="Jan Alif" userId="0d074f19-57dd-47ca-b76d-816a08427e3e" providerId="ADAL" clId="{C7410780-D3DF-4D13-AB6B-757F2B6EFBC7}" dt="2024-05-27T05:19:24.394" v="245" actId="1076"/>
          <ac:picMkLst>
            <pc:docMk/>
            <pc:sldMk cId="4069493261" sldId="262"/>
            <ac:picMk id="7" creationId="{8366A1F9-6308-E962-5E53-C9C86E901A41}"/>
          </ac:picMkLst>
        </pc:picChg>
      </pc:sldChg>
      <pc:sldChg chg="delSp add del setBg delDesignElem">
        <pc:chgData name="Jan Alif" userId="0d074f19-57dd-47ca-b76d-816a08427e3e" providerId="ADAL" clId="{C7410780-D3DF-4D13-AB6B-757F2B6EFBC7}" dt="2024-06-11T08:17:25.162" v="486" actId="47"/>
        <pc:sldMkLst>
          <pc:docMk/>
          <pc:sldMk cId="435607302" sldId="263"/>
        </pc:sldMkLst>
        <pc:spChg chg="del">
          <ac:chgData name="Jan Alif" userId="0d074f19-57dd-47ca-b76d-816a08427e3e" providerId="ADAL" clId="{C7410780-D3DF-4D13-AB6B-757F2B6EFBC7}" dt="2024-06-11T08:17:11.256" v="484"/>
          <ac:spMkLst>
            <pc:docMk/>
            <pc:sldMk cId="435607302" sldId="263"/>
            <ac:spMk id="23" creationId="{4EFE82FE-7465-AE46-88DF-34D347E83B84}"/>
          </ac:spMkLst>
        </pc:spChg>
        <pc:spChg chg="del">
          <ac:chgData name="Jan Alif" userId="0d074f19-57dd-47ca-b76d-816a08427e3e" providerId="ADAL" clId="{C7410780-D3DF-4D13-AB6B-757F2B6EFBC7}" dt="2024-06-11T08:17:11.256" v="484"/>
          <ac:spMkLst>
            <pc:docMk/>
            <pc:sldMk cId="435607302" sldId="263"/>
            <ac:spMk id="25" creationId="{B4F75AE3-A3AC-DE4C-98FE-EC9DC3BF8DA5}"/>
          </ac:spMkLst>
        </pc:spChg>
        <pc:grpChg chg="del">
          <ac:chgData name="Jan Alif" userId="0d074f19-57dd-47ca-b76d-816a08427e3e" providerId="ADAL" clId="{C7410780-D3DF-4D13-AB6B-757F2B6EFBC7}" dt="2024-06-11T08:17:11.256" v="484"/>
          <ac:grpSpMkLst>
            <pc:docMk/>
            <pc:sldMk cId="435607302" sldId="263"/>
            <ac:grpSpMk id="27" creationId="{44406D7A-DB1A-D940-8AD1-93FAF9DD7199}"/>
          </ac:grpSpMkLst>
        </pc:grpChg>
        <pc:cxnChg chg="del">
          <ac:chgData name="Jan Alif" userId="0d074f19-57dd-47ca-b76d-816a08427e3e" providerId="ADAL" clId="{C7410780-D3DF-4D13-AB6B-757F2B6EFBC7}" dt="2024-06-11T08:17:11.256" v="484"/>
          <ac:cxnSpMkLst>
            <pc:docMk/>
            <pc:sldMk cId="435607302" sldId="263"/>
            <ac:cxnSpMk id="26" creationId="{41C79BB7-CCAB-2243-9830-5569626C4D01}"/>
          </ac:cxnSpMkLst>
        </pc:cxnChg>
      </pc:sldChg>
      <pc:sldChg chg="del">
        <pc:chgData name="Jan Alif" userId="0d074f19-57dd-47ca-b76d-816a08427e3e" providerId="ADAL" clId="{C7410780-D3DF-4D13-AB6B-757F2B6EFBC7}" dt="2024-05-27T05:38:05.633" v="432" actId="47"/>
        <pc:sldMkLst>
          <pc:docMk/>
          <pc:sldMk cId="679756509" sldId="263"/>
        </pc:sldMkLst>
      </pc:sldChg>
      <pc:sldChg chg="add ord">
        <pc:chgData name="Jan Alif" userId="0d074f19-57dd-47ca-b76d-816a08427e3e" providerId="ADAL" clId="{C7410780-D3DF-4D13-AB6B-757F2B6EFBC7}" dt="2024-06-11T08:17:28.114" v="488"/>
        <pc:sldMkLst>
          <pc:docMk/>
          <pc:sldMk cId="411190214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4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2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0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marble with brown and aqua colours">
            <a:extLst>
              <a:ext uri="{FF2B5EF4-FFF2-40B4-BE49-F238E27FC236}">
                <a16:creationId xmlns:a16="http://schemas.microsoft.com/office/drawing/2014/main" id="{5FC11342-7DF1-C5E1-964E-8F37304A6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b="16283"/>
          <a:stretch/>
        </p:blipFill>
        <p:spPr>
          <a:xfrm>
            <a:off x="-5423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0BBBE7E-1A99-C02D-73A2-4DF6972B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02" y="2646947"/>
            <a:ext cx="4489929" cy="2007827"/>
          </a:xfrm>
        </p:spPr>
        <p:txBody>
          <a:bodyPr>
            <a:normAutofit/>
          </a:bodyPr>
          <a:lstStyle/>
          <a:p>
            <a:r>
              <a:rPr lang="sl-SI" sz="5400" dirty="0"/>
              <a:t>Predstavitev projekta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CB9A0D6-440B-0B0F-C741-DBE06B511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sl-SI" sz="2800" dirty="0"/>
              <a:t>Skupina: </a:t>
            </a:r>
            <a:r>
              <a:rPr lang="en-US" sz="2800" dirty="0" err="1"/>
              <a:t>RentRide</a:t>
            </a:r>
            <a:endParaRPr lang="en-US" sz="2800" dirty="0"/>
          </a:p>
          <a:p>
            <a:r>
              <a:rPr lang="en-US" sz="1100" dirty="0"/>
              <a:t>Alif Jan, </a:t>
            </a:r>
            <a:r>
              <a:rPr lang="en-US" sz="1100" dirty="0" err="1"/>
              <a:t>Podhraški</a:t>
            </a:r>
            <a:r>
              <a:rPr lang="en-US" sz="1100" dirty="0"/>
              <a:t> Tit, </a:t>
            </a:r>
            <a:r>
              <a:rPr lang="en-US" sz="1100" dirty="0" err="1"/>
              <a:t>Cestar</a:t>
            </a:r>
            <a:r>
              <a:rPr lang="en-US" sz="1100" dirty="0"/>
              <a:t> Rok</a:t>
            </a:r>
            <a:endParaRPr lang="sl-SI" sz="1100" dirty="0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F891E4-3EE9-5E76-82ED-13DDA3DD9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69" y="360946"/>
            <a:ext cx="2806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6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002DA7E-EEFA-700F-FFF1-69313268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sl-SI" dirty="0"/>
              <a:t>Opis rešitve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1F14A72-559B-C7B8-E10E-5F80F0F7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l-SI" dirty="0"/>
              <a:t> Python + MPI</a:t>
            </a:r>
          </a:p>
          <a:p>
            <a:pPr lvl="1">
              <a:buFont typeface="Wingdings" pitchFamily="2" charset="2"/>
              <a:buChar char="Ø"/>
            </a:pPr>
            <a:r>
              <a:rPr lang="sl-SI" dirty="0"/>
              <a:t> Zagon večih vozlišč</a:t>
            </a:r>
          </a:p>
          <a:p>
            <a:pPr>
              <a:buFont typeface="Wingdings" pitchFamily="2" charset="2"/>
              <a:buChar char="Ø"/>
            </a:pPr>
            <a:r>
              <a:rPr lang="sl-SI" dirty="0"/>
              <a:t> C++ + niti</a:t>
            </a:r>
          </a:p>
          <a:p>
            <a:pPr lvl="1">
              <a:buFont typeface="Wingdings" pitchFamily="2" charset="2"/>
              <a:buChar char="Ø"/>
            </a:pPr>
            <a:r>
              <a:rPr lang="sl-SI" dirty="0"/>
              <a:t> Rudarjenje</a:t>
            </a:r>
          </a:p>
          <a:p>
            <a:pPr lvl="1">
              <a:buFont typeface="Wingdings" pitchFamily="2" charset="2"/>
              <a:buChar char="Ø"/>
            </a:pPr>
            <a:r>
              <a:rPr lang="sl-SI" dirty="0"/>
              <a:t> GIL </a:t>
            </a:r>
          </a:p>
          <a:p>
            <a:pPr lvl="1">
              <a:buFont typeface="Wingdings" pitchFamily="2" charset="2"/>
              <a:buChar char="Ø"/>
            </a:pPr>
            <a:r>
              <a:rPr lang="sl-SI" dirty="0"/>
              <a:t> Optimalno število niti</a:t>
            </a:r>
          </a:p>
          <a:p>
            <a:pPr marL="457200" lvl="1" indent="0">
              <a:buNone/>
            </a:pPr>
            <a:endParaRPr lang="sl-SI" dirty="0"/>
          </a:p>
          <a:p>
            <a:pPr>
              <a:buFont typeface="Wingdings" pitchFamily="2" charset="2"/>
              <a:buChar char="Ø"/>
            </a:pPr>
            <a:endParaRPr lang="sl-SI" dirty="0"/>
          </a:p>
          <a:p>
            <a:pPr>
              <a:buFont typeface="Wingdings" pitchFamily="2" charset="2"/>
              <a:buChar char="Ø"/>
            </a:pPr>
            <a:endParaRPr lang="sl-SI" dirty="0"/>
          </a:p>
          <a:p>
            <a:endParaRPr lang="sl-SI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19FAC305-8E46-9DB8-FD0C-6177BB51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75902"/>
            <a:ext cx="6430513" cy="369754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BC060-A3A7-3FAA-3D3F-525621A4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Pohitritev gledena niti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different types of threads&#10;&#10;Description automatically generated">
            <a:extLst>
              <a:ext uri="{FF2B5EF4-FFF2-40B4-BE49-F238E27FC236}">
                <a16:creationId xmlns:a16="http://schemas.microsoft.com/office/drawing/2014/main" id="{702E2F79-878A-ACF1-E644-90CC7139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87" y="1331232"/>
            <a:ext cx="7368904" cy="44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1E7C2-D61A-8B86-0F0E-DA291C0C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Pohitritev gledena vozlišča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number of nodes&#10;&#10;Description automatically generated">
            <a:extLst>
              <a:ext uri="{FF2B5EF4-FFF2-40B4-BE49-F238E27FC236}">
                <a16:creationId xmlns:a16="http://schemas.microsoft.com/office/drawing/2014/main" id="{0D092E1F-AFFC-FD18-7555-ABD16608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37" y="1072573"/>
            <a:ext cx="6272272" cy="47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8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BFC48B-7C1C-27F3-1E75-AC805432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CD074B6-E4AB-1439-BA12-A4D235DD5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marble with brown and aqua colours">
            <a:extLst>
              <a:ext uri="{FF2B5EF4-FFF2-40B4-BE49-F238E27FC236}">
                <a16:creationId xmlns:a16="http://schemas.microsoft.com/office/drawing/2014/main" id="{44E63B48-7911-0885-A665-883735097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b="16283"/>
          <a:stretch/>
        </p:blipFill>
        <p:spPr>
          <a:xfrm>
            <a:off x="-5423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6BA3CED7-A0CE-7EB0-4899-FAB775657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FE855E3-6617-1EC2-A9FA-4166A6B7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02" y="2646947"/>
            <a:ext cx="4489929" cy="2007827"/>
          </a:xfrm>
        </p:spPr>
        <p:txBody>
          <a:bodyPr>
            <a:normAutofit/>
          </a:bodyPr>
          <a:lstStyle/>
          <a:p>
            <a:r>
              <a:rPr lang="sl-SI" sz="5400" dirty="0"/>
              <a:t>Predstavitev projekta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D50E7A6-AA28-43A9-2D3D-C088A4006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sl-SI" sz="2800" dirty="0"/>
              <a:t>Skupina: </a:t>
            </a:r>
            <a:r>
              <a:rPr lang="en-US" sz="2800" dirty="0" err="1"/>
              <a:t>RentRide</a:t>
            </a:r>
            <a:endParaRPr lang="en-US" sz="2800" dirty="0"/>
          </a:p>
          <a:p>
            <a:r>
              <a:rPr lang="en-US" sz="1100" dirty="0"/>
              <a:t>Alif Jan, </a:t>
            </a:r>
            <a:r>
              <a:rPr lang="en-US" sz="1100" dirty="0" err="1"/>
              <a:t>Podhraški</a:t>
            </a:r>
            <a:r>
              <a:rPr lang="en-US" sz="1100" dirty="0"/>
              <a:t> Tit, </a:t>
            </a:r>
            <a:r>
              <a:rPr lang="en-US" sz="1100" dirty="0" err="1"/>
              <a:t>Cestar</a:t>
            </a:r>
            <a:r>
              <a:rPr lang="en-US" sz="1100" dirty="0"/>
              <a:t> Rok</a:t>
            </a:r>
            <a:endParaRPr lang="sl-SI" sz="1100" dirty="0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9820DCE5-61F9-6209-DBEF-C73D1255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350764B1-8521-F324-4B94-29429BD1C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C38D6D65-D10A-BA8A-7277-7875012F6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CE369FD8-B8E5-0D2F-7E28-B1B61A00B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9863B621-C5B6-5408-D585-2314AB4FC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52B2DBD2-3CA7-DE91-81CC-6BD14112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AFDA974C-EEA8-D22B-C5EF-1957586BE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952B64D-0015-E1EE-1330-01B8D5C01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0634B856-C8B9-36CE-B0CE-B2708DC7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493D67C-0725-CD4F-91E1-CE3FB7730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69" y="360946"/>
            <a:ext cx="2806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03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</vt:lpstr>
      <vt:lpstr>Neue Haas Grotesk Text Pro</vt:lpstr>
      <vt:lpstr>Wingdings</vt:lpstr>
      <vt:lpstr>PunchcardVTI</vt:lpstr>
      <vt:lpstr>Predstavitev projekta</vt:lpstr>
      <vt:lpstr>Opis rešitve</vt:lpstr>
      <vt:lpstr>Pohitritev gledena niti</vt:lpstr>
      <vt:lpstr>Pohitritev gledena vozlišča</vt:lpstr>
      <vt:lpstr>Predstavitev projekta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projekta</dc:title>
  <dc:creator>Domen Hribernik</dc:creator>
  <cp:lastModifiedBy>Jan Alif</cp:lastModifiedBy>
  <cp:revision>26</cp:revision>
  <dcterms:created xsi:type="dcterms:W3CDTF">2023-06-01T11:20:35Z</dcterms:created>
  <dcterms:modified xsi:type="dcterms:W3CDTF">2024-12-30T12:47:32Z</dcterms:modified>
</cp:coreProperties>
</file>