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58" r:id="rId4"/>
    <p:sldId id="257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/>
    <p:restoredTop sz="97774"/>
  </p:normalViewPr>
  <p:slideViewPr>
    <p:cSldViewPr snapToGrid="0" snapToObjects="1">
      <p:cViewPr>
        <p:scale>
          <a:sx n="148" d="100"/>
          <a:sy n="148" d="100"/>
        </p:scale>
        <p:origin x="1536" y="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2020-12-19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Axelsson/Pragma-git/releas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1BE35874-A057-7047-8E91-E858BEF7540B}"/>
              </a:ext>
            </a:extLst>
          </p:cNvPr>
          <p:cNvSpPr txBox="1"/>
          <p:nvPr/>
        </p:nvSpPr>
        <p:spPr>
          <a:xfrm>
            <a:off x="124203" y="60782"/>
            <a:ext cx="2009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Create release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15B9CFC-FAED-A34A-93E8-6CDE7977E9EB}"/>
              </a:ext>
            </a:extLst>
          </p:cNvPr>
          <p:cNvSpPr/>
          <p:nvPr/>
        </p:nvSpPr>
        <p:spPr>
          <a:xfrm>
            <a:off x="420154" y="678347"/>
            <a:ext cx="5114372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Develop non-release is called 0.0.0. It should be updated in master branch for a release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Merge 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develop into master</a:t>
            </a:r>
            <a:br>
              <a:rPr lang="en-US" sz="800" noProof="1">
                <a:solidFill>
                  <a:schemeClr val="accent1"/>
                </a:solidFill>
              </a:rPr>
            </a:b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 version </a:t>
            </a:r>
            <a:r>
              <a:rPr lang="en-US" sz="800" noProof="1"/>
              <a:t> (X.Y.Z)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package.js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Modify 1) – 3) in this file :</a:t>
            </a:r>
            <a:br>
              <a:rPr lang="en-US" sz="800" noProof="1"/>
            </a:br>
            <a:r>
              <a:rPr lang="en-US" sz="800" noProof="1"/>
              <a:t>/Users/jan/Documents/Projects/Pragma-git/Pragma-git/make_binaries/release_to_github.command 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commit with name (X,Y,Z)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create Install files and Draft-Release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/Users/jan/Documents/Projects/Pragma-git/Pragma-git/make_binaries/build.command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/Users/jan/Documents/Projects/Pragma-git/Pragma-git/make_binaries/release_to_github.command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>
                <a:hlinkClick r:id="rId2"/>
              </a:rPr>
              <a:t>https://github.com/JanAxelsson/Pragma-git/releases</a:t>
            </a:r>
            <a:r>
              <a:rPr lang="en-US" sz="800" noProof="1"/>
              <a:t> , verify and Save</a:t>
            </a:r>
          </a:p>
          <a:p>
            <a:pPr marL="152550" lvl="1"/>
            <a:endParaRPr lang="en-US" sz="800" noProof="1"/>
          </a:p>
          <a:p>
            <a:pPr marL="152550" lvl="1"/>
            <a:endParaRPr lang="en-US" sz="800" noProof="1"/>
          </a:p>
          <a:p>
            <a:pPr marL="152550" lvl="1"/>
            <a:r>
              <a:rPr lang="en-US" sz="800" noProof="1"/>
              <a:t>install files are pushed to github, and temporarily stored  in : /Users/jan/Documents/Projects/Pragma-git/dist</a:t>
            </a:r>
          </a:p>
        </p:txBody>
      </p:sp>
    </p:spTree>
    <p:extLst>
      <p:ext uri="{BB962C8B-B14F-4D97-AF65-F5344CB8AC3E}">
        <p14:creationId xmlns:p14="http://schemas.microsoft.com/office/powerpoint/2010/main" val="2616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59317" y="960067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157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Pragma-git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75535" y="1443882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02809" y="1150817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59317" y="685874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59317" y="277843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20630" y="2076697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50" name="textruta 49">
            <a:extLst>
              <a:ext uri="{FF2B5EF4-FFF2-40B4-BE49-F238E27FC236}">
                <a16:creationId xmlns:a16="http://schemas.microsoft.com/office/drawing/2014/main" id="{C3550708-9EC5-5A43-804D-72B8172CCCA9}"/>
              </a:ext>
            </a:extLst>
          </p:cNvPr>
          <p:cNvSpPr txBox="1"/>
          <p:nvPr/>
        </p:nvSpPr>
        <p:spPr>
          <a:xfrm>
            <a:off x="791384" y="-786674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Main window</a:t>
            </a: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36576" y="213855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52195" y="274395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791120" y="2284874"/>
            <a:ext cx="1410064" cy="64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68185" y="444689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865207" y="357899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494081" y="-263796"/>
            <a:ext cx="84636" cy="1728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45283" y="1680440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15311" y="2012403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66351" y="3173300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62487" y="3183024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487438" y="3337458"/>
            <a:ext cx="2758444" cy="276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32760" y="1711048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32029" y="1988047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15311" y="2809747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2994192"/>
            <a:ext cx="2703419" cy="189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87893903-B8E0-094F-92EE-A229280B774F}"/>
              </a:ext>
            </a:extLst>
          </p:cNvPr>
          <p:cNvSpPr txBox="1"/>
          <p:nvPr/>
        </p:nvSpPr>
        <p:spPr>
          <a:xfrm>
            <a:off x="3654738" y="3560996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40DE62EC-2ABE-6149-84FA-B0E84487E85C}"/>
              </a:ext>
            </a:extLst>
          </p:cNvPr>
          <p:cNvSpPr/>
          <p:nvPr/>
        </p:nvSpPr>
        <p:spPr>
          <a:xfrm>
            <a:off x="169898" y="3556301"/>
            <a:ext cx="3274288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from settings menu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flags to show if other windows are open (true for open) :</a:t>
            </a:r>
            <a:br>
              <a:rPr lang="en-US" sz="800" noProof="1"/>
            </a:br>
            <a:r>
              <a:rPr lang="en-US" sz="800" noProof="1"/>
              <a:t>.settings .conflictsWindow .fileListWindow .aboutWindow .notesWindow .graphWindow .helpWindow</a:t>
            </a:r>
            <a:br>
              <a:rPr lang="en-US" sz="800" noProof="1"/>
            </a:br>
            <a:r>
              <a:rPr lang="en-US" sz="800" noProof="1"/>
              <a:t>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of) previous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selectedDiv, pinnedDiv (for graph window state)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.cached (stores stuff that is costly to get – see branches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.dark (true if dark mode, false if light mode)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191906" y="8315161"/>
            <a:ext cx="325227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 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warning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info needed for callback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17422" y="2339657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74" name="Vänster klammerparentes 73">
            <a:extLst>
              <a:ext uri="{FF2B5EF4-FFF2-40B4-BE49-F238E27FC236}">
                <a16:creationId xmlns:a16="http://schemas.microsoft.com/office/drawing/2014/main" id="{DB09E8DC-4D0D-EA4C-BF0C-C7D4090F5BEC}"/>
              </a:ext>
            </a:extLst>
          </p:cNvPr>
          <p:cNvSpPr/>
          <p:nvPr/>
        </p:nvSpPr>
        <p:spPr>
          <a:xfrm flipH="1">
            <a:off x="3241905" y="4935984"/>
            <a:ext cx="45719" cy="632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7" name="textruta 76">
            <a:extLst>
              <a:ext uri="{FF2B5EF4-FFF2-40B4-BE49-F238E27FC236}">
                <a16:creationId xmlns:a16="http://schemas.microsoft.com/office/drawing/2014/main" id="{DC830232-D560-3140-BC4D-D2BB7AC52E3F}"/>
              </a:ext>
            </a:extLst>
          </p:cNvPr>
          <p:cNvSpPr txBox="1"/>
          <p:nvPr/>
        </p:nvSpPr>
        <p:spPr>
          <a:xfrm rot="5400000">
            <a:off x="3041025" y="5221468"/>
            <a:ext cx="649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138058" y="170498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89494" y="786468"/>
            <a:ext cx="337229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shortened by </a:t>
            </a:r>
            <a:r>
              <a:rPr lang="en-US" sz="800" b="1" noProof="1"/>
              <a:t>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B0A7310-007B-034F-888B-3E729DF011D6}"/>
              </a:ext>
            </a:extLst>
          </p:cNvPr>
          <p:cNvSpPr txBox="1"/>
          <p:nvPr/>
        </p:nvSpPr>
        <p:spPr>
          <a:xfrm>
            <a:off x="4162583" y="209379"/>
            <a:ext cx="1679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status_data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244EB7A-6EC2-884B-A6CA-58A938EBF5D3}"/>
              </a:ext>
            </a:extLst>
          </p:cNvPr>
          <p:cNvSpPr/>
          <p:nvPr/>
        </p:nvSpPr>
        <p:spPr>
          <a:xfrm>
            <a:off x="4231679" y="786466"/>
            <a:ext cx="337229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status_data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gitStatus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Some fields are emulated gitShowHistorical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additionally, the order of the commmits may be reversed when pinnedCommit is compared to current commit. This is stored in status_data.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false;   if commit1 is earlier than commit2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true;   if commit1 is later than commit2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9D2EF8E4-A564-1747-8911-169BB0908F77}"/>
              </a:ext>
            </a:extLst>
          </p:cNvPr>
          <p:cNvSpPr txBox="1"/>
          <p:nvPr/>
        </p:nvSpPr>
        <p:spPr>
          <a:xfrm>
            <a:off x="250606" y="4222159"/>
            <a:ext cx="2062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Graph window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6EE82AD-1D03-DD44-87C3-03A841E811A2}"/>
              </a:ext>
            </a:extLst>
          </p:cNvPr>
          <p:cNvSpPr/>
          <p:nvPr/>
        </p:nvSpPr>
        <p:spPr>
          <a:xfrm>
            <a:off x="477351" y="4774590"/>
            <a:ext cx="3372291" cy="24314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Graph window shows history of current branch (green) and other branches (black). It follows the history in the main window, so that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 window message is updated when clicking a commit in graph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pinned commit is linked between graph and main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selected in graph window moves with main window history arrows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setPinned(hash, isPinned)(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sets pin in main window (isPinned = true / false)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what is marked in the graph window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.selectedDiv (the selected element 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.pinnedDiv (the pinned div)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app.js  selectInGraph(hash)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makes main window go to this commit</a:t>
            </a:r>
            <a:endParaRPr lang="en-US" sz="800" noProof="1">
              <a:solidFill>
                <a:schemeClr val="accent1"/>
              </a:solidFill>
            </a:endParaRPr>
          </a:p>
          <a:p>
            <a:pPr marL="152550" lvl="1"/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app.html has all the logics for displaying clicked select and pin actions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DE22DB71-C232-1040-B545-2D5FD570EA89}"/>
              </a:ext>
            </a:extLst>
          </p:cNvPr>
          <p:cNvSpPr/>
          <p:nvPr/>
        </p:nvSpPr>
        <p:spPr>
          <a:xfrm>
            <a:off x="8044665" y="774036"/>
            <a:ext cx="4535554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extending BranchSummaryResult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BranchSummaryResult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New fields to extended  BranchSummaryResult.branches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BranchSummaryResult.branches.show (tells which branch to show, local or remotes/origin)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 .existsOnRemote (if remote exists on server)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BranchSummaryResult.local (local branches)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Remote branches are determined with ls-remote when calling gitFetch(). They are cached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localState.cached.branches[branchName].existsOnRemote (true if remotes/… exists on server)</a:t>
            </a:r>
          </a:p>
          <a:p>
            <a:endParaRPr lang="en-US" sz="8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09D57132-FE6E-A142-8346-D2842756F1E0}"/>
              </a:ext>
            </a:extLst>
          </p:cNvPr>
          <p:cNvSpPr txBox="1"/>
          <p:nvPr/>
        </p:nvSpPr>
        <p:spPr>
          <a:xfrm>
            <a:off x="8039832" y="209378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branches list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81027EB8-8DA5-4345-85C6-1B3F368FE9BF}"/>
              </a:ext>
            </a:extLst>
          </p:cNvPr>
          <p:cNvSpPr/>
          <p:nvPr/>
        </p:nvSpPr>
        <p:spPr>
          <a:xfrm>
            <a:off x="8138127" y="3250294"/>
            <a:ext cx="453555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localState.cached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Storage for remote (updated with gitFetch )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localState.cached.branches[branchName].existsOnRemote </a:t>
            </a:r>
            <a:br>
              <a:rPr lang="en-US" sz="800" noProof="1"/>
            </a:br>
            <a:r>
              <a:rPr lang="en-US" sz="800" noProof="1"/>
              <a:t>(true if tracked remotes/… exists on server)</a:t>
            </a:r>
            <a:endParaRPr lang="en-US" sz="800" noProof="1">
              <a:solidFill>
                <a:schemeClr val="accent1"/>
              </a:solidFill>
            </a:endParaRPr>
          </a:p>
          <a:p>
            <a:endParaRPr lang="en-US" sz="800" noProof="1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5A9DDEE4-AAD3-6D4F-A391-62094E243645}"/>
              </a:ext>
            </a:extLst>
          </p:cNvPr>
          <p:cNvSpPr txBox="1"/>
          <p:nvPr/>
        </p:nvSpPr>
        <p:spPr>
          <a:xfrm>
            <a:off x="8093659" y="2673331"/>
            <a:ext cx="1923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cache storage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15FF9A1-43E2-7348-9382-D2ADB3B355C8}"/>
              </a:ext>
            </a:extLst>
          </p:cNvPr>
          <p:cNvSpPr/>
          <p:nvPr/>
        </p:nvSpPr>
        <p:spPr>
          <a:xfrm>
            <a:off x="4285505" y="3228637"/>
            <a:ext cx="3372291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Settings are loaded at Pragma-git start, and updated from Settings window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Handling of settings in app.js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loadSettings is called on Pragma-git start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settings from settings.json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stores settings in global.state in predefined order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updateWithNewSettings is called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from loadSettings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leaving Settings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settings are saved when closing Pragma-git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Settings window  settings.html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populated from global.state </a:t>
            </a:r>
            <a:br>
              <a:rPr lang="en-US" sz="800" noProof="1"/>
            </a:br>
            <a:r>
              <a:rPr lang="en-US" sz="800" noProof="1"/>
              <a:t>when   settings.js/injectIntoSettingsJs is called from settings.html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closeWindow stores data in global.state before closing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9D47FF24-DA49-8046-9CB0-28C71CB63318}"/>
              </a:ext>
            </a:extLst>
          </p:cNvPr>
          <p:cNvSpPr txBox="1"/>
          <p:nvPr/>
        </p:nvSpPr>
        <p:spPr>
          <a:xfrm>
            <a:off x="4231679" y="2673330"/>
            <a:ext cx="12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Settings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9192722C-8F33-C74E-A8DA-E92B802175F0}"/>
              </a:ext>
            </a:extLst>
          </p:cNvPr>
          <p:cNvSpPr txBox="1"/>
          <p:nvPr/>
        </p:nvSpPr>
        <p:spPr>
          <a:xfrm>
            <a:off x="8147486" y="4337579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Dark mode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C6FE680-6AF2-4545-AE31-D52F0731E861}"/>
              </a:ext>
            </a:extLst>
          </p:cNvPr>
          <p:cNvSpPr/>
          <p:nvPr/>
        </p:nvSpPr>
        <p:spPr>
          <a:xfrm>
            <a:off x="8093659" y="4774590"/>
            <a:ext cx="4535554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Dark / light mode is defined from color_styles.css using css variables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The mechanism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&lt;body&gt; of each document is predefined with class=“light”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script after &lt;body&gt;  adds a class=”dark” if dark mode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darkmode is defined by localState.dark (true if darkmode, false if light)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 localState.dark is set from value of state.darkmode setting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Main app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Main. window is mostly constant (except for text-fields and input texts)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Other windows behaves differently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Have styles reading css variables from color_styles.css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 general img invert filter is applied which transforms black icons to white </a:t>
            </a:r>
            <a:br>
              <a:rPr lang="en-US" sz="800" noProof="1"/>
            </a:br>
            <a:r>
              <a:rPr lang="en-US" sz="800" noProof="1"/>
              <a:t>(exceptions for color icons are defined in each document’s style section)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Merge and Notes windows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Merge: hacked the CodeMirror css in pragma-merge.html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Notes: hacked ToastUI editor css in notes.html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Both have special css for icons and text-based buttons</a:t>
            </a:r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124203" y="60782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50135" y="1150452"/>
            <a:ext cx="5396401" cy="46474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two installation files for Mac otherwise, Pragma-git and Pragma-merge </a:t>
            </a:r>
            <a:br>
              <a:rPr lang="en-US" sz="800" b="1" noProof="1"/>
            </a:br>
            <a:r>
              <a:rPr lang="en-US" sz="800" b="1" noProof="1"/>
              <a:t>(now Pragma-git handles the diff viewer itself)</a:t>
            </a:r>
          </a:p>
          <a:p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sets the following variables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11613</TotalTime>
  <Words>2110</Words>
  <Application>Microsoft Macintosh PowerPoint</Application>
  <PresentationFormat>A3 (297 x 420 mm)</PresentationFormat>
  <Paragraphs>305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115</cp:revision>
  <dcterms:created xsi:type="dcterms:W3CDTF">2020-06-24T14:21:06Z</dcterms:created>
  <dcterms:modified xsi:type="dcterms:W3CDTF">2020-12-20T21:27:41Z</dcterms:modified>
</cp:coreProperties>
</file>