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64"/>
    <p:restoredTop sz="96327"/>
  </p:normalViewPr>
  <p:slideViewPr>
    <p:cSldViewPr snapToGrid="0" snapToObjects="1">
      <p:cViewPr varScale="1">
        <p:scale>
          <a:sx n="167" d="100"/>
          <a:sy n="167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2020-07-25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20784" y="1680440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1793370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NOTE : Does not show staged files.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Shows what files will not be staged when pressing STORE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748912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</p:txBody>
      </p: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145130" y="4965320"/>
            <a:ext cx="108610" cy="479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71477" y="5097410"/>
            <a:ext cx="5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9646</TotalTime>
  <Words>616</Words>
  <Application>Microsoft Macintosh PowerPoint</Application>
  <PresentationFormat>A3 (297 x 420 mm)</PresentationFormat>
  <Paragraphs>135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62</cp:revision>
  <dcterms:created xsi:type="dcterms:W3CDTF">2020-06-24T14:21:06Z</dcterms:created>
  <dcterms:modified xsi:type="dcterms:W3CDTF">2020-07-25T22:01:57Z</dcterms:modified>
</cp:coreProperties>
</file>