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86315"/>
  </p:normalViewPr>
  <p:slideViewPr>
    <p:cSldViewPr snapToGrid="0" snapToObjects="1">
      <p:cViewPr varScale="1">
        <p:scale>
          <a:sx n="133" d="100"/>
          <a:sy n="133" d="100"/>
        </p:scale>
        <p:origin x="21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38058" y="17049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162583" y="209379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231679" y="786466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262749" y="4713030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89494" y="5265461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isPinned)(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makes main window go to this commit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8039832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93659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285505" y="3228637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231679" y="2673330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147486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10083</TotalTime>
  <Words>2110</Words>
  <Application>Microsoft Macintosh PowerPoint</Application>
  <PresentationFormat>A3 (297 x 420 mm)</PresentationFormat>
  <Paragraphs>307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114</cp:revision>
  <dcterms:created xsi:type="dcterms:W3CDTF">2020-06-24T14:21:06Z</dcterms:created>
  <dcterms:modified xsi:type="dcterms:W3CDTF">2020-12-19T19:57:41Z</dcterms:modified>
</cp:coreProperties>
</file>