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86315"/>
  </p:normalViewPr>
  <p:slideViewPr>
    <p:cSldViewPr snapToGrid="0" snapToObjects="1">
      <p:cViewPr varScale="1">
        <p:scale>
          <a:sx n="133" d="100"/>
          <a:sy n="133" d="100"/>
        </p:scale>
        <p:origin x="21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install files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8" y="5971025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60782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5779628" y="60782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5155705" y="786468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62749" y="4713030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9494" y="5438716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10012</TotalTime>
  <Words>1573</Words>
  <Application>Microsoft Macintosh PowerPoint</Application>
  <PresentationFormat>A3 (297 x 420 mm)</PresentationFormat>
  <Paragraphs>248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98</cp:revision>
  <dcterms:created xsi:type="dcterms:W3CDTF">2020-06-24T14:21:06Z</dcterms:created>
  <dcterms:modified xsi:type="dcterms:W3CDTF">2020-11-24T21:05:25Z</dcterms:modified>
</cp:coreProperties>
</file>