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1408803" y="1012144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472141" y="99179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5025021" y="1495959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1852295" y="1202894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1408803" y="737951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1200" noProof="1">
                <a:solidFill>
                  <a:schemeClr val="accent6"/>
                </a:solidFill>
              </a:rPr>
              <a:t>pull/push/merge                  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1408803" y="2830515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1870116" y="2128774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7742899" y="478995"/>
            <a:ext cx="4482670" cy="433965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7996620" y="855354"/>
            <a:ext cx="3969966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0867193" y="139284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397940" y="1392843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055000" y="1390289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461655" y="1400626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A04DF8EB-08E6-774D-AAD8-C775D06548CB}"/>
              </a:ext>
            </a:extLst>
          </p:cNvPr>
          <p:cNvSpPr txBox="1"/>
          <p:nvPr/>
        </p:nvSpPr>
        <p:spPr>
          <a:xfrm>
            <a:off x="10867193" y="1894103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BDEE4D8C-BB99-6A4C-B031-9A4A8C3680BB}"/>
              </a:ext>
            </a:extLst>
          </p:cNvPr>
          <p:cNvSpPr txBox="1"/>
          <p:nvPr/>
        </p:nvSpPr>
        <p:spPr>
          <a:xfrm>
            <a:off x="11397940" y="1894104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055000" y="2328172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8635578" y="2299379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083C33EE-17B4-224A-88C6-C1B4DF112470}"/>
              </a:ext>
            </a:extLst>
          </p:cNvPr>
          <p:cNvSpPr txBox="1"/>
          <p:nvPr/>
        </p:nvSpPr>
        <p:spPr>
          <a:xfrm>
            <a:off x="8051444" y="1878711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3FCF7D51-CE09-4E41-9E4C-78D0D3198DB1}"/>
              </a:ext>
            </a:extLst>
          </p:cNvPr>
          <p:cNvSpPr txBox="1"/>
          <p:nvPr/>
        </p:nvSpPr>
        <p:spPr>
          <a:xfrm>
            <a:off x="9458099" y="1889048"/>
            <a:ext cx="1346023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483825" y="2299379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0867192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450884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7996620" y="2789995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110114" y="3517420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8580579" y="3490112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7996620" y="3985972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253199" y="446196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145208" y="626208"/>
            <a:ext cx="119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5901681" y="326472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5688017" y="2345612"/>
            <a:ext cx="1956062" cy="6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4456426" y="496765"/>
            <a:ext cx="1445255" cy="3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3349617" y="309356"/>
            <a:ext cx="14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4024355" y="86549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1270270" y="1732517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764797" y="1845447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1415837" y="3225377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411973" y="3235101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3790718" y="3475726"/>
            <a:ext cx="4183253" cy="277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1582246" y="17631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1581515" y="2040124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034393" y="6108125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177004" y="8123693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147188" y="6390633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079984" y="6163677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088776" y="7237143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0589248" y="6139212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764797" y="2861824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466392" y="9221570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7872924" y="4932567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7964108" y="5634450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0955498" y="4905346"/>
            <a:ext cx="14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4345160" y="3064574"/>
            <a:ext cx="3392477" cy="20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9663649" y="543404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NOTE : Does not show staged files.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Shows what files will not be staged when pressing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868103"/>
            <a:ext cx="362353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GUI updated through these mechanisms:</a:t>
            </a:r>
            <a:br>
              <a:rPr lang="en-US" sz="900" b="1" noProof="1"/>
            </a:br>
            <a:endParaRPr lang="en-US" sz="9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_update </a:t>
            </a:r>
            <a:r>
              <a:rPr lang="en-US" sz="900" noProof="1"/>
              <a:t>loop looks for changes</a:t>
            </a:r>
            <a:br>
              <a:rPr lang="en-US" sz="900" noProof="1"/>
            </a:br>
            <a:r>
              <a:rPr lang="en-US" sz="900" noProof="1"/>
              <a:t>sets repo, branch </a:t>
            </a:r>
            <a:br>
              <a:rPr lang="en-US" sz="900" noProof="1"/>
            </a:br>
            <a:r>
              <a:rPr lang="en-US" sz="900" noProof="1"/>
              <a:t>sets button visibility depending on mode</a:t>
            </a:r>
            <a:br>
              <a:rPr lang="en-US" sz="900" noProof="1"/>
            </a:br>
            <a:r>
              <a:rPr lang="en-US" sz="900" noProof="1"/>
              <a:t>saves settings when leaving settings mode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fetchtimer</a:t>
            </a:r>
            <a:r>
              <a:rPr lang="en-US" sz="900" noProof="1"/>
              <a:t> - looks for remote changes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_callback </a:t>
            </a:r>
            <a:r>
              <a:rPr lang="en-US" sz="900" noProof="1"/>
              <a:t>- some callbacks update directly :</a:t>
            </a:r>
            <a:br>
              <a:rPr lang="en-US" sz="900" noProof="1"/>
            </a:br>
            <a:r>
              <a:rPr lang="en-US" sz="900" noProof="1"/>
              <a:t>(repo, branch, arrows)</a:t>
            </a:r>
            <a:br>
              <a:rPr lang="en-US" sz="900" noProof="1"/>
            </a:b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_setMode </a:t>
            </a:r>
            <a:r>
              <a:rPr lang="en-US" sz="900" noProof="1"/>
              <a:t>updates mode-dependent GUI. Modes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SETTINGS (settings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UNKNOWN (Identifies and sets mode). </a:t>
            </a:r>
            <a:br>
              <a:rPr lang="en-US" sz="900" noProof="1"/>
            </a:br>
            <a:r>
              <a:rPr lang="en-US" sz="900" u="sng" noProof="1"/>
              <a:t>Called by </a:t>
            </a:r>
            <a:r>
              <a:rPr lang="en-US" sz="900" noProof="1"/>
              <a:t>: </a:t>
            </a:r>
            <a:br>
              <a:rPr lang="en-US" sz="900" noProof="1"/>
            </a:br>
            <a:r>
              <a:rPr lang="en-US" sz="900" noProof="1"/>
              <a:t>gitAddCommitAndPush, gitPull, gitMerge, window.onload</a:t>
            </a:r>
            <a:br>
              <a:rPr lang="en-US" sz="900" noProof="1"/>
            </a:br>
            <a:r>
              <a:rPr lang="en-US" sz="900" noProof="1"/>
              <a:t>_callback : repoClicked, branchClicked, upArrowClicked</a:t>
            </a:r>
            <a:br>
              <a:rPr lang="en-US" sz="900" noProof="1"/>
            </a:br>
            <a:r>
              <a:rPr lang="en-US" sz="9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1154" y="3637490"/>
            <a:ext cx="3623537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b="1" noProof="1"/>
              <a:t>Global storage</a:t>
            </a:r>
          </a:p>
          <a:p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state</a:t>
            </a:r>
            <a:r>
              <a:rPr lang="en-US" sz="9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9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noProof="1">
                <a:solidFill>
                  <a:schemeClr val="accent1"/>
                </a:solidFill>
              </a:rPr>
              <a:t>localState </a:t>
            </a:r>
            <a:r>
              <a:rPr lang="en-US" sz="9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9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465170" y="5187589"/>
            <a:ext cx="112623" cy="571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438800" y="5369464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9622</TotalTime>
  <Words>508</Words>
  <Application>Microsoft Macintosh PowerPoint</Application>
  <PresentationFormat>A3 (297 x 420 mm)</PresentationFormat>
  <Paragraphs>136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55</cp:revision>
  <dcterms:created xsi:type="dcterms:W3CDTF">2020-06-24T14:21:06Z</dcterms:created>
  <dcterms:modified xsi:type="dcterms:W3CDTF">2020-07-24T13:11:38Z</dcterms:modified>
</cp:coreProperties>
</file>