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8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6"/>
    <p:restoredTop sz="86356"/>
  </p:normalViewPr>
  <p:slideViewPr>
    <p:cSldViewPr snapToGrid="0" snapToObjects="1">
      <p:cViewPr varScale="1">
        <p:scale>
          <a:sx n="133" d="100"/>
          <a:sy n="133" d="100"/>
        </p:scale>
        <p:origin x="200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install files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633229" y="3492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174869" y="34472"/>
            <a:ext cx="105580" cy="111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169898" y="5971025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as.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.settings 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3593721" y="3564239"/>
            <a:ext cx="26744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138058" y="60782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372291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5779628" y="60782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5155705" y="786468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262749" y="4713030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489494" y="5438716"/>
            <a:ext cx="3372291" cy="2431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isPinned)(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makes main window go to this commit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app.html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10012</TotalTime>
  <Words>1559</Words>
  <Application>Microsoft Macintosh PowerPoint</Application>
  <PresentationFormat>A3 (297 x 420 mm)</PresentationFormat>
  <Paragraphs>248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97</cp:revision>
  <dcterms:created xsi:type="dcterms:W3CDTF">2020-06-24T14:21:06Z</dcterms:created>
  <dcterms:modified xsi:type="dcterms:W3CDTF">2020-11-24T18:15:36Z</dcterms:modified>
</cp:coreProperties>
</file>