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/>
    <p:restoredTop sz="86402"/>
  </p:normalViewPr>
  <p:slideViewPr>
    <p:cSldViewPr snapToGrid="0" snapToObjects="1">
      <p:cViewPr varScale="1">
        <p:scale>
          <a:sx n="144" d="100"/>
          <a:sy n="144" d="100"/>
        </p:scale>
        <p:origin x="10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2020-10-16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 previous)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24203" y="60782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</a:t>
            </a:r>
            <a:r>
              <a:rPr lang="en-US" sz="800" noProof="1">
                <a:solidFill>
                  <a:schemeClr val="accent1"/>
                </a:solidFill>
              </a:rPr>
              <a:t>gitShowHistorical </a:t>
            </a:r>
            <a:r>
              <a:rPr lang="en-US" sz="800" noProof="1"/>
              <a:t>communicates with </a:t>
            </a:r>
            <a:r>
              <a:rPr lang="en-US" sz="800" noProof="1">
                <a:solidFill>
                  <a:schemeClr val="accent1"/>
                </a:solidFill>
              </a:rPr>
              <a:t>listChanged.js </a:t>
            </a:r>
            <a:r>
              <a:rPr lang="en-US" sz="800" noProof="1"/>
              <a:t>via this variable, which contains correct status regardless of history or pinned history modes)</a:t>
            </a: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9849</TotalTime>
  <Words>1287</Words>
  <Application>Microsoft Macintosh PowerPoint</Application>
  <PresentationFormat>A3 (297 x 420 mm)</PresentationFormat>
  <Paragraphs>207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91</cp:revision>
  <dcterms:created xsi:type="dcterms:W3CDTF">2020-06-24T14:21:06Z</dcterms:created>
  <dcterms:modified xsi:type="dcterms:W3CDTF">2020-10-16T07:17:29Z</dcterms:modified>
</cp:coreProperties>
</file>