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8" r:id="rId4"/>
    <p:sldId id="257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86315"/>
  </p:normalViewPr>
  <p:slideViewPr>
    <p:cSldViewPr snapToGrid="0" snapToObjects="1">
      <p:cViewPr varScale="1">
        <p:scale>
          <a:sx n="133" d="100"/>
          <a:sy n="133" d="100"/>
        </p:scale>
        <p:origin x="21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2020-12-19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24203" y="60782"/>
            <a:ext cx="200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0154" y="678347"/>
            <a:ext cx="5114372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edit X.Y.Z and Release text in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install files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59317" y="960067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157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Pragma-git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75535" y="1443882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02809" y="1150817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59317" y="685874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59317" y="277843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20630" y="2076697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50" name="textruta 49">
            <a:extLst>
              <a:ext uri="{FF2B5EF4-FFF2-40B4-BE49-F238E27FC236}">
                <a16:creationId xmlns:a16="http://schemas.microsoft.com/office/drawing/2014/main" id="{C3550708-9EC5-5A43-804D-72B8172CCCA9}"/>
              </a:ext>
            </a:extLst>
          </p:cNvPr>
          <p:cNvSpPr txBox="1"/>
          <p:nvPr/>
        </p:nvSpPr>
        <p:spPr>
          <a:xfrm>
            <a:off x="791384" y="-78667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Main window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36576" y="213855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52195" y="274395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791120" y="2284874"/>
            <a:ext cx="1410064" cy="6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68185" y="444689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65207" y="357899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494081" y="-263796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45283" y="1680440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15311" y="2012403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66351" y="3173300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62487" y="3183024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487438" y="3337458"/>
            <a:ext cx="2758444" cy="276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32760" y="1711048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32029" y="1988047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15311" y="2809747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2994192"/>
            <a:ext cx="2703419" cy="189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7893903-B8E0-094F-92EE-A229280B774F}"/>
              </a:ext>
            </a:extLst>
          </p:cNvPr>
          <p:cNvSpPr txBox="1"/>
          <p:nvPr/>
        </p:nvSpPr>
        <p:spPr>
          <a:xfrm>
            <a:off x="3654738" y="3560996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40DE62EC-2ABE-6149-84FA-B0E84487E85C}"/>
              </a:ext>
            </a:extLst>
          </p:cNvPr>
          <p:cNvSpPr/>
          <p:nvPr/>
        </p:nvSpPr>
        <p:spPr>
          <a:xfrm>
            <a:off x="169898" y="3556301"/>
            <a:ext cx="327428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.cached (stores stuff that is costly to get – see branches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17422" y="2339657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4" name="Vänster klammerparentes 73">
            <a:extLst>
              <a:ext uri="{FF2B5EF4-FFF2-40B4-BE49-F238E27FC236}">
                <a16:creationId xmlns:a16="http://schemas.microsoft.com/office/drawing/2014/main" id="{DB09E8DC-4D0D-EA4C-BF0C-C7D4090F5BEC}"/>
              </a:ext>
            </a:extLst>
          </p:cNvPr>
          <p:cNvSpPr/>
          <p:nvPr/>
        </p:nvSpPr>
        <p:spPr>
          <a:xfrm flipH="1">
            <a:off x="3241905" y="4935984"/>
            <a:ext cx="45719" cy="632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DC830232-D560-3140-BC4D-D2BB7AC52E3F}"/>
              </a:ext>
            </a:extLst>
          </p:cNvPr>
          <p:cNvSpPr txBox="1"/>
          <p:nvPr/>
        </p:nvSpPr>
        <p:spPr>
          <a:xfrm rot="5400000">
            <a:off x="3041025" y="5221468"/>
            <a:ext cx="64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138058" y="170498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494" y="786468"/>
            <a:ext cx="3372291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162583" y="209379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231679" y="786466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D2EF8E4-A564-1747-8911-169BB0908F77}"/>
              </a:ext>
            </a:extLst>
          </p:cNvPr>
          <p:cNvSpPr txBox="1"/>
          <p:nvPr/>
        </p:nvSpPr>
        <p:spPr>
          <a:xfrm>
            <a:off x="262749" y="4713030"/>
            <a:ext cx="2062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Graph window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6EE82AD-1D03-DD44-87C3-03A841E811A2}"/>
              </a:ext>
            </a:extLst>
          </p:cNvPr>
          <p:cNvSpPr/>
          <p:nvPr/>
        </p:nvSpPr>
        <p:spPr>
          <a:xfrm>
            <a:off x="489494" y="5265461"/>
            <a:ext cx="3372291" cy="24314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isPinned)(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makes main window go to this commit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app.html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E22DB71-C232-1040-B545-2D5FD570EA89}"/>
              </a:ext>
            </a:extLst>
          </p:cNvPr>
          <p:cNvSpPr/>
          <p:nvPr/>
        </p:nvSpPr>
        <p:spPr>
          <a:xfrm>
            <a:off x="8044665" y="774036"/>
            <a:ext cx="453555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 .existsOnRemote (if remote exists on server)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determined with ls-remote when calling gitFetch(). They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(true if remotes/… exists on server)</a:t>
            </a:r>
          </a:p>
          <a:p>
            <a:endParaRPr lang="en-US" sz="8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9D57132-FE6E-A142-8346-D2842756F1E0}"/>
              </a:ext>
            </a:extLst>
          </p:cNvPr>
          <p:cNvSpPr txBox="1"/>
          <p:nvPr/>
        </p:nvSpPr>
        <p:spPr>
          <a:xfrm>
            <a:off x="8039832" y="209378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1027EB8-8DA5-4345-85C6-1B3F368FE9BF}"/>
              </a:ext>
            </a:extLst>
          </p:cNvPr>
          <p:cNvSpPr/>
          <p:nvPr/>
        </p:nvSpPr>
        <p:spPr>
          <a:xfrm>
            <a:off x="8138127" y="3250294"/>
            <a:ext cx="453555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localState.cached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Storage for remote (updated with gitFetch 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localState.cached.branches[branchName].existsOnRemote </a:t>
            </a:r>
            <a:br>
              <a:rPr lang="en-US" sz="800" noProof="1"/>
            </a:br>
            <a:r>
              <a:rPr lang="en-US" sz="800" noProof="1"/>
              <a:t>(true if tracked remotes/… exists on server)</a:t>
            </a:r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5A9DDEE4-AAD3-6D4F-A391-62094E243645}"/>
              </a:ext>
            </a:extLst>
          </p:cNvPr>
          <p:cNvSpPr txBox="1"/>
          <p:nvPr/>
        </p:nvSpPr>
        <p:spPr>
          <a:xfrm>
            <a:off x="8093659" y="2673331"/>
            <a:ext cx="192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cache storage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285505" y="3228637"/>
            <a:ext cx="337229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231679" y="2673330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8147486" y="43375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8093659" y="4774590"/>
            <a:ext cx="4535554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124203" y="60782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50135" y="1150452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two installation files for Mac otherwise, Pragma-git and Pragma-merge </a:t>
            </a:r>
            <a:br>
              <a:rPr lang="en-US" sz="800" b="1" noProof="1"/>
            </a:br>
            <a:r>
              <a:rPr lang="en-US" sz="800" b="1" noProof="1"/>
              <a:t>(now Pragma-git handles the diff viewer itself)</a:t>
            </a:r>
          </a:p>
          <a:p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sets the following variables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10067</TotalTime>
  <Words>2084</Words>
  <Application>Microsoft Macintosh PowerPoint</Application>
  <PresentationFormat>A3 (297 x 420 mm)</PresentationFormat>
  <Paragraphs>303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112</cp:revision>
  <dcterms:created xsi:type="dcterms:W3CDTF">2020-06-24T14:21:06Z</dcterms:created>
  <dcterms:modified xsi:type="dcterms:W3CDTF">2020-12-19T19:41:34Z</dcterms:modified>
</cp:coreProperties>
</file>