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64"/>
    <p:restoredTop sz="96327"/>
  </p:normalViewPr>
  <p:slideViewPr>
    <p:cSldViewPr snapToGrid="0" snapToObjects="1">
      <p:cViewPr varScale="1">
        <p:scale>
          <a:sx n="167" d="100"/>
          <a:sy n="167" d="100"/>
        </p:scale>
        <p:origin x="8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20784" y="1680440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1793370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NOTE : Does not show staged files.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Shows what files will not be staged when pressing STORE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868103"/>
            <a:ext cx="362353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GUI updated through these mechanisms:</a:t>
            </a:r>
            <a:br>
              <a:rPr lang="en-US" sz="900" b="1" noProof="1"/>
            </a:br>
            <a:endParaRPr lang="en-US" sz="9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_update </a:t>
            </a:r>
            <a:r>
              <a:rPr lang="en-US" sz="900" noProof="1"/>
              <a:t>loop looks for changes</a:t>
            </a:r>
            <a:br>
              <a:rPr lang="en-US" sz="900" noProof="1"/>
            </a:br>
            <a:r>
              <a:rPr lang="en-US" sz="900" noProof="1"/>
              <a:t>sets repo, branch </a:t>
            </a:r>
            <a:br>
              <a:rPr lang="en-US" sz="900" noProof="1"/>
            </a:br>
            <a:r>
              <a:rPr lang="en-US" sz="900" noProof="1"/>
              <a:t>sets button visibility depending on mode</a:t>
            </a:r>
            <a:br>
              <a:rPr lang="en-US" sz="900" noProof="1"/>
            </a:br>
            <a:r>
              <a:rPr lang="en-US" sz="900" noProof="1"/>
              <a:t>saves settings when leaving settings mode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fetchtimer</a:t>
            </a:r>
            <a:r>
              <a:rPr lang="en-US" sz="900" noProof="1"/>
              <a:t> - looks for remote changes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_callback </a:t>
            </a:r>
            <a:r>
              <a:rPr lang="en-US" sz="900" noProof="1"/>
              <a:t>- some callbacks update directly :</a:t>
            </a:r>
            <a:br>
              <a:rPr lang="en-US" sz="900" noProof="1"/>
            </a:br>
            <a:r>
              <a:rPr lang="en-US" sz="900" noProof="1"/>
              <a:t>(repo, branch, arrows)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_setMode </a:t>
            </a:r>
            <a:r>
              <a:rPr lang="en-US" sz="900" noProof="1"/>
              <a:t>updates mode-dependent GUI. Modes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SETTINGS (settings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UNKNOWN (Identifies and sets mode). </a:t>
            </a:r>
            <a:br>
              <a:rPr lang="en-US" sz="900" noProof="1"/>
            </a:br>
            <a:r>
              <a:rPr lang="en-US" sz="900" u="sng" noProof="1"/>
              <a:t>Called by </a:t>
            </a:r>
            <a:r>
              <a:rPr lang="en-US" sz="900" noProof="1"/>
              <a:t>: </a:t>
            </a:r>
            <a:br>
              <a:rPr lang="en-US" sz="900" noProof="1"/>
            </a:br>
            <a:r>
              <a:rPr lang="en-US" sz="900" noProof="1"/>
              <a:t>gitAddCommitAndPush, gitPull, gitMerge, window.onload</a:t>
            </a:r>
            <a:br>
              <a:rPr lang="en-US" sz="900" noProof="1"/>
            </a:br>
            <a:r>
              <a:rPr lang="en-US" sz="900" noProof="1"/>
              <a:t>_callback : repoClicked, branchClicked, upArrowClicked</a:t>
            </a:r>
            <a:br>
              <a:rPr lang="en-US" sz="900" noProof="1"/>
            </a:br>
            <a:r>
              <a:rPr lang="en-US" sz="9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1154" y="3637490"/>
            <a:ext cx="3623537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noProof="1"/>
              <a:t>Global storage</a:t>
            </a:r>
          </a:p>
          <a:p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state</a:t>
            </a:r>
            <a:r>
              <a:rPr lang="en-US" sz="9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localState </a:t>
            </a:r>
            <a:r>
              <a:rPr lang="en-US" sz="9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.history_status_data (used in listChanged.js – showing file list)</a:t>
            </a:r>
          </a:p>
        </p:txBody>
      </p: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465170" y="5187589"/>
            <a:ext cx="112623" cy="571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438800" y="5369464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9633</TotalTime>
  <Words>585</Words>
  <Application>Microsoft Macintosh PowerPoint</Application>
  <PresentationFormat>A3 (297 x 420 mm)</PresentationFormat>
  <Paragraphs>134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59</cp:revision>
  <dcterms:created xsi:type="dcterms:W3CDTF">2020-06-24T14:21:06Z</dcterms:created>
  <dcterms:modified xsi:type="dcterms:W3CDTF">2020-07-24T19:01:42Z</dcterms:modified>
</cp:coreProperties>
</file>