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6327"/>
  </p:normalViewPr>
  <p:slideViewPr>
    <p:cSldViewPr snapToGrid="0" snapToObjects="1">
      <p:cViewPr varScale="1">
        <p:scale>
          <a:sx n="145" d="100"/>
          <a:sy n="145" d="100"/>
        </p:scale>
        <p:origin x="1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2020-07-20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2020-07-20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1408803" y="1012144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472141" y="99179"/>
            <a:ext cx="157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err="1"/>
              <a:t>Pragma-git</a:t>
            </a:r>
            <a:endParaRPr lang="sv-SE" sz="2400" b="1" dirty="0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5025021" y="1495959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200" dirty="0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1852295" y="1202894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 err="1"/>
              <a:t>message</a:t>
            </a:r>
            <a:r>
              <a:rPr lang="sv-SE" sz="1200" dirty="0"/>
              <a:t> …</a:t>
            </a:r>
          </a:p>
          <a:p>
            <a:r>
              <a:rPr lang="sv-SE" sz="1200" dirty="0"/>
              <a:t>(shows </a:t>
            </a:r>
            <a:r>
              <a:rPr lang="sv-SE" sz="1200" dirty="0" err="1"/>
              <a:t>instructions</a:t>
            </a:r>
            <a:r>
              <a:rPr lang="sv-SE" sz="1200" dirty="0"/>
              <a:t> </a:t>
            </a:r>
            <a:r>
              <a:rPr lang="sv-SE" sz="1200" dirty="0" err="1"/>
              <a:t>placeholder</a:t>
            </a:r>
            <a:endParaRPr lang="sv-SE" sz="1200" dirty="0"/>
          </a:p>
          <a:p>
            <a:r>
              <a:rPr lang="sv-SE" sz="1200" dirty="0"/>
              <a:t>or </a:t>
            </a:r>
            <a:r>
              <a:rPr lang="sv-SE" sz="1200" dirty="0" err="1"/>
              <a:t>acts</a:t>
            </a:r>
            <a:r>
              <a:rPr lang="sv-SE" sz="1200" dirty="0"/>
              <a:t> as input </a:t>
            </a:r>
            <a:r>
              <a:rPr lang="sv-SE" sz="1200" dirty="0" err="1"/>
              <a:t>field</a:t>
            </a:r>
            <a:r>
              <a:rPr lang="sv-SE" sz="1200" dirty="0"/>
              <a:t>)</a:t>
            </a:r>
          </a:p>
          <a:p>
            <a:endParaRPr lang="sv-SE" sz="1200" dirty="0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1408803" y="737951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accent6"/>
                </a:solidFill>
              </a:rPr>
              <a:t>[?]</a:t>
            </a:r>
            <a:r>
              <a:rPr lang="sv-SE" sz="1200" dirty="0"/>
              <a:t>  REPO (</a:t>
            </a:r>
            <a:r>
              <a:rPr lang="sv-SE" sz="1200" u="sng" dirty="0" err="1"/>
              <a:t>branch</a:t>
            </a:r>
            <a:r>
              <a:rPr lang="sv-SE" sz="1200" dirty="0"/>
              <a:t>)                           </a:t>
            </a:r>
            <a:r>
              <a:rPr lang="sv-SE" sz="1200" dirty="0" err="1">
                <a:solidFill>
                  <a:schemeClr val="accent6"/>
                </a:solidFill>
              </a:rPr>
              <a:t>pull</a:t>
            </a:r>
            <a:r>
              <a:rPr lang="sv-SE" sz="1200" dirty="0">
                <a:solidFill>
                  <a:schemeClr val="accent6"/>
                </a:solidFill>
              </a:rPr>
              <a:t>/push/</a:t>
            </a:r>
            <a:r>
              <a:rPr lang="sv-SE" sz="1200" dirty="0" err="1">
                <a:solidFill>
                  <a:schemeClr val="accent6"/>
                </a:solidFill>
              </a:rPr>
              <a:t>merge</a:t>
            </a:r>
            <a:r>
              <a:rPr lang="sv-SE" sz="1200" dirty="0">
                <a:solidFill>
                  <a:schemeClr val="accent6"/>
                </a:solidFill>
              </a:rPr>
              <a:t>                  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1408803" y="2830515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accent6"/>
                </a:solidFill>
              </a:rPr>
              <a:t>[FOLDER]   </a:t>
            </a:r>
            <a:r>
              <a:rPr lang="sv-SE" sz="1200" dirty="0" err="1"/>
              <a:t>Modified</a:t>
            </a:r>
            <a:r>
              <a:rPr lang="sv-SE" sz="1200" dirty="0"/>
              <a:t> = 0 | New = 1 | </a:t>
            </a:r>
            <a:r>
              <a:rPr lang="sv-SE" sz="1200" dirty="0" err="1"/>
              <a:t>Deleted</a:t>
            </a:r>
            <a:r>
              <a:rPr lang="sv-SE" sz="1200" dirty="0"/>
              <a:t> = 1              </a:t>
            </a:r>
            <a:r>
              <a:rPr lang="sv-SE" sz="1200" dirty="0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1870116" y="2128774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/>
              <a:t>output (</a:t>
            </a:r>
            <a:r>
              <a:rPr lang="sv-SE" sz="1200" dirty="0" err="1"/>
              <a:t>visible</a:t>
            </a:r>
            <a:r>
              <a:rPr lang="sv-SE" sz="1200" dirty="0"/>
              <a:t> </a:t>
            </a:r>
            <a:r>
              <a:rPr lang="sv-SE" sz="1200" dirty="0" err="1"/>
              <a:t>when</a:t>
            </a:r>
            <a:r>
              <a:rPr lang="sv-SE" sz="1200" dirty="0"/>
              <a:t> </a:t>
            </a:r>
            <a:r>
              <a:rPr lang="sv-SE" sz="1200" dirty="0" err="1"/>
              <a:t>needed</a:t>
            </a:r>
            <a:r>
              <a:rPr lang="sv-SE" sz="1200" dirty="0"/>
              <a:t>)</a:t>
            </a:r>
          </a:p>
          <a:p>
            <a:endParaRPr lang="sv-SE" sz="1200" dirty="0"/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C3550708-9EC5-5A43-804D-72B8172CCCA9}"/>
              </a:ext>
            </a:extLst>
          </p:cNvPr>
          <p:cNvSpPr txBox="1"/>
          <p:nvPr/>
        </p:nvSpPr>
        <p:spPr>
          <a:xfrm>
            <a:off x="791384" y="-786674"/>
            <a:ext cx="1690399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Main </a:t>
            </a:r>
            <a:r>
              <a:rPr lang="sv-SE" dirty="0" err="1"/>
              <a:t>window</a:t>
            </a:r>
            <a:endParaRPr lang="sv-SE" dirty="0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7742899" y="478995"/>
            <a:ext cx="4482670" cy="433965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7996620" y="855354"/>
            <a:ext cx="3969966" cy="175432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 err="1"/>
              <a:t>Repos</a:t>
            </a:r>
            <a:endParaRPr lang="sv-SE" sz="1200" b="1" dirty="0"/>
          </a:p>
          <a:p>
            <a:r>
              <a:rPr lang="sv-SE" sz="1200" dirty="0" err="1"/>
              <a:t>Local</a:t>
            </a:r>
            <a:r>
              <a:rPr lang="sv-SE" sz="1200" dirty="0"/>
              <a:t> folder                   </a:t>
            </a:r>
            <a:r>
              <a:rPr lang="sv-SE" sz="1200" dirty="0" err="1"/>
              <a:t>Remote</a:t>
            </a:r>
            <a:r>
              <a:rPr lang="sv-SE" sz="1200" dirty="0"/>
              <a:t> </a:t>
            </a:r>
            <a:r>
              <a:rPr lang="sv-SE" sz="1200" dirty="0" err="1"/>
              <a:t>repos</a:t>
            </a:r>
            <a:r>
              <a:rPr lang="sv-SE" sz="1200" dirty="0"/>
              <a:t>            </a:t>
            </a:r>
            <a:r>
              <a:rPr lang="sv-SE" sz="1200" dirty="0" err="1"/>
              <a:t>Remote</a:t>
            </a:r>
            <a:r>
              <a:rPr lang="sv-SE" sz="1200" dirty="0"/>
              <a:t>     Action</a:t>
            </a:r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0867193" y="1392842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900" dirty="0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397940" y="1392843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900" dirty="0" err="1"/>
              <a:t>Forget</a:t>
            </a:r>
            <a:endParaRPr lang="sv-SE" sz="900" dirty="0"/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055000" y="1390289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461655" y="1400626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 err="1"/>
              <a:t>https</a:t>
            </a:r>
            <a:r>
              <a:rPr lang="sv-SE" sz="1200" dirty="0"/>
              <a:t>://g….</a:t>
            </a:r>
          </a:p>
        </p:txBody>
      </p:sp>
      <p:sp>
        <p:nvSpPr>
          <p:cNvPr id="34" name="textruta 33">
            <a:extLst>
              <a:ext uri="{FF2B5EF4-FFF2-40B4-BE49-F238E27FC236}">
                <a16:creationId xmlns:a16="http://schemas.microsoft.com/office/drawing/2014/main" id="{A04DF8EB-08E6-774D-AAD8-C775D06548CB}"/>
              </a:ext>
            </a:extLst>
          </p:cNvPr>
          <p:cNvSpPr txBox="1"/>
          <p:nvPr/>
        </p:nvSpPr>
        <p:spPr>
          <a:xfrm>
            <a:off x="10867193" y="1894103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900" dirty="0"/>
              <a:t>Set</a:t>
            </a:r>
          </a:p>
        </p:txBody>
      </p:sp>
      <p:sp>
        <p:nvSpPr>
          <p:cNvPr id="35" name="textruta 34">
            <a:extLst>
              <a:ext uri="{FF2B5EF4-FFF2-40B4-BE49-F238E27FC236}">
                <a16:creationId xmlns:a16="http://schemas.microsoft.com/office/drawing/2014/main" id="{BDEE4D8C-BB99-6A4C-B031-9A4A8C3680BB}"/>
              </a:ext>
            </a:extLst>
          </p:cNvPr>
          <p:cNvSpPr txBox="1"/>
          <p:nvPr/>
        </p:nvSpPr>
        <p:spPr>
          <a:xfrm>
            <a:off x="11397940" y="1894104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900" dirty="0" err="1"/>
              <a:t>Forget</a:t>
            </a:r>
            <a:endParaRPr lang="sv-SE" sz="900" dirty="0"/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055000" y="2328172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900" dirty="0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8635578" y="2299379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/>
              <a:t>/path1</a:t>
            </a:r>
          </a:p>
        </p:txBody>
      </p:sp>
      <p:sp>
        <p:nvSpPr>
          <p:cNvPr id="41" name="textruta 40">
            <a:extLst>
              <a:ext uri="{FF2B5EF4-FFF2-40B4-BE49-F238E27FC236}">
                <a16:creationId xmlns:a16="http://schemas.microsoft.com/office/drawing/2014/main" id="{083C33EE-17B4-224A-88C6-C1B4DF112470}"/>
              </a:ext>
            </a:extLst>
          </p:cNvPr>
          <p:cNvSpPr txBox="1"/>
          <p:nvPr/>
        </p:nvSpPr>
        <p:spPr>
          <a:xfrm>
            <a:off x="8051444" y="1878711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/>
              <a:t>O /path1</a:t>
            </a:r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3FCF7D51-CE09-4E41-9E4C-78D0D3198DB1}"/>
              </a:ext>
            </a:extLst>
          </p:cNvPr>
          <p:cNvSpPr txBox="1"/>
          <p:nvPr/>
        </p:nvSpPr>
        <p:spPr>
          <a:xfrm>
            <a:off x="9458099" y="1889048"/>
            <a:ext cx="1346023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 err="1"/>
              <a:t>https</a:t>
            </a:r>
            <a:r>
              <a:rPr lang="sv-SE" sz="1200" dirty="0"/>
              <a:t>://g….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483825" y="2299379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 err="1"/>
              <a:t>https</a:t>
            </a:r>
            <a:r>
              <a:rPr lang="sv-SE" sz="1200" dirty="0"/>
              <a:t>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0867192" y="2339022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900" dirty="0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450884" y="2339022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900" dirty="0" err="1"/>
              <a:t>Clone</a:t>
            </a:r>
            <a:endParaRPr lang="sv-SE" sz="900" dirty="0"/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7996620" y="2789995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 err="1"/>
              <a:t>Branches</a:t>
            </a:r>
            <a:r>
              <a:rPr lang="sv-SE" sz="1200" b="1" dirty="0"/>
              <a:t> </a:t>
            </a:r>
            <a:r>
              <a:rPr lang="sv-SE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sv-SE" sz="1200" dirty="0" err="1">
                <a:solidFill>
                  <a:schemeClr val="bg1">
                    <a:lumMod val="50000"/>
                  </a:schemeClr>
                </a:solidFill>
              </a:rPr>
              <a:t>updates</a:t>
            </a:r>
            <a:r>
              <a:rPr lang="sv-S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v-SE" sz="1200" dirty="0" err="1">
                <a:solidFill>
                  <a:schemeClr val="bg1">
                    <a:lumMod val="50000"/>
                  </a:schemeClr>
                </a:solidFill>
              </a:rPr>
              <a:t>when</a:t>
            </a:r>
            <a:r>
              <a:rPr lang="sv-S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v-SE" sz="1200" dirty="0" err="1">
                <a:solidFill>
                  <a:schemeClr val="bg1">
                    <a:lumMod val="50000"/>
                  </a:schemeClr>
                </a:solidFill>
              </a:rPr>
              <a:t>Repos</a:t>
            </a:r>
            <a:r>
              <a:rPr lang="sv-S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v-SE" sz="1200" dirty="0" err="1">
                <a:solidFill>
                  <a:schemeClr val="bg1">
                    <a:lumMod val="50000"/>
                  </a:schemeClr>
                </a:solidFill>
              </a:rPr>
              <a:t>radiobutton</a:t>
            </a:r>
            <a:r>
              <a:rPr lang="sv-S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v-SE" sz="1200" dirty="0" err="1">
                <a:solidFill>
                  <a:schemeClr val="bg1">
                    <a:lumMod val="50000"/>
                  </a:schemeClr>
                </a:solidFill>
              </a:rPr>
              <a:t>changed</a:t>
            </a:r>
            <a:r>
              <a:rPr lang="sv-SE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sv-SE" sz="1200" dirty="0"/>
              <a:t>Action    </a:t>
            </a:r>
            <a:r>
              <a:rPr lang="sv-SE" sz="1200" dirty="0" err="1"/>
              <a:t>Branch</a:t>
            </a:r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110114" y="3517420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900" dirty="0" err="1"/>
              <a:t>Add</a:t>
            </a:r>
            <a:endParaRPr lang="sv-SE" sz="900" dirty="0"/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8580579" y="3490112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 err="1"/>
              <a:t>newbranch</a:t>
            </a:r>
            <a:endParaRPr lang="sv-SE" sz="1200" dirty="0"/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7996620" y="3985972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/>
              <a:t>Software </a:t>
            </a:r>
            <a:r>
              <a:rPr lang="sv-SE" sz="1200" b="1" dirty="0" err="1"/>
              <a:t>behavior</a:t>
            </a:r>
            <a:endParaRPr lang="sv-SE" sz="1200" b="1" dirty="0"/>
          </a:p>
          <a:p>
            <a:r>
              <a:rPr lang="sv-SE" sz="1200" dirty="0"/>
              <a:t> …..</a:t>
            </a:r>
          </a:p>
          <a:p>
            <a:endParaRPr lang="sv-SE" sz="1200" dirty="0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253199" y="446196"/>
            <a:ext cx="199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Settings </a:t>
            </a:r>
            <a:r>
              <a:rPr lang="sv-SE" dirty="0" err="1"/>
              <a:t>window</a:t>
            </a:r>
            <a:endParaRPr lang="sv-SE" dirty="0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145208" y="626208"/>
            <a:ext cx="1191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800" dirty="0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800" dirty="0" err="1"/>
              <a:t>clickable</a:t>
            </a:r>
            <a:r>
              <a:rPr lang="sv-SE" sz="800" dirty="0"/>
              <a:t> : </a:t>
            </a:r>
            <a:r>
              <a:rPr lang="sv-SE" sz="800" dirty="0" err="1"/>
              <a:t>css</a:t>
            </a:r>
            <a:r>
              <a:rPr lang="sv-SE" sz="800" dirty="0"/>
              <a:t> style -</a:t>
            </a:r>
            <a:r>
              <a:rPr lang="sv-SE" sz="800" dirty="0" err="1"/>
              <a:t>webkit</a:t>
            </a:r>
            <a:r>
              <a:rPr lang="sv-SE" sz="800" dirty="0"/>
              <a:t>-</a:t>
            </a:r>
            <a:r>
              <a:rPr lang="sv-SE" sz="800" dirty="0" err="1"/>
              <a:t>app</a:t>
            </a:r>
            <a:r>
              <a:rPr lang="sv-SE" sz="800" dirty="0"/>
              <a:t>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5901681" y="326472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900" dirty="0" err="1">
                <a:solidFill>
                  <a:schemeClr val="bg1">
                    <a:lumMod val="50000"/>
                  </a:schemeClr>
                </a:solidFill>
              </a:rPr>
              <a:t>Merge</a:t>
            </a:r>
            <a:r>
              <a:rPr lang="sv-SE" sz="9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sv-SE" sz="900" dirty="0" err="1">
                <a:solidFill>
                  <a:schemeClr val="bg1">
                    <a:lumMod val="50000"/>
                  </a:schemeClr>
                </a:solidFill>
              </a:rPr>
              <a:t>select</a:t>
            </a:r>
            <a:r>
              <a:rPr lang="sv-SE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v-SE" sz="900" dirty="0" err="1">
                <a:solidFill>
                  <a:schemeClr val="bg1">
                    <a:lumMod val="50000"/>
                  </a:schemeClr>
                </a:solidFill>
              </a:rPr>
              <a:t>one</a:t>
            </a:r>
            <a:r>
              <a:rPr lang="sv-SE" sz="9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sv-SE" sz="900" dirty="0"/>
              <a:t>master</a:t>
            </a:r>
          </a:p>
          <a:p>
            <a:r>
              <a:rPr lang="sv-SE" sz="900" dirty="0" err="1"/>
              <a:t>develop</a:t>
            </a:r>
            <a:endParaRPr lang="sv-SE" sz="900" dirty="0"/>
          </a:p>
          <a:p>
            <a:r>
              <a:rPr lang="sv-SE" sz="900" dirty="0"/>
              <a:t>….</a:t>
            </a:r>
          </a:p>
          <a:p>
            <a:r>
              <a:rPr lang="sv-SE" sz="900" dirty="0"/>
              <a:t>CANCEL </a:t>
            </a:r>
            <a:r>
              <a:rPr lang="sv-SE" sz="900" dirty="0" err="1"/>
              <a:t>merge</a:t>
            </a:r>
            <a:endParaRPr lang="sv-SE" sz="900" dirty="0"/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5688017" y="2345612"/>
            <a:ext cx="1956062" cy="63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4456426" y="496765"/>
            <a:ext cx="1445255" cy="32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3349617" y="309356"/>
            <a:ext cx="1440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 err="1"/>
              <a:t>visible</a:t>
            </a:r>
            <a:r>
              <a:rPr lang="sv-SE" sz="900" dirty="0"/>
              <a:t> </a:t>
            </a:r>
            <a:r>
              <a:rPr lang="sv-SE" sz="900" dirty="0" err="1"/>
              <a:t>when</a:t>
            </a:r>
            <a:r>
              <a:rPr lang="sv-SE" sz="900" dirty="0"/>
              <a:t> </a:t>
            </a:r>
            <a:r>
              <a:rPr lang="sv-SE" sz="900" dirty="0" err="1"/>
              <a:t>applicable</a:t>
            </a:r>
            <a:endParaRPr lang="sv-SE" sz="900" dirty="0"/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4024355" y="86549"/>
            <a:ext cx="105580" cy="11113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1270270" y="1732517"/>
            <a:ext cx="173617" cy="4948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764797" y="1845447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 err="1"/>
              <a:t>history</a:t>
            </a:r>
            <a:endParaRPr lang="sv-SE" sz="900" dirty="0"/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1415837" y="3225377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accent6"/>
                </a:solidFill>
              </a:rPr>
              <a:t>[FOLDER]    </a:t>
            </a:r>
            <a:r>
              <a:rPr lang="sv-SE" sz="1200" dirty="0" err="1"/>
              <a:t>Conflicts</a:t>
            </a:r>
            <a:r>
              <a:rPr lang="sv-SE" sz="1200" dirty="0"/>
              <a:t> = 2 (</a:t>
            </a:r>
            <a:r>
              <a:rPr lang="sv-SE" sz="1200" dirty="0" err="1"/>
              <a:t>click</a:t>
            </a:r>
            <a:r>
              <a:rPr lang="sv-SE" sz="1200" dirty="0"/>
              <a:t> </a:t>
            </a:r>
            <a:r>
              <a:rPr lang="sv-SE" sz="1200" dirty="0" err="1"/>
              <a:t>here</a:t>
            </a:r>
            <a:r>
              <a:rPr lang="sv-SE" sz="1200" dirty="0"/>
              <a:t> to </a:t>
            </a:r>
            <a:r>
              <a:rPr lang="sv-SE" sz="1200" dirty="0" err="1"/>
              <a:t>resolve</a:t>
            </a:r>
            <a:r>
              <a:rPr lang="sv-SE" sz="1200" dirty="0"/>
              <a:t>)              </a:t>
            </a:r>
            <a:r>
              <a:rPr lang="sv-SE" sz="1200" dirty="0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411973" y="3235101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 err="1"/>
              <a:t>if</a:t>
            </a:r>
            <a:r>
              <a:rPr lang="sv-SE" sz="900" dirty="0"/>
              <a:t> </a:t>
            </a:r>
            <a:r>
              <a:rPr lang="sv-SE" sz="900" dirty="0" err="1"/>
              <a:t>merge</a:t>
            </a:r>
            <a:r>
              <a:rPr lang="sv-SE" sz="900" dirty="0"/>
              <a:t> </a:t>
            </a:r>
            <a:r>
              <a:rPr lang="sv-SE" sz="900" dirty="0" err="1"/>
              <a:t>conflict</a:t>
            </a:r>
            <a:r>
              <a:rPr lang="sv-SE" sz="900" dirty="0"/>
              <a:t>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3790718" y="3475726"/>
            <a:ext cx="4183253" cy="277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1582246" y="1763125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1581515" y="2040124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034393" y="6108125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 err="1"/>
              <a:t>Files</a:t>
            </a:r>
            <a:r>
              <a:rPr lang="sv-SE" sz="1200" b="1" dirty="0"/>
              <a:t> </a:t>
            </a:r>
            <a:r>
              <a:rPr lang="sv-SE" sz="1200" b="1" dirty="0" err="1"/>
              <a:t>with</a:t>
            </a:r>
            <a:r>
              <a:rPr lang="sv-SE" sz="1200" b="1" dirty="0"/>
              <a:t> </a:t>
            </a:r>
            <a:r>
              <a:rPr lang="sv-SE" sz="1200" b="1" dirty="0" err="1"/>
              <a:t>conflicts</a:t>
            </a:r>
            <a:endParaRPr lang="sv-SE" sz="1200" b="1" dirty="0"/>
          </a:p>
          <a:p>
            <a:endParaRPr lang="sv-SE" sz="1200" dirty="0"/>
          </a:p>
          <a:p>
            <a:endParaRPr lang="sv-SE" sz="1200" dirty="0"/>
          </a:p>
          <a:p>
            <a:r>
              <a:rPr lang="sv-SE" sz="1200" dirty="0"/>
              <a:t>* </a:t>
            </a:r>
            <a:r>
              <a:rPr lang="sv-SE" sz="1200" dirty="0" err="1"/>
              <a:t>path</a:t>
            </a:r>
            <a:r>
              <a:rPr lang="sv-SE" sz="1200" dirty="0"/>
              <a:t>   </a:t>
            </a:r>
            <a:endParaRPr lang="sv-SE" sz="1200" b="1" dirty="0"/>
          </a:p>
          <a:p>
            <a:r>
              <a:rPr lang="sv-SE" sz="1200" dirty="0"/>
              <a:t>* </a:t>
            </a:r>
            <a:r>
              <a:rPr lang="sv-SE" sz="1200" dirty="0" err="1"/>
              <a:t>path</a:t>
            </a:r>
            <a:r>
              <a:rPr lang="sv-SE" sz="1200" dirty="0"/>
              <a:t>   </a:t>
            </a:r>
          </a:p>
          <a:p>
            <a:endParaRPr lang="sv-SE" sz="1200" dirty="0"/>
          </a:p>
          <a:p>
            <a:r>
              <a:rPr lang="sv-SE" sz="1200" b="1" dirty="0" err="1"/>
              <a:t>Files</a:t>
            </a:r>
            <a:r>
              <a:rPr lang="sv-SE" sz="1200" b="1" dirty="0"/>
              <a:t> </a:t>
            </a:r>
            <a:r>
              <a:rPr lang="sv-SE" sz="1200" b="1" dirty="0" err="1"/>
              <a:t>deleted</a:t>
            </a:r>
            <a:r>
              <a:rPr lang="sv-SE" sz="1200" b="1" dirty="0"/>
              <a:t> (</a:t>
            </a:r>
            <a:r>
              <a:rPr lang="sv-SE" sz="1200" b="1" dirty="0" err="1"/>
              <a:t>uncheck</a:t>
            </a:r>
            <a:r>
              <a:rPr lang="sv-SE" sz="1200" b="1" dirty="0"/>
              <a:t> to </a:t>
            </a:r>
            <a:r>
              <a:rPr lang="sv-SE" sz="1200" b="1" dirty="0" err="1"/>
              <a:t>keep</a:t>
            </a:r>
            <a:r>
              <a:rPr lang="sv-SE" sz="1200" b="1" dirty="0"/>
              <a:t>)</a:t>
            </a:r>
          </a:p>
          <a:p>
            <a:r>
              <a:rPr lang="sv-SE" sz="1200" dirty="0"/>
              <a:t>   [X] </a:t>
            </a:r>
            <a:r>
              <a:rPr lang="sv-SE" sz="1200" dirty="0" err="1"/>
              <a:t>path</a:t>
            </a:r>
            <a:r>
              <a:rPr lang="sv-SE" sz="1200" dirty="0"/>
              <a:t>   </a:t>
            </a:r>
            <a:endParaRPr lang="sv-SE" sz="1200" b="1" dirty="0"/>
          </a:p>
          <a:p>
            <a:r>
              <a:rPr lang="sv-SE" sz="1200" dirty="0"/>
              <a:t>   [X] </a:t>
            </a:r>
            <a:r>
              <a:rPr lang="sv-SE" sz="1200" dirty="0" err="1"/>
              <a:t>path</a:t>
            </a:r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177004" y="8123693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900" dirty="0" err="1"/>
              <a:t>Conflicts</a:t>
            </a:r>
            <a:r>
              <a:rPr lang="sv-SE" sz="900" dirty="0"/>
              <a:t> </a:t>
            </a:r>
            <a:r>
              <a:rPr lang="sv-SE" sz="900" dirty="0" err="1"/>
              <a:t>Resolved</a:t>
            </a:r>
            <a:endParaRPr lang="sv-SE" sz="900" dirty="0"/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147188" y="6390633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900" dirty="0" err="1"/>
              <a:t>Resolve</a:t>
            </a:r>
            <a:r>
              <a:rPr lang="sv-SE" sz="900" dirty="0"/>
              <a:t>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079984" y="6163677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088776" y="7237143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0589248" y="6139212"/>
            <a:ext cx="199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Conflicts</a:t>
            </a:r>
            <a:r>
              <a:rPr lang="sv-SE" dirty="0"/>
              <a:t> </a:t>
            </a:r>
            <a:r>
              <a:rPr lang="sv-SE" dirty="0" err="1"/>
              <a:t>window</a:t>
            </a:r>
            <a:endParaRPr lang="sv-SE" dirty="0"/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764797" y="2861824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548958" cy="2052612"/>
            <a:chOff x="741272" y="5116916"/>
            <a:chExt cx="6393711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2046583" cy="587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" dirty="0"/>
                <a:t>Store </a:t>
              </a:r>
              <a:r>
                <a:rPr lang="sv-SE" sz="800" dirty="0" err="1"/>
                <a:t>button</a:t>
              </a:r>
              <a:endParaRPr lang="sv-SE" sz="800" dirty="0"/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5" y="6123776"/>
              <a:ext cx="2009806" cy="671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" dirty="0"/>
                <a:t>Push</a:t>
              </a:r>
              <a:r>
                <a:rPr lang="sv-SE" sz="1000" dirty="0"/>
                <a:t> </a:t>
              </a:r>
              <a:r>
                <a:rPr lang="sv-SE" sz="800" dirty="0" err="1"/>
                <a:t>button</a:t>
              </a:r>
              <a:endParaRPr lang="sv-SE" sz="800" dirty="0"/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858106" cy="587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" dirty="0" err="1"/>
                <a:t>Pull</a:t>
              </a:r>
              <a:r>
                <a:rPr lang="sv-SE" sz="800" dirty="0"/>
                <a:t> </a:t>
              </a:r>
              <a:r>
                <a:rPr lang="sv-SE" sz="800" dirty="0" err="1"/>
                <a:t>button</a:t>
              </a:r>
              <a:endParaRPr lang="sv-SE" sz="800" dirty="0"/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807539" cy="671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" dirty="0" err="1"/>
                <a:t>Fetch</a:t>
              </a:r>
              <a:r>
                <a:rPr lang="sv-SE" sz="1000" dirty="0"/>
                <a:t> </a:t>
              </a:r>
              <a:r>
                <a:rPr lang="sv-SE" sz="800" dirty="0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466392" y="9221570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800" dirty="0" err="1"/>
              <a:t>https</a:t>
            </a:r>
            <a:r>
              <a:rPr lang="sv-SE" sz="800" dirty="0"/>
              <a:t>://</a:t>
            </a:r>
            <a:r>
              <a:rPr lang="sv-SE" sz="800" dirty="0" err="1"/>
              <a:t>stackoverflow.com</a:t>
            </a:r>
            <a:r>
              <a:rPr lang="sv-SE" sz="800" dirty="0"/>
              <a:t>/</a:t>
            </a:r>
            <a:r>
              <a:rPr lang="sv-SE" sz="800" dirty="0" err="1"/>
              <a:t>questions</a:t>
            </a:r>
            <a:r>
              <a:rPr lang="sv-SE" sz="800" dirty="0"/>
              <a:t>/3689838/</a:t>
            </a:r>
            <a:r>
              <a:rPr lang="sv-SE" sz="800" dirty="0" err="1"/>
              <a:t>whats</a:t>
            </a:r>
            <a:r>
              <a:rPr lang="sv-SE" sz="800" dirty="0"/>
              <a:t>-the-</a:t>
            </a:r>
            <a:r>
              <a:rPr lang="sv-SE" sz="800" dirty="0" err="1"/>
              <a:t>difference</a:t>
            </a:r>
            <a:r>
              <a:rPr lang="sv-SE" sz="800" dirty="0"/>
              <a:t>-</a:t>
            </a:r>
            <a:r>
              <a:rPr lang="sv-SE" sz="800" dirty="0" err="1"/>
              <a:t>between</a:t>
            </a:r>
            <a:r>
              <a:rPr lang="sv-SE" sz="800" dirty="0"/>
              <a:t>-</a:t>
            </a:r>
            <a:r>
              <a:rPr lang="sv-SE" sz="800" dirty="0" err="1"/>
              <a:t>head</a:t>
            </a:r>
            <a:r>
              <a:rPr lang="sv-SE" sz="800" dirty="0"/>
              <a:t>-</a:t>
            </a:r>
            <a:r>
              <a:rPr lang="sv-SE" sz="800" dirty="0" err="1"/>
              <a:t>working</a:t>
            </a:r>
            <a:r>
              <a:rPr lang="sv-SE" sz="800" dirty="0"/>
              <a:t>-</a:t>
            </a:r>
            <a:r>
              <a:rPr lang="sv-SE" sz="800" dirty="0" err="1"/>
              <a:t>tree</a:t>
            </a:r>
            <a:r>
              <a:rPr lang="sv-SE" sz="800" dirty="0"/>
              <a:t>-and-index-in-</a:t>
            </a:r>
            <a:r>
              <a:rPr lang="sv-SE" sz="800" dirty="0" err="1"/>
              <a:t>git</a:t>
            </a:r>
            <a:endParaRPr lang="sv-SE" sz="800" dirty="0"/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7872924" y="4932567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b="1" dirty="0" err="1"/>
              <a:t>Files</a:t>
            </a:r>
            <a:r>
              <a:rPr lang="sv-SE" sz="1200" b="1" dirty="0"/>
              <a:t> </a:t>
            </a:r>
            <a:r>
              <a:rPr lang="sv-SE" sz="1200" b="1" dirty="0" err="1"/>
              <a:t>that</a:t>
            </a:r>
            <a:r>
              <a:rPr lang="sv-SE" sz="1200" b="1" dirty="0"/>
              <a:t> </a:t>
            </a:r>
            <a:r>
              <a:rPr lang="sv-SE" sz="1200" b="1" dirty="0" err="1"/>
              <a:t>will</a:t>
            </a:r>
            <a:r>
              <a:rPr lang="sv-SE" sz="1200" b="1" dirty="0"/>
              <a:t> be </a:t>
            </a:r>
            <a:r>
              <a:rPr lang="sv-SE" sz="1200" b="1" dirty="0" err="1"/>
              <a:t>stored</a:t>
            </a:r>
            <a:endParaRPr lang="sv-SE" sz="1200" b="1" dirty="0"/>
          </a:p>
          <a:p>
            <a:r>
              <a:rPr lang="sv-SE" sz="1200" dirty="0"/>
              <a:t>   [X] </a:t>
            </a:r>
            <a:r>
              <a:rPr lang="sv-SE" sz="1200" dirty="0" err="1"/>
              <a:t>path</a:t>
            </a:r>
            <a:r>
              <a:rPr lang="sv-SE" sz="1200" dirty="0"/>
              <a:t>     (</a:t>
            </a:r>
            <a:r>
              <a:rPr lang="sv-SE" sz="1200" dirty="0" err="1"/>
              <a:t>diff</a:t>
            </a:r>
            <a:r>
              <a:rPr lang="sv-SE" sz="1200" dirty="0"/>
              <a:t>) (</a:t>
            </a:r>
            <a:r>
              <a:rPr lang="sv-SE" sz="1200" dirty="0" err="1"/>
              <a:t>restore</a:t>
            </a:r>
            <a:r>
              <a:rPr lang="sv-SE" sz="1200" dirty="0"/>
              <a:t>)</a:t>
            </a:r>
            <a:endParaRPr lang="sv-SE" sz="1200" b="1" dirty="0"/>
          </a:p>
          <a:p>
            <a:r>
              <a:rPr lang="sv-SE" sz="1200" dirty="0"/>
              <a:t>   [X] </a:t>
            </a:r>
            <a:r>
              <a:rPr lang="sv-SE" sz="1200" dirty="0" err="1"/>
              <a:t>path</a:t>
            </a:r>
            <a:r>
              <a:rPr lang="sv-SE" sz="1200" dirty="0"/>
              <a:t>     (</a:t>
            </a:r>
            <a:r>
              <a:rPr lang="sv-SE" sz="1200" dirty="0" err="1"/>
              <a:t>diff</a:t>
            </a:r>
            <a:r>
              <a:rPr lang="sv-SE" sz="1200" dirty="0"/>
              <a:t>) (</a:t>
            </a:r>
            <a:r>
              <a:rPr lang="sv-SE" sz="1200" dirty="0" err="1"/>
              <a:t>restore</a:t>
            </a:r>
            <a:r>
              <a:rPr lang="sv-SE" sz="1200" dirty="0"/>
              <a:t>)</a:t>
            </a:r>
            <a:endParaRPr lang="sv-SE" sz="1200" b="1" dirty="0"/>
          </a:p>
          <a:p>
            <a:endParaRPr lang="sv-SE" sz="1200" dirty="0"/>
          </a:p>
          <a:p>
            <a:endParaRPr lang="sv-SE" sz="1200" dirty="0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7964108" y="5634450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900" dirty="0" err="1"/>
              <a:t>Select</a:t>
            </a:r>
            <a:endParaRPr lang="sv-SE" sz="900" dirty="0"/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0955498" y="4905346"/>
            <a:ext cx="144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window</a:t>
            </a:r>
            <a:endParaRPr lang="sv-SE" dirty="0"/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4345160" y="3064574"/>
            <a:ext cx="3392477" cy="202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9663649" y="5434043"/>
            <a:ext cx="2561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>
                <a:solidFill>
                  <a:srgbClr val="FF0000"/>
                </a:solidFill>
              </a:rPr>
              <a:t>NOTE : Does not show </a:t>
            </a:r>
            <a:r>
              <a:rPr lang="sv-SE" sz="800" dirty="0" err="1">
                <a:solidFill>
                  <a:srgbClr val="FF0000"/>
                </a:solidFill>
              </a:rPr>
              <a:t>staged</a:t>
            </a:r>
            <a:r>
              <a:rPr lang="sv-SE" sz="800" dirty="0">
                <a:solidFill>
                  <a:srgbClr val="FF0000"/>
                </a:solidFill>
              </a:rPr>
              <a:t> </a:t>
            </a:r>
            <a:r>
              <a:rPr lang="sv-SE" sz="800" dirty="0" err="1">
                <a:solidFill>
                  <a:srgbClr val="FF0000"/>
                </a:solidFill>
              </a:rPr>
              <a:t>files</a:t>
            </a:r>
            <a:r>
              <a:rPr lang="sv-SE" sz="800" dirty="0">
                <a:solidFill>
                  <a:srgbClr val="FF0000"/>
                </a:solidFill>
              </a:rPr>
              <a:t>.</a:t>
            </a:r>
          </a:p>
          <a:p>
            <a:r>
              <a:rPr lang="sv-SE" sz="800" dirty="0">
                <a:solidFill>
                  <a:srgbClr val="FF0000"/>
                </a:solidFill>
              </a:rPr>
              <a:t>Shows </a:t>
            </a:r>
            <a:r>
              <a:rPr lang="sv-SE" sz="800" dirty="0" err="1">
                <a:solidFill>
                  <a:srgbClr val="FF0000"/>
                </a:solidFill>
              </a:rPr>
              <a:t>what</a:t>
            </a:r>
            <a:r>
              <a:rPr lang="sv-SE" sz="800" dirty="0">
                <a:solidFill>
                  <a:srgbClr val="FF0000"/>
                </a:solidFill>
              </a:rPr>
              <a:t> </a:t>
            </a:r>
            <a:r>
              <a:rPr lang="sv-SE" sz="800" dirty="0" err="1">
                <a:solidFill>
                  <a:srgbClr val="FF0000"/>
                </a:solidFill>
              </a:rPr>
              <a:t>files</a:t>
            </a:r>
            <a:r>
              <a:rPr lang="sv-SE" sz="800" dirty="0">
                <a:solidFill>
                  <a:srgbClr val="FF0000"/>
                </a:solidFill>
              </a:rPr>
              <a:t> </a:t>
            </a:r>
            <a:r>
              <a:rPr lang="sv-SE" sz="800" dirty="0" err="1">
                <a:solidFill>
                  <a:srgbClr val="FF0000"/>
                </a:solidFill>
              </a:rPr>
              <a:t>will</a:t>
            </a:r>
            <a:r>
              <a:rPr lang="sv-SE" sz="800" dirty="0">
                <a:solidFill>
                  <a:srgbClr val="FF0000"/>
                </a:solidFill>
              </a:rPr>
              <a:t> not be </a:t>
            </a:r>
            <a:r>
              <a:rPr lang="sv-SE" sz="800" dirty="0" err="1">
                <a:solidFill>
                  <a:srgbClr val="FF0000"/>
                </a:solidFill>
              </a:rPr>
              <a:t>staged</a:t>
            </a:r>
            <a:r>
              <a:rPr lang="sv-SE" sz="800" dirty="0">
                <a:solidFill>
                  <a:srgbClr val="FF0000"/>
                </a:solidFill>
              </a:rPr>
              <a:t> </a:t>
            </a:r>
            <a:r>
              <a:rPr lang="sv-SE" sz="800" dirty="0" err="1">
                <a:solidFill>
                  <a:srgbClr val="FF0000"/>
                </a:solidFill>
              </a:rPr>
              <a:t>when</a:t>
            </a:r>
            <a:r>
              <a:rPr lang="sv-SE" sz="800" dirty="0">
                <a:solidFill>
                  <a:srgbClr val="FF0000"/>
                </a:solidFill>
              </a:rPr>
              <a:t> </a:t>
            </a:r>
            <a:r>
              <a:rPr lang="sv-SE" sz="800" dirty="0" err="1">
                <a:solidFill>
                  <a:srgbClr val="FF0000"/>
                </a:solidFill>
              </a:rPr>
              <a:t>pressing</a:t>
            </a:r>
            <a:r>
              <a:rPr lang="sv-SE" sz="800" dirty="0">
                <a:solidFill>
                  <a:srgbClr val="FF0000"/>
                </a:solidFill>
              </a:rPr>
              <a:t> STORE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7893903-B8E0-094F-92EE-A229280B774F}"/>
              </a:ext>
            </a:extLst>
          </p:cNvPr>
          <p:cNvSpPr txBox="1"/>
          <p:nvPr/>
        </p:nvSpPr>
        <p:spPr>
          <a:xfrm>
            <a:off x="169897" y="5868103"/>
            <a:ext cx="3623536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900" b="1" dirty="0"/>
              <a:t>GUI </a:t>
            </a:r>
            <a:r>
              <a:rPr lang="sv-SE" sz="900" b="1" dirty="0" err="1"/>
              <a:t>updated</a:t>
            </a:r>
            <a:r>
              <a:rPr lang="sv-SE" sz="900" b="1" dirty="0"/>
              <a:t> </a:t>
            </a:r>
            <a:r>
              <a:rPr lang="sv-SE" sz="900" b="1" dirty="0" err="1"/>
              <a:t>through</a:t>
            </a:r>
            <a:r>
              <a:rPr lang="sv-SE" sz="900" b="1" dirty="0"/>
              <a:t> </a:t>
            </a:r>
            <a:r>
              <a:rPr lang="sv-SE" sz="900" b="1" dirty="0" err="1"/>
              <a:t>these</a:t>
            </a:r>
            <a:r>
              <a:rPr lang="sv-SE" sz="900" b="1" dirty="0"/>
              <a:t> </a:t>
            </a:r>
            <a:r>
              <a:rPr lang="sv-SE" sz="900" b="1" dirty="0" err="1"/>
              <a:t>mechanisms</a:t>
            </a:r>
            <a:r>
              <a:rPr lang="sv-SE" sz="900" b="1" dirty="0"/>
              <a:t>:</a:t>
            </a:r>
            <a:br>
              <a:rPr lang="sv-SE" sz="900" b="1" dirty="0"/>
            </a:br>
            <a:endParaRPr lang="sv-SE" sz="900" b="1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sv-SE" sz="900" dirty="0">
                <a:solidFill>
                  <a:schemeClr val="accent1"/>
                </a:solidFill>
              </a:rPr>
              <a:t>_</a:t>
            </a:r>
            <a:r>
              <a:rPr lang="sv-SE" sz="900" dirty="0" err="1">
                <a:solidFill>
                  <a:schemeClr val="accent1"/>
                </a:solidFill>
              </a:rPr>
              <a:t>update</a:t>
            </a:r>
            <a:r>
              <a:rPr lang="sv-SE" sz="900" dirty="0">
                <a:solidFill>
                  <a:schemeClr val="accent1"/>
                </a:solidFill>
              </a:rPr>
              <a:t> </a:t>
            </a:r>
            <a:r>
              <a:rPr lang="sv-SE" sz="900" dirty="0"/>
              <a:t>loop looks for </a:t>
            </a:r>
            <a:r>
              <a:rPr lang="sv-SE" sz="900" dirty="0" err="1"/>
              <a:t>changes</a:t>
            </a:r>
            <a:br>
              <a:rPr lang="sv-SE" sz="900" dirty="0"/>
            </a:br>
            <a:r>
              <a:rPr lang="sv-SE" sz="900" dirty="0"/>
              <a:t>sets repo, </a:t>
            </a:r>
            <a:r>
              <a:rPr lang="sv-SE" sz="900" dirty="0" err="1"/>
              <a:t>branch</a:t>
            </a:r>
            <a:r>
              <a:rPr lang="sv-SE" sz="900" dirty="0"/>
              <a:t> </a:t>
            </a:r>
            <a:br>
              <a:rPr lang="sv-SE" sz="900" dirty="0"/>
            </a:br>
            <a:r>
              <a:rPr lang="sv-SE" sz="900" dirty="0"/>
              <a:t>sets </a:t>
            </a:r>
            <a:r>
              <a:rPr lang="sv-SE" sz="900" dirty="0" err="1"/>
              <a:t>button</a:t>
            </a:r>
            <a:r>
              <a:rPr lang="sv-SE" sz="900" dirty="0"/>
              <a:t> </a:t>
            </a:r>
            <a:r>
              <a:rPr lang="sv-SE" sz="900" dirty="0" err="1"/>
              <a:t>visibility</a:t>
            </a:r>
            <a:r>
              <a:rPr lang="sv-SE" sz="900" dirty="0"/>
              <a:t> </a:t>
            </a:r>
            <a:r>
              <a:rPr lang="sv-SE" sz="900" dirty="0" err="1"/>
              <a:t>depending</a:t>
            </a:r>
            <a:r>
              <a:rPr lang="sv-SE" sz="900" dirty="0"/>
              <a:t> on mode</a:t>
            </a:r>
            <a:br>
              <a:rPr lang="sv-SE" sz="900" dirty="0"/>
            </a:br>
            <a:r>
              <a:rPr lang="sv-SE" sz="900" dirty="0"/>
              <a:t>saves </a:t>
            </a:r>
            <a:r>
              <a:rPr lang="sv-SE" sz="900" dirty="0" err="1"/>
              <a:t>settings</a:t>
            </a:r>
            <a:r>
              <a:rPr lang="sv-SE" sz="900" dirty="0"/>
              <a:t> </a:t>
            </a:r>
            <a:r>
              <a:rPr lang="sv-SE" sz="900" dirty="0" err="1"/>
              <a:t>when</a:t>
            </a:r>
            <a:r>
              <a:rPr lang="sv-SE" sz="900" dirty="0"/>
              <a:t> </a:t>
            </a:r>
            <a:r>
              <a:rPr lang="sv-SE" sz="900" dirty="0" err="1"/>
              <a:t>leaving</a:t>
            </a:r>
            <a:r>
              <a:rPr lang="sv-SE" sz="900" dirty="0"/>
              <a:t> </a:t>
            </a:r>
            <a:r>
              <a:rPr lang="sv-SE" sz="900" dirty="0" err="1"/>
              <a:t>settings</a:t>
            </a:r>
            <a:r>
              <a:rPr lang="sv-SE" sz="900" dirty="0"/>
              <a:t> mode</a:t>
            </a:r>
            <a:br>
              <a:rPr lang="sv-SE" sz="900" dirty="0"/>
            </a:br>
            <a:endParaRPr lang="sv-SE" sz="9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sv-SE" sz="900" dirty="0" err="1">
                <a:solidFill>
                  <a:schemeClr val="accent1"/>
                </a:solidFill>
              </a:rPr>
              <a:t>fetchtimer</a:t>
            </a:r>
            <a:r>
              <a:rPr lang="sv-SE" sz="900" dirty="0"/>
              <a:t> - looks for </a:t>
            </a:r>
            <a:r>
              <a:rPr lang="sv-SE" sz="900" dirty="0" err="1"/>
              <a:t>remote</a:t>
            </a:r>
            <a:r>
              <a:rPr lang="sv-SE" sz="900" dirty="0"/>
              <a:t> </a:t>
            </a:r>
            <a:r>
              <a:rPr lang="sv-SE" sz="900" dirty="0" err="1"/>
              <a:t>changes</a:t>
            </a:r>
            <a:br>
              <a:rPr lang="sv-SE" sz="900" dirty="0"/>
            </a:br>
            <a:endParaRPr lang="sv-SE" sz="9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sv-SE" sz="900" dirty="0">
                <a:solidFill>
                  <a:schemeClr val="accent1"/>
                </a:solidFill>
              </a:rPr>
              <a:t>_callback </a:t>
            </a:r>
            <a:r>
              <a:rPr lang="sv-SE" sz="900" dirty="0"/>
              <a:t>- </a:t>
            </a:r>
            <a:r>
              <a:rPr lang="sv-SE" sz="900" dirty="0" err="1"/>
              <a:t>some</a:t>
            </a:r>
            <a:r>
              <a:rPr lang="sv-SE" sz="900" dirty="0"/>
              <a:t> callbacks </a:t>
            </a:r>
            <a:r>
              <a:rPr lang="sv-SE" sz="900" dirty="0" err="1"/>
              <a:t>update</a:t>
            </a:r>
            <a:r>
              <a:rPr lang="sv-SE" sz="900" dirty="0"/>
              <a:t> </a:t>
            </a:r>
            <a:r>
              <a:rPr lang="sv-SE" sz="900" dirty="0" err="1"/>
              <a:t>directly</a:t>
            </a:r>
            <a:r>
              <a:rPr lang="sv-SE" sz="900" dirty="0"/>
              <a:t> :</a:t>
            </a:r>
            <a:br>
              <a:rPr lang="sv-SE" sz="900" dirty="0"/>
            </a:br>
            <a:r>
              <a:rPr lang="sv-SE" sz="900" dirty="0"/>
              <a:t>(repo, </a:t>
            </a:r>
            <a:r>
              <a:rPr lang="sv-SE" sz="900" dirty="0" err="1"/>
              <a:t>branch</a:t>
            </a:r>
            <a:r>
              <a:rPr lang="sv-SE" sz="900" dirty="0"/>
              <a:t>, </a:t>
            </a:r>
            <a:r>
              <a:rPr lang="sv-SE" sz="900" dirty="0" err="1"/>
              <a:t>arrows</a:t>
            </a:r>
            <a:r>
              <a:rPr lang="sv-SE" sz="900" dirty="0"/>
              <a:t>)</a:t>
            </a:r>
            <a:br>
              <a:rPr lang="sv-SE" sz="900" dirty="0"/>
            </a:br>
            <a:endParaRPr lang="sv-SE" sz="9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sv-SE" sz="900" dirty="0">
                <a:solidFill>
                  <a:schemeClr val="accent1"/>
                </a:solidFill>
              </a:rPr>
              <a:t>_</a:t>
            </a:r>
            <a:r>
              <a:rPr lang="sv-SE" sz="900" dirty="0" err="1">
                <a:solidFill>
                  <a:schemeClr val="accent1"/>
                </a:solidFill>
              </a:rPr>
              <a:t>setMode</a:t>
            </a:r>
            <a:r>
              <a:rPr lang="sv-SE" sz="900" dirty="0">
                <a:solidFill>
                  <a:schemeClr val="accent1"/>
                </a:solidFill>
              </a:rPr>
              <a:t> </a:t>
            </a:r>
            <a:r>
              <a:rPr lang="sv-SE" sz="900" dirty="0" err="1"/>
              <a:t>updates</a:t>
            </a:r>
            <a:r>
              <a:rPr lang="sv-SE" sz="900" dirty="0"/>
              <a:t> mode-</a:t>
            </a:r>
            <a:r>
              <a:rPr lang="sv-SE" sz="900" dirty="0" err="1"/>
              <a:t>dependent</a:t>
            </a:r>
            <a:r>
              <a:rPr lang="sv-SE" sz="900" dirty="0"/>
              <a:t> GUI. Modes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sv-SE" sz="900" dirty="0"/>
              <a:t>DEFAULT (no </a:t>
            </a:r>
            <a:r>
              <a:rPr lang="sv-SE" sz="900" dirty="0" err="1"/>
              <a:t>repos</a:t>
            </a:r>
            <a:r>
              <a:rPr lang="sv-SE" sz="900" dirty="0"/>
              <a:t>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sv-SE" sz="900" dirty="0"/>
              <a:t>NO_FILES_TO_COMMIT (no </a:t>
            </a:r>
            <a:r>
              <a:rPr lang="sv-SE" sz="900" dirty="0" err="1"/>
              <a:t>changes</a:t>
            </a:r>
            <a:r>
              <a:rPr lang="sv-SE" sz="900" dirty="0"/>
              <a:t>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sv-SE" sz="900" dirty="0"/>
              <a:t>CHANGED_FILES (</a:t>
            </a:r>
            <a:r>
              <a:rPr lang="sv-SE" sz="900" dirty="0" err="1"/>
              <a:t>changes</a:t>
            </a:r>
            <a:r>
              <a:rPr lang="sv-SE" sz="900" dirty="0"/>
              <a:t>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sv-SE" sz="900" dirty="0"/>
              <a:t>CHANGED_FILES_TEXT_ENTERED (_callback/</a:t>
            </a:r>
            <a:r>
              <a:rPr lang="sv-SE" sz="900" dirty="0" err="1"/>
              <a:t>messageKeyUpEvent</a:t>
            </a:r>
            <a:r>
              <a:rPr lang="sv-SE" sz="900" dirty="0"/>
              <a:t>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sv-SE" sz="900" dirty="0"/>
              <a:t>SETTINGS (_callback/</a:t>
            </a:r>
            <a:r>
              <a:rPr lang="sv-SE" sz="900" dirty="0" err="1"/>
              <a:t>showSettings</a:t>
            </a:r>
            <a:r>
              <a:rPr lang="sv-SE" sz="900" dirty="0"/>
              <a:t>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sv-SE" sz="900" dirty="0"/>
              <a:t>HISTORY (</a:t>
            </a:r>
            <a:r>
              <a:rPr lang="sv-SE" sz="900" dirty="0" err="1"/>
              <a:t>history</a:t>
            </a:r>
            <a:r>
              <a:rPr lang="sv-SE" sz="900" dirty="0"/>
              <a:t> </a:t>
            </a:r>
            <a:r>
              <a:rPr lang="sv-SE" sz="900" dirty="0" err="1"/>
              <a:t>browsing</a:t>
            </a:r>
            <a:r>
              <a:rPr lang="sv-SE" sz="900" dirty="0"/>
              <a:t>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sv-SE" sz="900" dirty="0"/>
              <a:t>SETTINGS (</a:t>
            </a:r>
            <a:r>
              <a:rPr lang="sv-SE" sz="900" dirty="0" err="1"/>
              <a:t>settings</a:t>
            </a:r>
            <a:r>
              <a:rPr lang="sv-SE" sz="900" dirty="0"/>
              <a:t> </a:t>
            </a:r>
            <a:r>
              <a:rPr lang="sv-SE" sz="900" dirty="0" err="1"/>
              <a:t>window</a:t>
            </a:r>
            <a:r>
              <a:rPr lang="sv-SE" sz="900" dirty="0"/>
              <a:t>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sv-SE" sz="900" dirty="0"/>
              <a:t>UNKNOWN (</a:t>
            </a:r>
            <a:r>
              <a:rPr lang="sv-SE" sz="900" dirty="0" err="1"/>
              <a:t>Identifies</a:t>
            </a:r>
            <a:r>
              <a:rPr lang="sv-SE" sz="900" dirty="0"/>
              <a:t> and sets mode). </a:t>
            </a:r>
            <a:br>
              <a:rPr lang="sv-SE" sz="900" dirty="0"/>
            </a:br>
            <a:r>
              <a:rPr lang="sv-SE" sz="900" u="sng" dirty="0" err="1"/>
              <a:t>Called</a:t>
            </a:r>
            <a:r>
              <a:rPr lang="sv-SE" sz="900" u="sng" dirty="0"/>
              <a:t> by </a:t>
            </a:r>
            <a:r>
              <a:rPr lang="sv-SE" sz="900" dirty="0"/>
              <a:t>: </a:t>
            </a:r>
            <a:br>
              <a:rPr lang="sv-SE" sz="900" dirty="0"/>
            </a:br>
            <a:r>
              <a:rPr lang="sv-SE" sz="900" dirty="0" err="1"/>
              <a:t>gitAddCommitAndPush</a:t>
            </a:r>
            <a:r>
              <a:rPr lang="sv-SE" sz="900" dirty="0"/>
              <a:t>, </a:t>
            </a:r>
            <a:r>
              <a:rPr lang="sv-SE" sz="900" dirty="0" err="1"/>
              <a:t>gitPull</a:t>
            </a:r>
            <a:r>
              <a:rPr lang="sv-SE" sz="900" dirty="0"/>
              <a:t>, </a:t>
            </a:r>
            <a:r>
              <a:rPr lang="sv-SE" sz="900" dirty="0" err="1"/>
              <a:t>gitMerge</a:t>
            </a:r>
            <a:r>
              <a:rPr lang="sv-SE" sz="900" dirty="0"/>
              <a:t>, </a:t>
            </a:r>
            <a:r>
              <a:rPr lang="sv-SE" sz="900" dirty="0" err="1"/>
              <a:t>window.onload</a:t>
            </a:r>
            <a:br>
              <a:rPr lang="sv-SE" sz="900" dirty="0"/>
            </a:br>
            <a:r>
              <a:rPr lang="sv-SE" sz="900" dirty="0"/>
              <a:t>_callback : </a:t>
            </a:r>
            <a:r>
              <a:rPr lang="sv-SE" sz="900" dirty="0" err="1"/>
              <a:t>repoClicked</a:t>
            </a:r>
            <a:r>
              <a:rPr lang="sv-SE" sz="900" dirty="0"/>
              <a:t>, </a:t>
            </a:r>
            <a:r>
              <a:rPr lang="sv-SE" sz="900" dirty="0" err="1"/>
              <a:t>branchClicked</a:t>
            </a:r>
            <a:r>
              <a:rPr lang="sv-SE" sz="900" dirty="0"/>
              <a:t>, </a:t>
            </a:r>
            <a:r>
              <a:rPr lang="sv-SE" sz="900" dirty="0" err="1"/>
              <a:t>upArrowClicked</a:t>
            </a:r>
            <a:br>
              <a:rPr lang="sv-SE" sz="900" dirty="0"/>
            </a:br>
            <a:r>
              <a:rPr lang="sv-SE" sz="900" dirty="0"/>
              <a:t>_</a:t>
            </a:r>
            <a:r>
              <a:rPr lang="sv-SE" sz="900" dirty="0" err="1"/>
              <a:t>update</a:t>
            </a:r>
            <a:r>
              <a:rPr lang="sv-SE" sz="900" dirty="0"/>
              <a:t> (</a:t>
            </a:r>
            <a:r>
              <a:rPr lang="sv-SE" sz="900" dirty="0" err="1"/>
              <a:t>when</a:t>
            </a:r>
            <a:r>
              <a:rPr lang="sv-SE" sz="900" dirty="0"/>
              <a:t> </a:t>
            </a:r>
            <a:r>
              <a:rPr lang="sv-SE" sz="900" dirty="0" err="1"/>
              <a:t>caught</a:t>
            </a:r>
            <a:r>
              <a:rPr lang="sv-SE" sz="900" dirty="0"/>
              <a:t> </a:t>
            </a:r>
            <a:r>
              <a:rPr lang="sv-SE" sz="900" dirty="0" err="1"/>
              <a:t>error</a:t>
            </a:r>
            <a:r>
              <a:rPr lang="sv-SE" sz="900" dirty="0"/>
              <a:t>)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40DE62EC-2ABE-6149-84FA-B0E84487E85C}"/>
              </a:ext>
            </a:extLst>
          </p:cNvPr>
          <p:cNvSpPr/>
          <p:nvPr/>
        </p:nvSpPr>
        <p:spPr>
          <a:xfrm>
            <a:off x="161154" y="3637490"/>
            <a:ext cx="3623537" cy="21698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sv-SE" sz="900" b="1" dirty="0"/>
              <a:t>Global </a:t>
            </a:r>
            <a:r>
              <a:rPr lang="sv-SE" sz="900" b="1" dirty="0" err="1"/>
              <a:t>storage</a:t>
            </a:r>
            <a:endParaRPr lang="sv-SE" sz="900" b="1" dirty="0"/>
          </a:p>
          <a:p>
            <a:endParaRPr lang="sv-SE" sz="9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sv-SE" sz="900" dirty="0" err="1">
                <a:solidFill>
                  <a:schemeClr val="accent1"/>
                </a:solidFill>
              </a:rPr>
              <a:t>state</a:t>
            </a:r>
            <a:r>
              <a:rPr lang="sv-SE" sz="900" dirty="0"/>
              <a:t> (same as. </a:t>
            </a:r>
            <a:r>
              <a:rPr lang="sv-SE" sz="900" dirty="0" err="1"/>
              <a:t>saved</a:t>
            </a:r>
            <a:r>
              <a:rPr lang="sv-SE" sz="900" dirty="0"/>
              <a:t> </a:t>
            </a:r>
            <a:r>
              <a:rPr lang="sv-SE" sz="900" dirty="0" err="1"/>
              <a:t>settings</a:t>
            </a:r>
            <a:r>
              <a:rPr lang="sv-SE" sz="900" dirty="0"/>
              <a:t>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sv-SE" sz="900" dirty="0"/>
              <a:t>.</a:t>
            </a:r>
            <a:r>
              <a:rPr lang="sv-SE" sz="900" dirty="0" err="1"/>
              <a:t>repos</a:t>
            </a:r>
            <a:r>
              <a:rPr lang="sv-SE" sz="900" dirty="0"/>
              <a:t> = </a:t>
            </a:r>
            <a:r>
              <a:rPr lang="sv-SE" sz="900" dirty="0" err="1"/>
              <a:t>array</a:t>
            </a:r>
            <a:r>
              <a:rPr lang="sv-SE" sz="900" dirty="0"/>
              <a:t> </a:t>
            </a:r>
            <a:r>
              <a:rPr lang="sv-SE" sz="900" dirty="0" err="1"/>
              <a:t>of</a:t>
            </a:r>
            <a:r>
              <a:rPr lang="sv-SE" sz="900" dirty="0"/>
              <a:t>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sv-SE" sz="900" dirty="0"/>
              <a:t>.</a:t>
            </a:r>
            <a:r>
              <a:rPr lang="sv-SE" sz="900" dirty="0" err="1"/>
              <a:t>repoNumber</a:t>
            </a:r>
            <a:r>
              <a:rPr lang="sv-SE" sz="900" dirty="0"/>
              <a:t>  = </a:t>
            </a:r>
            <a:r>
              <a:rPr lang="sv-SE" sz="900" dirty="0" err="1"/>
              <a:t>current</a:t>
            </a:r>
            <a:r>
              <a:rPr lang="sv-SE" sz="900" dirty="0"/>
              <a:t> repo in  </a:t>
            </a:r>
            <a:r>
              <a:rPr lang="sv-SE" sz="900" dirty="0" err="1"/>
              <a:t>state.repos</a:t>
            </a:r>
            <a:endParaRPr lang="sv-SE" sz="900" dirty="0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sv-SE" sz="9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sv-SE" sz="900" dirty="0" err="1">
                <a:solidFill>
                  <a:schemeClr val="accent1"/>
                </a:solidFill>
              </a:rPr>
              <a:t>localState</a:t>
            </a:r>
            <a:r>
              <a:rPr lang="sv-SE" sz="900" dirty="0">
                <a:solidFill>
                  <a:schemeClr val="accent1"/>
                </a:solidFill>
              </a:rPr>
              <a:t> </a:t>
            </a:r>
            <a:r>
              <a:rPr lang="sv-SE" sz="900" dirty="0"/>
              <a:t>(</a:t>
            </a:r>
            <a:r>
              <a:rPr lang="sv-SE" sz="900" dirty="0" err="1"/>
              <a:t>transient</a:t>
            </a:r>
            <a:r>
              <a:rPr lang="sv-SE" sz="900" dirty="0"/>
              <a:t>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sv-SE" sz="900" dirty="0"/>
              <a:t>.</a:t>
            </a:r>
            <a:r>
              <a:rPr lang="sv-SE" sz="900" dirty="0" err="1"/>
              <a:t>branchNumber</a:t>
            </a:r>
            <a:endParaRPr lang="sv-SE" sz="900" dirty="0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sv-SE" sz="900" dirty="0"/>
              <a:t>. mode (</a:t>
            </a:r>
            <a:r>
              <a:rPr lang="sv-SE" sz="900" dirty="0" err="1"/>
              <a:t>storage</a:t>
            </a:r>
            <a:r>
              <a:rPr lang="sv-SE" sz="900" dirty="0"/>
              <a:t> for _</a:t>
            </a:r>
            <a:r>
              <a:rPr lang="sv-SE" sz="900" dirty="0" err="1"/>
              <a:t>setMode</a:t>
            </a:r>
            <a:r>
              <a:rPr lang="sv-SE" sz="900" dirty="0"/>
              <a:t>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sv-SE" sz="900" dirty="0"/>
              <a:t>.</a:t>
            </a:r>
            <a:r>
              <a:rPr lang="sv-SE" sz="900" dirty="0" err="1"/>
              <a:t>settings</a:t>
            </a:r>
            <a:r>
              <a:rPr lang="sv-SE" sz="900" dirty="0"/>
              <a:t> (</a:t>
            </a:r>
            <a:r>
              <a:rPr lang="sv-SE" sz="900" dirty="0" err="1"/>
              <a:t>true</a:t>
            </a:r>
            <a:r>
              <a:rPr lang="sv-SE" sz="900" dirty="0"/>
              <a:t> </a:t>
            </a:r>
            <a:r>
              <a:rPr lang="sv-SE" sz="900" dirty="0" err="1"/>
              <a:t>if</a:t>
            </a:r>
            <a:r>
              <a:rPr lang="sv-SE" sz="900" dirty="0"/>
              <a:t> </a:t>
            </a:r>
            <a:r>
              <a:rPr lang="sv-SE" sz="900" dirty="0" err="1"/>
              <a:t>settings</a:t>
            </a:r>
            <a:r>
              <a:rPr lang="sv-SE" sz="900" dirty="0"/>
              <a:t> </a:t>
            </a:r>
            <a:r>
              <a:rPr lang="sv-SE" sz="900" dirty="0" err="1"/>
              <a:t>window</a:t>
            </a:r>
            <a:r>
              <a:rPr lang="sv-SE" sz="900" dirty="0"/>
              <a:t> </a:t>
            </a:r>
            <a:r>
              <a:rPr lang="sv-SE" sz="900" dirty="0" err="1"/>
              <a:t>open</a:t>
            </a:r>
            <a:r>
              <a:rPr lang="sv-SE" sz="900" dirty="0"/>
              <a:t>).</a:t>
            </a:r>
            <a:r>
              <a:rPr lang="sv-SE" sz="900" dirty="0" err="1"/>
              <a:t>unstaged</a:t>
            </a:r>
            <a:r>
              <a:rPr lang="sv-SE" sz="900" dirty="0"/>
              <a:t>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sv-SE" sz="900" dirty="0"/>
              <a:t>.</a:t>
            </a:r>
            <a:r>
              <a:rPr lang="sv-SE" sz="900" dirty="0" err="1"/>
              <a:t>unstaged</a:t>
            </a:r>
            <a:r>
              <a:rPr lang="sv-SE" sz="900" dirty="0"/>
              <a:t> (stores the </a:t>
            </a:r>
            <a:r>
              <a:rPr lang="sv-SE" sz="900" dirty="0" err="1"/>
              <a:t>files</a:t>
            </a:r>
            <a:r>
              <a:rPr lang="sv-SE" sz="900" dirty="0"/>
              <a:t> de-</a:t>
            </a:r>
            <a:r>
              <a:rPr lang="sv-SE" sz="900" dirty="0" err="1"/>
              <a:t>selected</a:t>
            </a:r>
            <a:r>
              <a:rPr lang="sv-SE" sz="900" dirty="0"/>
              <a:t> from </a:t>
            </a:r>
            <a:r>
              <a:rPr lang="sv-SE" sz="900" dirty="0" err="1"/>
              <a:t>staging</a:t>
            </a:r>
            <a:r>
              <a:rPr lang="sv-SE" sz="900" dirty="0"/>
              <a:t> in </a:t>
            </a:r>
            <a:r>
              <a:rPr lang="sv-SE" sz="900" dirty="0" err="1"/>
              <a:t>file</a:t>
            </a:r>
            <a:r>
              <a:rPr lang="sv-SE" sz="900" dirty="0"/>
              <a:t>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sv-SE" sz="900" dirty="0"/>
              <a:t>. </a:t>
            </a:r>
            <a:r>
              <a:rPr lang="sv-SE" sz="900" dirty="0" err="1"/>
              <a:t>historyNumber</a:t>
            </a:r>
            <a:r>
              <a:rPr lang="sv-SE" sz="900" dirty="0"/>
              <a:t> (-1 </a:t>
            </a:r>
            <a:r>
              <a:rPr lang="sv-SE" sz="900" dirty="0" err="1"/>
              <a:t>if</a:t>
            </a:r>
            <a:r>
              <a:rPr lang="sv-SE" sz="900" dirty="0"/>
              <a:t> not </a:t>
            </a:r>
            <a:r>
              <a:rPr lang="sv-SE" sz="900" dirty="0" err="1"/>
              <a:t>browsing</a:t>
            </a:r>
            <a:r>
              <a:rPr lang="sv-SE" sz="900" dirty="0"/>
              <a:t> </a:t>
            </a:r>
            <a:r>
              <a:rPr lang="sv-SE" sz="900" dirty="0" err="1"/>
              <a:t>history</a:t>
            </a:r>
            <a:r>
              <a:rPr lang="sv-SE" sz="900" dirty="0"/>
              <a:t>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sv-SE" sz="900" dirty="0"/>
              <a:t>.</a:t>
            </a:r>
            <a:r>
              <a:rPr lang="sv-SE" sz="900" dirty="0" err="1"/>
              <a:t>historyHash</a:t>
            </a:r>
            <a:r>
              <a:rPr lang="sv-SE" sz="900" dirty="0"/>
              <a:t> (</a:t>
            </a:r>
            <a:r>
              <a:rPr lang="sv-SE" sz="900" dirty="0" err="1"/>
              <a:t>hash</a:t>
            </a:r>
            <a:r>
              <a:rPr lang="sv-SE" sz="900" dirty="0"/>
              <a:t> </a:t>
            </a:r>
            <a:r>
              <a:rPr lang="sv-SE" sz="900" dirty="0" err="1"/>
              <a:t>of</a:t>
            </a:r>
            <a:r>
              <a:rPr lang="sv-SE" sz="900" dirty="0"/>
              <a:t> </a:t>
            </a:r>
            <a:r>
              <a:rPr lang="sv-SE" sz="900" dirty="0" err="1"/>
              <a:t>commit</a:t>
            </a:r>
            <a:r>
              <a:rPr lang="sv-SE" sz="900" dirty="0"/>
              <a:t>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sv-SE" sz="900" dirty="0"/>
              <a:t>.</a:t>
            </a:r>
            <a:r>
              <a:rPr lang="sv-SE" sz="900" dirty="0" err="1"/>
              <a:t>historyString</a:t>
            </a:r>
            <a:r>
              <a:rPr lang="sv-SE" sz="900" dirty="0"/>
              <a:t> (</a:t>
            </a:r>
            <a:r>
              <a:rPr lang="sv-SE" sz="900" dirty="0" err="1"/>
              <a:t>descriptive</a:t>
            </a:r>
            <a:r>
              <a:rPr lang="sv-SE" sz="900" dirty="0"/>
              <a:t> text for </a:t>
            </a:r>
            <a:r>
              <a:rPr lang="sv-SE" sz="900" dirty="0" err="1"/>
              <a:t>messsage</a:t>
            </a:r>
            <a:r>
              <a:rPr lang="sv-SE" sz="900" dirty="0"/>
              <a:t> </a:t>
            </a:r>
            <a:r>
              <a:rPr lang="sv-SE" sz="900" dirty="0" err="1"/>
              <a:t>window</a:t>
            </a:r>
            <a:r>
              <a:rPr lang="sv-SE" sz="900" dirty="0"/>
              <a:t>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sv-SE" sz="900" dirty="0"/>
              <a:t>.</a:t>
            </a:r>
            <a:r>
              <a:rPr lang="sv-SE" sz="900" dirty="0" err="1"/>
              <a:t>history_status_data</a:t>
            </a:r>
            <a:r>
              <a:rPr lang="sv-SE" sz="900" dirty="0"/>
              <a:t> (</a:t>
            </a:r>
            <a:r>
              <a:rPr lang="sv-SE" sz="900" dirty="0" err="1"/>
              <a:t>used</a:t>
            </a:r>
            <a:r>
              <a:rPr lang="sv-SE" sz="900" dirty="0"/>
              <a:t> in </a:t>
            </a:r>
            <a:r>
              <a:rPr lang="sv-SE" sz="900" dirty="0" err="1"/>
              <a:t>listChanged.js</a:t>
            </a:r>
            <a:r>
              <a:rPr lang="sv-SE" sz="900" dirty="0"/>
              <a:t> – </a:t>
            </a:r>
            <a:r>
              <a:rPr lang="sv-SE" sz="900" dirty="0" err="1"/>
              <a:t>showing</a:t>
            </a:r>
            <a:r>
              <a:rPr lang="sv-SE" sz="900" dirty="0"/>
              <a:t> </a:t>
            </a:r>
            <a:r>
              <a:rPr lang="sv-SE" sz="900" dirty="0" err="1"/>
              <a:t>file</a:t>
            </a:r>
            <a:r>
              <a:rPr lang="sv-SE" sz="900" dirty="0"/>
              <a:t> list)</a:t>
            </a:r>
          </a:p>
        </p:txBody>
      </p: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9611</TotalTime>
  <Words>508</Words>
  <Application>Microsoft Macintosh PowerPoint</Application>
  <PresentationFormat>A3 (297 x 420 mm)</PresentationFormat>
  <Paragraphs>135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52</cp:revision>
  <dcterms:created xsi:type="dcterms:W3CDTF">2020-06-24T14:21:06Z</dcterms:created>
  <dcterms:modified xsi:type="dcterms:W3CDTF">2020-07-23T15:41:18Z</dcterms:modified>
</cp:coreProperties>
</file>