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964"/>
    <p:restoredTop sz="96327"/>
  </p:normalViewPr>
  <p:slideViewPr>
    <p:cSldViewPr snapToGrid="0" snapToObjects="1">
      <p:cViewPr varScale="1">
        <p:scale>
          <a:sx n="167" d="100"/>
          <a:sy n="167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2020-08-13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2020-08-13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2020-08-13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2020-08-13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2020-08-13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2020-08-13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2020-08-13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2020-08-13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2020-08-13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2020-08-13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2020-08-13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2020-08-13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633229" y="3492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174869" y="34472"/>
            <a:ext cx="105580" cy="111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20784" y="1680440"/>
            <a:ext cx="173617" cy="494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1793370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169897" y="5748912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as.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.settings 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</p:txBody>
      </p: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145130" y="4965320"/>
            <a:ext cx="108610" cy="479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71477" y="5097410"/>
            <a:ext cx="52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3593721" y="3564239"/>
            <a:ext cx="26744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error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something useful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9655</TotalTime>
  <Words>672</Words>
  <Application>Microsoft Macintosh PowerPoint</Application>
  <PresentationFormat>A3 (297 x 420 mm)</PresentationFormat>
  <Paragraphs>143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68</cp:revision>
  <dcterms:created xsi:type="dcterms:W3CDTF">2020-06-24T14:21:06Z</dcterms:created>
  <dcterms:modified xsi:type="dcterms:W3CDTF">2020-08-13T14:23:57Z</dcterms:modified>
</cp:coreProperties>
</file>