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6340"/>
  </p:normalViewPr>
  <p:slideViewPr>
    <p:cSldViewPr snapToGrid="0" snapToObjects="1">
      <p:cViewPr varScale="1">
        <p:scale>
          <a:sx n="158" d="100"/>
          <a:sy n="158" d="100"/>
        </p:scale>
        <p:origin x="12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24554" y="20937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6934" y="209378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8991" y="790642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409086" y="4261039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77351" y="4774590"/>
            <a:ext cx="368523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7984968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 – stores a cache from ls-remote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66227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2817" y="3232813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86030" y="2673329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028614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128" y="5820287"/>
            <a:ext cx="336498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Pragma-merge has the CodeMirror search plugin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 CodeMirror search addon</a:t>
            </a: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and Graph window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 and graph.html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134" y="5375597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8093659" y="7988726"/>
            <a:ext cx="453555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8044665" y="751699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11989</TotalTime>
  <Words>2408</Words>
  <Application>Microsoft Macintosh PowerPoint</Application>
  <PresentationFormat>A3 (297 x 420 mm)</PresentationFormat>
  <Paragraphs>332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132</cp:revision>
  <dcterms:created xsi:type="dcterms:W3CDTF">2020-06-24T14:21:06Z</dcterms:created>
  <dcterms:modified xsi:type="dcterms:W3CDTF">2020-12-23T11:03:58Z</dcterms:modified>
</cp:coreProperties>
</file>