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/>
    <p:restoredTop sz="86369"/>
  </p:normalViewPr>
  <p:slideViewPr>
    <p:cSldViewPr snapToGrid="0" snapToObjects="1">
      <p:cViewPr>
        <p:scale>
          <a:sx n="153" d="100"/>
          <a:sy n="153" d="100"/>
        </p:scale>
        <p:origin x="1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2020-10-20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2020-10-20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633229" y="3492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174869" y="34472"/>
            <a:ext cx="105580" cy="111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169897" y="5748912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as.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.settings 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 previous)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3593721" y="3564239"/>
            <a:ext cx="267446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124203" y="60782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372291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5779628" y="60782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5155705" y="786468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9994</TotalTime>
  <Words>1333</Words>
  <Application>Microsoft Macintosh PowerPoint</Application>
  <PresentationFormat>A3 (297 x 420 mm)</PresentationFormat>
  <Paragraphs>219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94</cp:revision>
  <dcterms:created xsi:type="dcterms:W3CDTF">2020-06-24T14:21:06Z</dcterms:created>
  <dcterms:modified xsi:type="dcterms:W3CDTF">2020-10-20T18:05:13Z</dcterms:modified>
</cp:coreProperties>
</file>