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0642765748031496"/>
          <c:y val="0.16108592759067863"/>
          <c:w val="0.85909584153543306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F-4857-8E49-92749672698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8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FF-4857-8E49-92749672698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FF-4857-8E49-927496726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3517599"/>
        <c:axId val="1139319615"/>
      </c:barChart>
      <c:catAx>
        <c:axId val="1233517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39319615"/>
        <c:crosses val="autoZero"/>
        <c:auto val="1"/>
        <c:lblAlgn val="ctr"/>
        <c:lblOffset val="100"/>
        <c:noMultiLvlLbl val="0"/>
      </c:catAx>
      <c:valAx>
        <c:axId val="1139319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51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2765748031496"/>
          <c:y val="0.16108592759067863"/>
          <c:w val="0.85909584153543306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Idealdauer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1"/>
                <c:pt idx="0">
                  <c:v>Tage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0-4B21-AEFD-268F9261434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Tatsächliche Dauer </c:v>
                </c:pt>
              </c:strCache>
            </c:strRef>
          </c:tx>
          <c:spPr>
            <a:solidFill>
              <a:schemeClr val="accent2"/>
            </a:solidFill>
            <a:ln cap="rnd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invertIfNegative val="0"/>
          <c:cat>
            <c:strRef>
              <c:f>Tabelle1!$A$2:$A$5</c:f>
              <c:strCache>
                <c:ptCount val="1"/>
                <c:pt idx="0">
                  <c:v>Tage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0-4B21-AEFD-268F9261434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Zulässige Dauer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1"/>
                <c:pt idx="0">
                  <c:v>Tage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30-4B21-AEFD-268F9261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3517599"/>
        <c:axId val="1139319615"/>
      </c:barChart>
      <c:catAx>
        <c:axId val="1233517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39319615"/>
        <c:crosses val="autoZero"/>
        <c:auto val="1"/>
        <c:lblAlgn val="ctr"/>
        <c:lblOffset val="100"/>
        <c:noMultiLvlLbl val="0"/>
      </c:catAx>
      <c:valAx>
        <c:axId val="1139319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51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5375246062992"/>
          <c:y val="0.89953775778857581"/>
          <c:w val="0.4880499507874016"/>
          <c:h val="4.7300201910193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D4339-431C-4E77-AD62-2A38DF10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7D4089-E675-448F-BB51-1DFB0BB1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A710B-0EED-43E3-80D6-C4D427C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9ADAD-E4CB-410B-B829-EEC593A8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B4698-9063-4275-844A-CE510075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62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72C4-3338-4A6A-94CB-D21BDA87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CEA7C4-D5D2-4C0F-A3B4-698A341B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F9EC8-17BB-4038-9D61-102A819E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F1253-2EE3-490C-86F7-C82889AA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2ED28-7259-4834-B147-A206D4E6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2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9FFEC2-19BD-4778-9ACA-6D8DC1FCB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D7955B-AEEC-4033-AA18-1AE0F2A4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E4580-2A82-4446-A903-34CFBB9B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73530-ED20-4420-8688-7A6BB6D0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F74E5-B098-4028-8B4C-4507ED54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43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B82BE-1576-4A14-9BCA-9B2FA52E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B5810-743F-482D-8C70-2E949A42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6232C-88E5-4D5E-AFCC-EC7D6734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2CDF2-A254-4D43-9BC1-24E865AB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766CF-5188-4B02-82F3-1ACC257A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4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A56D4-3124-4EDD-B672-4EEAE4CA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82A68-FB98-4195-BCB9-88D93088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87D24-E7B4-425E-9DC0-EB48A7DB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5A4CB-40EE-497F-8377-153DD53B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687F-5C0D-46EB-A1DD-06925EB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7CD75-11E4-4425-9CA7-3F20939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ED3C2F-9D3F-4629-8D75-FBBEC6394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60C5F-6E52-4A85-AC2E-B0EBC133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5754-4B8E-409D-A165-A3DF3F41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20020-8C96-4647-B89D-593BEDB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1D6FB-055B-479B-B6BB-A8080D27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545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58027-559E-4BF3-9A62-A414EE25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6E143-191F-4583-A2F8-38E61C8E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56FE53-561E-40D6-A392-F841D238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247B97-58DA-4EA5-B07E-37D77B9F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709D60-5396-4EB2-9914-E025F9E6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C8C488-5FC3-4621-9ECE-2C49370A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541CF1-7AFE-43DC-B262-C19F9BC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0AA0F-FE7F-460D-81F9-9104203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8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EBFC5-11CC-4D53-B08A-D96065D5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ABA41-27E1-42F5-AF89-B191D70F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01139-D177-45C4-9CD9-656BF53B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D9EC0A-3317-4965-BBF3-9F25346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C5F29A-9D24-44CC-933F-1C75BB66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AC374-FC0F-460F-A500-905B5C7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EB46CF-62F2-4CE5-AE00-55E895D9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03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6959F-C0FA-45A3-B51B-A66F5C5D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A62BD-CF9C-4F08-9FE8-5E8F03A9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CAB4B-212E-40C9-8994-8BFF2A4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8FDD6-0887-44C0-9940-0A3A588F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F73CA-A0A6-4DC5-AD63-B11C28FB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2125B9-C9A3-42E0-9277-AFC56B72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9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2C9B1-48F5-4324-9F68-A79FBFE0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5A04E1-F2D5-4320-B14C-940C4D2C6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ADD811-CFDB-41C2-8ECB-FC73EBD9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26EEC-0458-4057-AE06-363C3322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3233E-0DE9-42E3-AA75-24F514C7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F2293-1D76-47FE-90A8-DA855F9E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09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382E1A-4AC3-41F9-AC44-1C9908C7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B6A02-93C4-46CA-8CE6-8E1148D4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CEEC1-4ECA-468D-B049-7EE62EA91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C5B8-741A-4696-8031-FB36654E5D2B}" type="datetimeFigureOut">
              <a:rPr lang="de-AT" smtClean="0"/>
              <a:t>20.05.2021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00C25-DDC8-403B-8B27-5AA53D0E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19ED1-2C4B-40C9-A1A2-9FB655B25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6837-8083-4288-8411-55A386FB4D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93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2070E-A373-4602-BADC-12190B2D4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3EFDE-2A38-4EA8-9C99-CD15BEEEF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7B91611-44FF-44EB-89B1-216F86665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855491"/>
              </p:ext>
            </p:extLst>
          </p:nvPr>
        </p:nvGraphicFramePr>
        <p:xfrm>
          <a:off x="2237273" y="4210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9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C5A9E61-A3EF-4B73-94A8-77D64D23D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019234"/>
              </p:ext>
            </p:extLst>
          </p:nvPr>
        </p:nvGraphicFramePr>
        <p:xfrm>
          <a:off x="2237273" y="421086"/>
          <a:ext cx="8128000" cy="549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26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3</cp:revision>
  <dcterms:created xsi:type="dcterms:W3CDTF">2021-05-19T22:30:20Z</dcterms:created>
  <dcterms:modified xsi:type="dcterms:W3CDTF">2021-05-20T15:38:33Z</dcterms:modified>
</cp:coreProperties>
</file>