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120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AT" dirty="0"/>
              <a:t>Datensatzgrößen</a:t>
            </a:r>
            <a:r>
              <a:rPr lang="de-AT" baseline="0" dirty="0"/>
              <a:t> über den Datenverarbeitungsverlauf</a:t>
            </a:r>
            <a:endParaRPr lang="de-AT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Datensatzgröße Ozon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Tabelle1!$A$2:$A$6</c:f>
              <c:strCache>
                <c:ptCount val="5"/>
                <c:pt idx="0">
                  <c:v>Nach Monatsweise Aggregation</c:v>
                </c:pt>
                <c:pt idx="1">
                  <c:v>Nach Entfernen der invaliden Inputs</c:v>
                </c:pt>
                <c:pt idx="2">
                  <c:v>Nach Entfernen der Datum Offsets</c:v>
                </c:pt>
                <c:pt idx="3">
                  <c:v>Nach Eingrenzung auf Monate und Stunden</c:v>
                </c:pt>
                <c:pt idx="4">
                  <c:v>Rohdaten</c:v>
                </c:pt>
              </c:strCache>
            </c:strRef>
          </c:cat>
          <c:val>
            <c:numRef>
              <c:f>Tabelle1!$B$2:$B$6</c:f>
              <c:numCache>
                <c:formatCode>General</c:formatCode>
                <c:ptCount val="5"/>
                <c:pt idx="0">
                  <c:v>102</c:v>
                </c:pt>
                <c:pt idx="1">
                  <c:v>37092</c:v>
                </c:pt>
                <c:pt idx="2">
                  <c:v>41574</c:v>
                </c:pt>
                <c:pt idx="3">
                  <c:v>49569</c:v>
                </c:pt>
                <c:pt idx="4">
                  <c:v>271176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270-4A9C-A193-B1FA763CB65B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Datensatzgröße LUTE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Tabelle1!$A$2:$A$6</c:f>
              <c:strCache>
                <c:ptCount val="5"/>
                <c:pt idx="0">
                  <c:v>Nach Monatsweise Aggregation</c:v>
                </c:pt>
                <c:pt idx="1">
                  <c:v>Nach Entfernen der invaliden Inputs</c:v>
                </c:pt>
                <c:pt idx="2">
                  <c:v>Nach Entfernen der Datum Offsets</c:v>
                </c:pt>
                <c:pt idx="3">
                  <c:v>Nach Eingrenzung auf Monate und Stunden</c:v>
                </c:pt>
                <c:pt idx="4">
                  <c:v>Rohdaten</c:v>
                </c:pt>
              </c:strCache>
            </c:strRef>
          </c:cat>
          <c:val>
            <c:numRef>
              <c:f>Tabelle1!$C$2:$C$6</c:f>
              <c:numCache>
                <c:formatCode>General</c:formatCode>
                <c:ptCount val="5"/>
                <c:pt idx="0">
                  <c:v>102</c:v>
                </c:pt>
                <c:pt idx="1">
                  <c:v>37092</c:v>
                </c:pt>
                <c:pt idx="2">
                  <c:v>41574</c:v>
                </c:pt>
                <c:pt idx="3">
                  <c:v>41574</c:v>
                </c:pt>
                <c:pt idx="4">
                  <c:v>227933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270-4A9C-A193-B1FA763CB65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568406400"/>
        <c:axId val="577752256"/>
      </c:barChart>
      <c:catAx>
        <c:axId val="5684064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77752256"/>
        <c:crosses val="autoZero"/>
        <c:auto val="1"/>
        <c:lblAlgn val="ctr"/>
        <c:lblOffset val="100"/>
        <c:noMultiLvlLbl val="0"/>
      </c:catAx>
      <c:valAx>
        <c:axId val="5777522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68406400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23ED14-EE00-4629-9BEC-4AB8274CF8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FC772DF-B11A-4E55-AD1D-29BD559FCC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10BA363-E738-4DD7-AF4F-6D248B925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7BC65-E041-48A5-9B7B-EB2D8B6DE342}" type="datetimeFigureOut">
              <a:rPr lang="de-AT" smtClean="0"/>
              <a:t>04.09.2021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178D550-475D-478C-B0EE-A9E128CA6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FFEE436-2095-4639-8722-7B1A362C9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70A2F-14DD-47EF-9D51-C1DFBA98C6E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98137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85DD8A-F177-483F-B5A2-B3B2B6354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B7E89C1-6938-47D4-9ED4-D142385FCE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AC67B2-7DB2-4864-B698-4AA16E6B3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7BC65-E041-48A5-9B7B-EB2D8B6DE342}" type="datetimeFigureOut">
              <a:rPr lang="de-AT" smtClean="0"/>
              <a:t>04.09.2021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412E238-14F3-4322-98BD-6253C3025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D9258A9-8DED-49E7-B0E3-B4950C648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70A2F-14DD-47EF-9D51-C1DFBA98C6E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31860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F1AD4AE-578E-4988-9804-6F79E69DC4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5D2EC63-8C65-4465-A90C-F41903B6A2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E9866F-4149-45E1-998F-D2E4F1985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7BC65-E041-48A5-9B7B-EB2D8B6DE342}" type="datetimeFigureOut">
              <a:rPr lang="de-AT" smtClean="0"/>
              <a:t>04.09.2021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C899597-1E5D-446C-8082-32C6064C7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8D81F7B-898C-43E1-9421-322ACB4B3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70A2F-14DD-47EF-9D51-C1DFBA98C6E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09594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11C680-E695-45BA-813D-6C077FA99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B066E6-1FE9-41A7-B733-8348BDD5E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07DAB9D-DF86-460C-8525-99D32D808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7BC65-E041-48A5-9B7B-EB2D8B6DE342}" type="datetimeFigureOut">
              <a:rPr lang="de-AT" smtClean="0"/>
              <a:t>04.09.2021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3598D4-FFC6-48C5-B7FA-289E142D5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7CB6A6-00D4-40A4-987D-B9A96DA14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70A2F-14DD-47EF-9D51-C1DFBA98C6E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15070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A2B07D-6340-44C7-B195-E100E5C68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7676E48-74A5-43A9-B740-5E034536E7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9BD8B8-79EF-492D-87C4-AE620556C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7BC65-E041-48A5-9B7B-EB2D8B6DE342}" type="datetimeFigureOut">
              <a:rPr lang="de-AT" smtClean="0"/>
              <a:t>04.09.2021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62D62E4-9E04-47C2-AE28-08870F0CF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9E05BE-F935-4526-83ED-DA9675B51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70A2F-14DD-47EF-9D51-C1DFBA98C6E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02040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812FDE-219E-4A16-B1C1-98A48B6CB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08BBA2-BBA8-42EF-A7CE-A3F60494B5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627A154-0CC8-4EEE-96BE-98FE2AB32B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E8DE63F-B4AD-44AD-8D26-9458D4485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7BC65-E041-48A5-9B7B-EB2D8B6DE342}" type="datetimeFigureOut">
              <a:rPr lang="de-AT" smtClean="0"/>
              <a:t>04.09.2021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EF732BB-24C2-4134-BAAC-DE60A9625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E500761-7F26-41ED-A069-85BC4EEA8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70A2F-14DD-47EF-9D51-C1DFBA98C6E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07084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7CD5AA-6396-48E4-A9FA-D280FB596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ACA860-80D5-465C-8B38-04C133E37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04E821C-A96F-4E57-B03C-AEB573A84E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F623AD5-68F0-4BC5-8F59-2E96D9E2D9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F8D6DAC-32E6-4A79-9A67-A9AF509FA2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365A682-D9D9-4AD1-A734-E830134AB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7BC65-E041-48A5-9B7B-EB2D8B6DE342}" type="datetimeFigureOut">
              <a:rPr lang="de-AT" smtClean="0"/>
              <a:t>04.09.2021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EF30380-B220-48FE-A1A2-F1EB87813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C25CBA7-5305-4370-884C-157275D77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70A2F-14DD-47EF-9D51-C1DFBA98C6E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32108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D50107-603B-4A1A-A364-3D216E203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D72A3C3-F9F9-4AC6-9EF2-ACD739323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7BC65-E041-48A5-9B7B-EB2D8B6DE342}" type="datetimeFigureOut">
              <a:rPr lang="de-AT" smtClean="0"/>
              <a:t>04.09.2021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230E2C9-CAC1-4088-B6C9-469487B0A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4755543-557B-4B55-BC7F-5DB30CB28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70A2F-14DD-47EF-9D51-C1DFBA98C6E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67290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E76A559-0740-492E-BA43-B614E0C4C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7BC65-E041-48A5-9B7B-EB2D8B6DE342}" type="datetimeFigureOut">
              <a:rPr lang="de-AT" smtClean="0"/>
              <a:t>04.09.2021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CDFCFED-011C-4DDE-AD4E-A63F75472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43A4ECE-C16D-469F-9ED9-710187463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70A2F-14DD-47EF-9D51-C1DFBA98C6E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46329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E12C3F-0DF1-40A9-848E-B2B856AB0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556C00-A215-4BFC-A1A3-42BE728013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5D84904-0835-4046-9241-F22CE08460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E29AC29-E153-4F38-9711-6247FE9C4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7BC65-E041-48A5-9B7B-EB2D8B6DE342}" type="datetimeFigureOut">
              <a:rPr lang="de-AT" smtClean="0"/>
              <a:t>04.09.2021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FEF6D70-A2DE-4843-951A-BE993B754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6E63B56-B113-451C-B2A5-F068FC1A4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70A2F-14DD-47EF-9D51-C1DFBA98C6E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79031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9E7C37-C563-405B-8F55-F7D760803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753C39E-6D7F-41D4-BC51-C97EF6BADD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BF7FEDD-B888-4404-89E5-A606308940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B4537E1-FA68-4C3C-8FFF-633E622B0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7BC65-E041-48A5-9B7B-EB2D8B6DE342}" type="datetimeFigureOut">
              <a:rPr lang="de-AT" smtClean="0"/>
              <a:t>04.09.2021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A582E9F-C615-456F-B8CA-41030CC13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EB72377-1C28-491E-8FB8-BFBA83F91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70A2F-14DD-47EF-9D51-C1DFBA98C6E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50090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6E6F64A-F28F-42E0-AA34-6C40372DC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458D17D-51F9-4CFC-A20C-8C7C1FC0D6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5BC44D-1AC2-4851-A1F2-1C2DA7C79C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7BC65-E041-48A5-9B7B-EB2D8B6DE342}" type="datetimeFigureOut">
              <a:rPr lang="de-AT" smtClean="0"/>
              <a:t>04.09.2021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73517CF-1D1B-4F95-80B3-FAF06335C9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96F1701-151D-4C01-AD1C-EB8C6097F5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70A2F-14DD-47EF-9D51-C1DFBA98C6E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9846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Diagramm 9">
            <a:extLst>
              <a:ext uri="{FF2B5EF4-FFF2-40B4-BE49-F238E27FC236}">
                <a16:creationId xmlns:a16="http://schemas.microsoft.com/office/drawing/2014/main" id="{6B14594E-5362-4F7D-BE35-AE6D67B487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9650741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39276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Breitbild</PresentationFormat>
  <Paragraphs>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Jan</dc:creator>
  <cp:lastModifiedBy>Jan</cp:lastModifiedBy>
  <cp:revision>4</cp:revision>
  <dcterms:created xsi:type="dcterms:W3CDTF">2021-09-04T18:01:55Z</dcterms:created>
  <dcterms:modified xsi:type="dcterms:W3CDTF">2021-09-04T18:19:27Z</dcterms:modified>
</cp:coreProperties>
</file>