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8D0F2-F62D-4967-9072-DAA8EC43DD4B}" v="22" dt="2023-02-27T12:52:39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kt Jan" userId="03613956-7ff3-49e3-ab76-5f5012ef391f" providerId="ADAL" clId="{9988D0F2-F62D-4967-9072-DAA8EC43DD4B}"/>
    <pc:docChg chg="undo custSel addSld modSld">
      <pc:chgData name="Benedikt Jan" userId="03613956-7ff3-49e3-ab76-5f5012ef391f" providerId="ADAL" clId="{9988D0F2-F62D-4967-9072-DAA8EC43DD4B}" dt="2023-02-27T12:56:52.500" v="983" actId="5793"/>
      <pc:docMkLst>
        <pc:docMk/>
      </pc:docMkLst>
      <pc:sldChg chg="delSp modSp mod delDesignElem">
        <pc:chgData name="Benedikt Jan" userId="03613956-7ff3-49e3-ab76-5f5012ef391f" providerId="ADAL" clId="{9988D0F2-F62D-4967-9072-DAA8EC43DD4B}" dt="2023-02-27T12:42:31.911" v="556" actId="2711"/>
        <pc:sldMkLst>
          <pc:docMk/>
          <pc:sldMk cId="500706923" sldId="256"/>
        </pc:sldMkLst>
        <pc:spChg chg="mod">
          <ac:chgData name="Benedikt Jan" userId="03613956-7ff3-49e3-ab76-5f5012ef391f" providerId="ADAL" clId="{9988D0F2-F62D-4967-9072-DAA8EC43DD4B}" dt="2023-02-27T12:42:22.907" v="555" actId="2711"/>
          <ac:spMkLst>
            <pc:docMk/>
            <pc:sldMk cId="500706923" sldId="256"/>
            <ac:spMk id="2" creationId="{331FE0C3-D804-C97A-5FCA-135468BB5A74}"/>
          </ac:spMkLst>
        </pc:spChg>
        <pc:spChg chg="mod">
          <ac:chgData name="Benedikt Jan" userId="03613956-7ff3-49e3-ab76-5f5012ef391f" providerId="ADAL" clId="{9988D0F2-F62D-4967-9072-DAA8EC43DD4B}" dt="2023-02-27T12:42:31.911" v="556" actId="2711"/>
          <ac:spMkLst>
            <pc:docMk/>
            <pc:sldMk cId="500706923" sldId="256"/>
            <ac:spMk id="3" creationId="{7F7EB965-0E50-B520-38CB-40A642A140FD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500706923" sldId="256"/>
            <ac:spMk id="8" creationId="{C28D0172-F2E0-4763-9C35-F022664959D8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500706923" sldId="256"/>
            <ac:spMk id="10" creationId="{DF6FB2B2-CE21-407F-B22E-302DADC2C3D3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500706923" sldId="256"/>
            <ac:spMk id="12" creationId="{9F2851FB-E841-4509-8A6D-A416376EA380}"/>
          </ac:spMkLst>
        </pc:spChg>
      </pc:sldChg>
      <pc:sldChg chg="delSp modSp mod setBg setClrOvrMap delDesignElem">
        <pc:chgData name="Benedikt Jan" userId="03613956-7ff3-49e3-ab76-5f5012ef391f" providerId="ADAL" clId="{9988D0F2-F62D-4967-9072-DAA8EC43DD4B}" dt="2023-02-27T12:52:39.868" v="863" actId="20577"/>
        <pc:sldMkLst>
          <pc:docMk/>
          <pc:sldMk cId="2387544623" sldId="257"/>
        </pc:sldMkLst>
        <pc:spChg chg="mod">
          <ac:chgData name="Benedikt Jan" userId="03613956-7ff3-49e3-ab76-5f5012ef391f" providerId="ADAL" clId="{9988D0F2-F62D-4967-9072-DAA8EC43DD4B}" dt="2023-02-27T12:42:37.583" v="557" actId="2711"/>
          <ac:spMkLst>
            <pc:docMk/>
            <pc:sldMk cId="2387544623" sldId="257"/>
            <ac:spMk id="2" creationId="{B2BE5D7C-126F-67A6-0E67-C1FB63101C5E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387544623" sldId="257"/>
            <ac:spMk id="9" creationId="{613C9C0A-47AD-49A5-838A-A43281BDCDA3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387544623" sldId="257"/>
            <ac:spMk id="11" creationId="{79507746-2C84-4EB6-B021-47E52891065D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387544623" sldId="257"/>
            <ac:spMk id="13" creationId="{7B0D28F5-B926-4D9B-9413-91E73A4C62EE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387544623" sldId="257"/>
            <ac:spMk id="15" creationId="{2B3D24C5-CE61-47C8-A0D0-C767528D128F}"/>
          </ac:spMkLst>
        </pc:spChg>
        <pc:graphicFrameChg chg="mod modGraphic">
          <ac:chgData name="Benedikt Jan" userId="03613956-7ff3-49e3-ab76-5f5012ef391f" providerId="ADAL" clId="{9988D0F2-F62D-4967-9072-DAA8EC43DD4B}" dt="2023-02-27T12:52:39.868" v="863" actId="20577"/>
          <ac:graphicFrameMkLst>
            <pc:docMk/>
            <pc:sldMk cId="2387544623" sldId="257"/>
            <ac:graphicFrameMk id="5" creationId="{74427CAF-63A8-ECA4-60E2-25CC0D316440}"/>
          </ac:graphicFrameMkLst>
        </pc:graphicFrameChg>
      </pc:sldChg>
      <pc:sldChg chg="delSp modSp mod setBg setClrOvrMap delDesignElem">
        <pc:chgData name="Benedikt Jan" userId="03613956-7ff3-49e3-ab76-5f5012ef391f" providerId="ADAL" clId="{9988D0F2-F62D-4967-9072-DAA8EC43DD4B}" dt="2023-02-27T12:42:43.995" v="558" actId="2711"/>
        <pc:sldMkLst>
          <pc:docMk/>
          <pc:sldMk cId="2270844082" sldId="258"/>
        </pc:sldMkLst>
        <pc:spChg chg="mod">
          <ac:chgData name="Benedikt Jan" userId="03613956-7ff3-49e3-ab76-5f5012ef391f" providerId="ADAL" clId="{9988D0F2-F62D-4967-9072-DAA8EC43DD4B}" dt="2023-02-27T12:42:43.995" v="558" actId="2711"/>
          <ac:spMkLst>
            <pc:docMk/>
            <pc:sldMk cId="2270844082" sldId="258"/>
            <ac:spMk id="2" creationId="{5D65E814-2FC1-8BF0-AB8B-9B3017C2859F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270844082" sldId="258"/>
            <ac:spMk id="9" creationId="{E3A446B6-2204-48B8-A7C5-606E45BCA1EE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270844082" sldId="258"/>
            <ac:spMk id="11" creationId="{FBF70932-2C39-4BA6-AA08-EF3AD899CBD1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270844082" sldId="258"/>
            <ac:spMk id="13" creationId="{0FD39269-4644-4CAE-8A56-899A62A9C756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270844082" sldId="258"/>
            <ac:spMk id="15" creationId="{302302A5-B07A-48BB-9A56-89192DCCAB1E}"/>
          </ac:spMkLst>
        </pc:spChg>
        <pc:graphicFrameChg chg="mod modGraphic">
          <ac:chgData name="Benedikt Jan" userId="03613956-7ff3-49e3-ab76-5f5012ef391f" providerId="ADAL" clId="{9988D0F2-F62D-4967-9072-DAA8EC43DD4B}" dt="2023-02-27T12:40:58.317" v="504" actId="14100"/>
          <ac:graphicFrameMkLst>
            <pc:docMk/>
            <pc:sldMk cId="2270844082" sldId="258"/>
            <ac:graphicFrameMk id="5" creationId="{B3860E0D-2406-54D7-70E2-27935FF99952}"/>
          </ac:graphicFrameMkLst>
        </pc:graphicFrameChg>
      </pc:sldChg>
      <pc:sldChg chg="delSp modSp mod delDesignElem">
        <pc:chgData name="Benedikt Jan" userId="03613956-7ff3-49e3-ab76-5f5012ef391f" providerId="ADAL" clId="{9988D0F2-F62D-4967-9072-DAA8EC43DD4B}" dt="2023-02-27T12:43:03.982" v="560" actId="2711"/>
        <pc:sldMkLst>
          <pc:docMk/>
          <pc:sldMk cId="159166248" sldId="259"/>
        </pc:sldMkLst>
        <pc:spChg chg="mod">
          <ac:chgData name="Benedikt Jan" userId="03613956-7ff3-49e3-ab76-5f5012ef391f" providerId="ADAL" clId="{9988D0F2-F62D-4967-9072-DAA8EC43DD4B}" dt="2023-02-27T12:43:03.982" v="560" actId="2711"/>
          <ac:spMkLst>
            <pc:docMk/>
            <pc:sldMk cId="159166248" sldId="259"/>
            <ac:spMk id="2" creationId="{A33A9611-0A4C-4C6E-8633-3E3859510779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159166248" sldId="259"/>
            <ac:spMk id="11" creationId="{1653AB08-C531-42A8-AA8D-C2ABAE87CCE6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159166248" sldId="259"/>
            <ac:spMk id="17" creationId="{CED2641B-4430-4CF4-89AB-3FADDD630F25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159166248" sldId="259"/>
            <ac:spMk id="19" creationId="{C28D0172-F2E0-4763-9C35-F022664959D8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159166248" sldId="259"/>
            <ac:spMk id="21" creationId="{DF6FB2B2-CE21-407F-B22E-302DADC2C3D3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159166248" sldId="259"/>
            <ac:spMk id="23" creationId="{9F2851FB-E841-4509-8A6D-A416376EA380}"/>
          </ac:spMkLst>
        </pc:spChg>
        <pc:picChg chg="del">
          <ac:chgData name="Benedikt Jan" userId="03613956-7ff3-49e3-ab76-5f5012ef391f" providerId="ADAL" clId="{9988D0F2-F62D-4967-9072-DAA8EC43DD4B}" dt="2023-02-27T12:40:22.205" v="498"/>
          <ac:picMkLst>
            <pc:docMk/>
            <pc:sldMk cId="159166248" sldId="259"/>
            <ac:picMk id="7" creationId="{5D2D844C-AB64-4A03-80BE-33212E61DD07}"/>
          </ac:picMkLst>
        </pc:picChg>
        <pc:picChg chg="del">
          <ac:chgData name="Benedikt Jan" userId="03613956-7ff3-49e3-ab76-5f5012ef391f" providerId="ADAL" clId="{9988D0F2-F62D-4967-9072-DAA8EC43DD4B}" dt="2023-02-27T12:40:22.205" v="498"/>
          <ac:picMkLst>
            <pc:docMk/>
            <pc:sldMk cId="159166248" sldId="259"/>
            <ac:picMk id="9" creationId="{CAAD0E9B-89C2-4268-98B4-BA7BFFF2C705}"/>
          </ac:picMkLst>
        </pc:picChg>
        <pc:picChg chg="del">
          <ac:chgData name="Benedikt Jan" userId="03613956-7ff3-49e3-ab76-5f5012ef391f" providerId="ADAL" clId="{9988D0F2-F62D-4967-9072-DAA8EC43DD4B}" dt="2023-02-27T12:40:22.205" v="498"/>
          <ac:picMkLst>
            <pc:docMk/>
            <pc:sldMk cId="159166248" sldId="259"/>
            <ac:picMk id="13" creationId="{72E47EEC-33C8-4EC3-8BFC-BB02B4171FDA}"/>
          </ac:picMkLst>
        </pc:picChg>
        <pc:picChg chg="del">
          <ac:chgData name="Benedikt Jan" userId="03613956-7ff3-49e3-ab76-5f5012ef391f" providerId="ADAL" clId="{9988D0F2-F62D-4967-9072-DAA8EC43DD4B}" dt="2023-02-27T12:40:22.205" v="498"/>
          <ac:picMkLst>
            <pc:docMk/>
            <pc:sldMk cId="159166248" sldId="259"/>
            <ac:picMk id="15" creationId="{A8BC9CC6-50D5-4C61-9EDE-315A1B5F14E4}"/>
          </ac:picMkLst>
        </pc:picChg>
      </pc:sldChg>
      <pc:sldChg chg="modSp new mod">
        <pc:chgData name="Benedikt Jan" userId="03613956-7ff3-49e3-ab76-5f5012ef391f" providerId="ADAL" clId="{9988D0F2-F62D-4967-9072-DAA8EC43DD4B}" dt="2023-02-27T12:56:52.500" v="983" actId="5793"/>
        <pc:sldMkLst>
          <pc:docMk/>
          <pc:sldMk cId="420510946" sldId="260"/>
        </pc:sldMkLst>
        <pc:spChg chg="mod">
          <ac:chgData name="Benedikt Jan" userId="03613956-7ff3-49e3-ab76-5f5012ef391f" providerId="ADAL" clId="{9988D0F2-F62D-4967-9072-DAA8EC43DD4B}" dt="2023-02-27T12:42:50.375" v="559" actId="2711"/>
          <ac:spMkLst>
            <pc:docMk/>
            <pc:sldMk cId="420510946" sldId="260"/>
            <ac:spMk id="2" creationId="{06F061F1-CEA1-2D58-1768-42CFC51FE740}"/>
          </ac:spMkLst>
        </pc:spChg>
        <pc:spChg chg="mod">
          <ac:chgData name="Benedikt Jan" userId="03613956-7ff3-49e3-ab76-5f5012ef391f" providerId="ADAL" clId="{9988D0F2-F62D-4967-9072-DAA8EC43DD4B}" dt="2023-02-27T12:56:52.500" v="983" actId="5793"/>
          <ac:spMkLst>
            <pc:docMk/>
            <pc:sldMk cId="420510946" sldId="260"/>
            <ac:spMk id="3" creationId="{0A6D1E17-0D38-694F-C6DA-07B8B2A693F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E944E-02BC-4DD3-8F6B-3B3472853F8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5F41E16-017E-468C-9D0A-6A6A37F6BCDF}">
      <dgm:prSet/>
      <dgm:spPr/>
      <dgm:t>
        <a:bodyPr/>
        <a:lstStyle/>
        <a:p>
          <a:r>
            <a:rPr lang="cs-CZ"/>
            <a:t>Moje stránka je zaměřená na TOP 7 nejstarších Minecraft serverů.</a:t>
          </a:r>
          <a:endParaRPr lang="en-US"/>
        </a:p>
      </dgm:t>
    </dgm:pt>
    <dgm:pt modelId="{504BD4DE-67D8-4528-86FD-A72A2496F5F2}" type="parTrans" cxnId="{4A0BC049-DF89-464C-A424-7E1C607F9E59}">
      <dgm:prSet/>
      <dgm:spPr/>
      <dgm:t>
        <a:bodyPr/>
        <a:lstStyle/>
        <a:p>
          <a:endParaRPr lang="en-US"/>
        </a:p>
      </dgm:t>
    </dgm:pt>
    <dgm:pt modelId="{6025CF8A-2D6F-4615-9869-D8CE0077BE49}" type="sibTrans" cxnId="{4A0BC049-DF89-464C-A424-7E1C607F9E59}">
      <dgm:prSet/>
      <dgm:spPr/>
      <dgm:t>
        <a:bodyPr/>
        <a:lstStyle/>
        <a:p>
          <a:endParaRPr lang="en-US"/>
        </a:p>
      </dgm:t>
    </dgm:pt>
    <dgm:pt modelId="{089E5509-320C-496C-A346-ECAD8CB67306}">
      <dgm:prSet/>
      <dgm:spPr/>
      <dgm:t>
        <a:bodyPr/>
        <a:lstStyle/>
        <a:p>
          <a:r>
            <a:rPr lang="cs-CZ"/>
            <a:t>Servery fungují do dnes , buď tam hrají hráči a nebo tam nikdo nehraje </a:t>
          </a:r>
          <a:endParaRPr lang="en-US"/>
        </a:p>
      </dgm:t>
    </dgm:pt>
    <dgm:pt modelId="{CEE6568E-6475-41AC-B829-4E957C7919FA}" type="parTrans" cxnId="{92C2ECEE-2F72-4FBD-9794-B28F150EA9E4}">
      <dgm:prSet/>
      <dgm:spPr/>
      <dgm:t>
        <a:bodyPr/>
        <a:lstStyle/>
        <a:p>
          <a:endParaRPr lang="en-US"/>
        </a:p>
      </dgm:t>
    </dgm:pt>
    <dgm:pt modelId="{605F3126-472A-4DFC-8ECF-D1CEA52F1617}" type="sibTrans" cxnId="{92C2ECEE-2F72-4FBD-9794-B28F150EA9E4}">
      <dgm:prSet/>
      <dgm:spPr/>
      <dgm:t>
        <a:bodyPr/>
        <a:lstStyle/>
        <a:p>
          <a:endParaRPr lang="en-US"/>
        </a:p>
      </dgm:t>
    </dgm:pt>
    <dgm:pt modelId="{FF173C69-6611-4D2E-A497-F194135C82EA}">
      <dgm:prSet/>
      <dgm:spPr/>
      <dgm:t>
        <a:bodyPr/>
        <a:lstStyle/>
        <a:p>
          <a:r>
            <a:rPr lang="cs-CZ" dirty="0"/>
            <a:t>Nejstarší server je Nerd.nu který funguje už 14 let.</a:t>
          </a:r>
          <a:endParaRPr lang="en-US" dirty="0"/>
        </a:p>
      </dgm:t>
    </dgm:pt>
    <dgm:pt modelId="{6FA7D76A-4B7D-41EB-94F4-200FBF88383B}" type="parTrans" cxnId="{3311F135-064C-40D4-AD40-4F6EEE4E41CA}">
      <dgm:prSet/>
      <dgm:spPr/>
      <dgm:t>
        <a:bodyPr/>
        <a:lstStyle/>
        <a:p>
          <a:endParaRPr lang="en-US"/>
        </a:p>
      </dgm:t>
    </dgm:pt>
    <dgm:pt modelId="{FBFF5EAD-50C2-4AE8-9A46-F503C65EB4D6}" type="sibTrans" cxnId="{3311F135-064C-40D4-AD40-4F6EEE4E41CA}">
      <dgm:prSet/>
      <dgm:spPr/>
      <dgm:t>
        <a:bodyPr/>
        <a:lstStyle/>
        <a:p>
          <a:endParaRPr lang="en-US"/>
        </a:p>
      </dgm:t>
    </dgm:pt>
    <dgm:pt modelId="{AE757D94-3554-4B23-B513-F7888BD09CD3}" type="pres">
      <dgm:prSet presAssocID="{A88E944E-02BC-4DD3-8F6B-3B3472853F87}" presName="root" presStyleCnt="0">
        <dgm:presLayoutVars>
          <dgm:dir/>
          <dgm:resizeHandles val="exact"/>
        </dgm:presLayoutVars>
      </dgm:prSet>
      <dgm:spPr/>
    </dgm:pt>
    <dgm:pt modelId="{96E6740F-9DB2-47AE-B607-A3081FFA9492}" type="pres">
      <dgm:prSet presAssocID="{D5F41E16-017E-468C-9D0A-6A6A37F6BCDF}" presName="compNode" presStyleCnt="0"/>
      <dgm:spPr/>
    </dgm:pt>
    <dgm:pt modelId="{6D7CDBE8-4D2A-4CD9-8392-67428EB8F2D2}" type="pres">
      <dgm:prSet presAssocID="{D5F41E16-017E-468C-9D0A-6A6A37F6BC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átor"/>
        </a:ext>
      </dgm:extLst>
    </dgm:pt>
    <dgm:pt modelId="{1095A2E6-37A3-4300-A459-299ABAA3A376}" type="pres">
      <dgm:prSet presAssocID="{D5F41E16-017E-468C-9D0A-6A6A37F6BCDF}" presName="spaceRect" presStyleCnt="0"/>
      <dgm:spPr/>
    </dgm:pt>
    <dgm:pt modelId="{99870D76-C4F8-49C9-A9BB-0DDC6D067A42}" type="pres">
      <dgm:prSet presAssocID="{D5F41E16-017E-468C-9D0A-6A6A37F6BCDF}" presName="textRect" presStyleLbl="revTx" presStyleIdx="0" presStyleCnt="3">
        <dgm:presLayoutVars>
          <dgm:chMax val="1"/>
          <dgm:chPref val="1"/>
        </dgm:presLayoutVars>
      </dgm:prSet>
      <dgm:spPr/>
    </dgm:pt>
    <dgm:pt modelId="{4FDB41F3-E79C-4D69-ABEE-FA5A9FC4A3A8}" type="pres">
      <dgm:prSet presAssocID="{6025CF8A-2D6F-4615-9869-D8CE0077BE49}" presName="sibTrans" presStyleCnt="0"/>
      <dgm:spPr/>
    </dgm:pt>
    <dgm:pt modelId="{ACA36DCE-1981-4C17-99BE-5EE5A2423A80}" type="pres">
      <dgm:prSet presAssocID="{089E5509-320C-496C-A346-ECAD8CB67306}" presName="compNode" presStyleCnt="0"/>
      <dgm:spPr/>
    </dgm:pt>
    <dgm:pt modelId="{4322F61E-CA2D-4050-B7F3-88D725C0B090}" type="pres">
      <dgm:prSet presAssocID="{089E5509-320C-496C-A346-ECAD8CB673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3A538AA-C799-4361-8357-813B4E876060}" type="pres">
      <dgm:prSet presAssocID="{089E5509-320C-496C-A346-ECAD8CB67306}" presName="spaceRect" presStyleCnt="0"/>
      <dgm:spPr/>
    </dgm:pt>
    <dgm:pt modelId="{21CC84F2-FDA4-48AC-80FD-754061E3258E}" type="pres">
      <dgm:prSet presAssocID="{089E5509-320C-496C-A346-ECAD8CB67306}" presName="textRect" presStyleLbl="revTx" presStyleIdx="1" presStyleCnt="3">
        <dgm:presLayoutVars>
          <dgm:chMax val="1"/>
          <dgm:chPref val="1"/>
        </dgm:presLayoutVars>
      </dgm:prSet>
      <dgm:spPr/>
    </dgm:pt>
    <dgm:pt modelId="{04E5E5C3-340F-4AC9-AC14-C9865FB49069}" type="pres">
      <dgm:prSet presAssocID="{605F3126-472A-4DFC-8ECF-D1CEA52F1617}" presName="sibTrans" presStyleCnt="0"/>
      <dgm:spPr/>
    </dgm:pt>
    <dgm:pt modelId="{B3BDE390-9B9D-49BA-9862-B280E0658794}" type="pres">
      <dgm:prSet presAssocID="{FF173C69-6611-4D2E-A497-F194135C82EA}" presName="compNode" presStyleCnt="0"/>
      <dgm:spPr/>
    </dgm:pt>
    <dgm:pt modelId="{7542FAD3-6271-4EA6-B38A-598662715515}" type="pres">
      <dgm:prSet presAssocID="{FF173C69-6611-4D2E-A497-F194135C82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tadlo"/>
        </a:ext>
      </dgm:extLst>
    </dgm:pt>
    <dgm:pt modelId="{9E7D67D9-6DBE-4820-9349-39558EA2BFE2}" type="pres">
      <dgm:prSet presAssocID="{FF173C69-6611-4D2E-A497-F194135C82EA}" presName="spaceRect" presStyleCnt="0"/>
      <dgm:spPr/>
    </dgm:pt>
    <dgm:pt modelId="{EBE6FF80-6117-4178-ADD2-E1EDFFA89D28}" type="pres">
      <dgm:prSet presAssocID="{FF173C69-6611-4D2E-A497-F194135C82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F73F32-B605-4BC4-9C39-8B355F94DDB4}" type="presOf" srcId="{FF173C69-6611-4D2E-A497-F194135C82EA}" destId="{EBE6FF80-6117-4178-ADD2-E1EDFFA89D28}" srcOrd="0" destOrd="0" presId="urn:microsoft.com/office/officeart/2018/2/layout/IconLabelList"/>
    <dgm:cxn modelId="{3311F135-064C-40D4-AD40-4F6EEE4E41CA}" srcId="{A88E944E-02BC-4DD3-8F6B-3B3472853F87}" destId="{FF173C69-6611-4D2E-A497-F194135C82EA}" srcOrd="2" destOrd="0" parTransId="{6FA7D76A-4B7D-41EB-94F4-200FBF88383B}" sibTransId="{FBFF5EAD-50C2-4AE8-9A46-F503C65EB4D6}"/>
    <dgm:cxn modelId="{DC71673B-5954-433A-8B62-FC8CB921FE02}" type="presOf" srcId="{A88E944E-02BC-4DD3-8F6B-3B3472853F87}" destId="{AE757D94-3554-4B23-B513-F7888BD09CD3}" srcOrd="0" destOrd="0" presId="urn:microsoft.com/office/officeart/2018/2/layout/IconLabelList"/>
    <dgm:cxn modelId="{4A0BC049-DF89-464C-A424-7E1C607F9E59}" srcId="{A88E944E-02BC-4DD3-8F6B-3B3472853F87}" destId="{D5F41E16-017E-468C-9D0A-6A6A37F6BCDF}" srcOrd="0" destOrd="0" parTransId="{504BD4DE-67D8-4528-86FD-A72A2496F5F2}" sibTransId="{6025CF8A-2D6F-4615-9869-D8CE0077BE49}"/>
    <dgm:cxn modelId="{0D20F5B7-6B1C-49BA-87BC-EF4E33BD1A78}" type="presOf" srcId="{D5F41E16-017E-468C-9D0A-6A6A37F6BCDF}" destId="{99870D76-C4F8-49C9-A9BB-0DDC6D067A42}" srcOrd="0" destOrd="0" presId="urn:microsoft.com/office/officeart/2018/2/layout/IconLabelList"/>
    <dgm:cxn modelId="{E10AA2E0-DBE0-4ACC-BE0F-6A399A979371}" type="presOf" srcId="{089E5509-320C-496C-A346-ECAD8CB67306}" destId="{21CC84F2-FDA4-48AC-80FD-754061E3258E}" srcOrd="0" destOrd="0" presId="urn:microsoft.com/office/officeart/2018/2/layout/IconLabelList"/>
    <dgm:cxn modelId="{92C2ECEE-2F72-4FBD-9794-B28F150EA9E4}" srcId="{A88E944E-02BC-4DD3-8F6B-3B3472853F87}" destId="{089E5509-320C-496C-A346-ECAD8CB67306}" srcOrd="1" destOrd="0" parTransId="{CEE6568E-6475-41AC-B829-4E957C7919FA}" sibTransId="{605F3126-472A-4DFC-8ECF-D1CEA52F1617}"/>
    <dgm:cxn modelId="{B00AFD88-9343-4783-9287-7BB62ADFF69F}" type="presParOf" srcId="{AE757D94-3554-4B23-B513-F7888BD09CD3}" destId="{96E6740F-9DB2-47AE-B607-A3081FFA9492}" srcOrd="0" destOrd="0" presId="urn:microsoft.com/office/officeart/2018/2/layout/IconLabelList"/>
    <dgm:cxn modelId="{5ED193BC-3FFF-4E2E-B8D2-718812D4CC78}" type="presParOf" srcId="{96E6740F-9DB2-47AE-B607-A3081FFA9492}" destId="{6D7CDBE8-4D2A-4CD9-8392-67428EB8F2D2}" srcOrd="0" destOrd="0" presId="urn:microsoft.com/office/officeart/2018/2/layout/IconLabelList"/>
    <dgm:cxn modelId="{0D7CB860-60C1-40DB-84F8-676690867295}" type="presParOf" srcId="{96E6740F-9DB2-47AE-B607-A3081FFA9492}" destId="{1095A2E6-37A3-4300-A459-299ABAA3A376}" srcOrd="1" destOrd="0" presId="urn:microsoft.com/office/officeart/2018/2/layout/IconLabelList"/>
    <dgm:cxn modelId="{1E80EBF0-8E63-47D8-8991-F961D15B96C9}" type="presParOf" srcId="{96E6740F-9DB2-47AE-B607-A3081FFA9492}" destId="{99870D76-C4F8-49C9-A9BB-0DDC6D067A42}" srcOrd="2" destOrd="0" presId="urn:microsoft.com/office/officeart/2018/2/layout/IconLabelList"/>
    <dgm:cxn modelId="{E0EEC8B9-730E-46E0-84E9-CF1BC9511E7A}" type="presParOf" srcId="{AE757D94-3554-4B23-B513-F7888BD09CD3}" destId="{4FDB41F3-E79C-4D69-ABEE-FA5A9FC4A3A8}" srcOrd="1" destOrd="0" presId="urn:microsoft.com/office/officeart/2018/2/layout/IconLabelList"/>
    <dgm:cxn modelId="{9106FBFC-CC99-422B-B59C-883612CE101F}" type="presParOf" srcId="{AE757D94-3554-4B23-B513-F7888BD09CD3}" destId="{ACA36DCE-1981-4C17-99BE-5EE5A2423A80}" srcOrd="2" destOrd="0" presId="urn:microsoft.com/office/officeart/2018/2/layout/IconLabelList"/>
    <dgm:cxn modelId="{5B18A55A-CD4A-4945-928F-4EBB8DF53833}" type="presParOf" srcId="{ACA36DCE-1981-4C17-99BE-5EE5A2423A80}" destId="{4322F61E-CA2D-4050-B7F3-88D725C0B090}" srcOrd="0" destOrd="0" presId="urn:microsoft.com/office/officeart/2018/2/layout/IconLabelList"/>
    <dgm:cxn modelId="{86E86C9E-F13C-477F-94A3-49060595B115}" type="presParOf" srcId="{ACA36DCE-1981-4C17-99BE-5EE5A2423A80}" destId="{93A538AA-C799-4361-8357-813B4E876060}" srcOrd="1" destOrd="0" presId="urn:microsoft.com/office/officeart/2018/2/layout/IconLabelList"/>
    <dgm:cxn modelId="{A5E168F8-B9A8-4B4D-A251-DE25FE95376E}" type="presParOf" srcId="{ACA36DCE-1981-4C17-99BE-5EE5A2423A80}" destId="{21CC84F2-FDA4-48AC-80FD-754061E3258E}" srcOrd="2" destOrd="0" presId="urn:microsoft.com/office/officeart/2018/2/layout/IconLabelList"/>
    <dgm:cxn modelId="{1D953157-9E2F-4ED0-A4A5-1F0960410039}" type="presParOf" srcId="{AE757D94-3554-4B23-B513-F7888BD09CD3}" destId="{04E5E5C3-340F-4AC9-AC14-C9865FB49069}" srcOrd="3" destOrd="0" presId="urn:microsoft.com/office/officeart/2018/2/layout/IconLabelList"/>
    <dgm:cxn modelId="{E5581CC7-C338-4AAB-9D84-93C46C709420}" type="presParOf" srcId="{AE757D94-3554-4B23-B513-F7888BD09CD3}" destId="{B3BDE390-9B9D-49BA-9862-B280E0658794}" srcOrd="4" destOrd="0" presId="urn:microsoft.com/office/officeart/2018/2/layout/IconLabelList"/>
    <dgm:cxn modelId="{CA26C831-A015-4C86-8A1B-992030F66223}" type="presParOf" srcId="{B3BDE390-9B9D-49BA-9862-B280E0658794}" destId="{7542FAD3-6271-4EA6-B38A-598662715515}" srcOrd="0" destOrd="0" presId="urn:microsoft.com/office/officeart/2018/2/layout/IconLabelList"/>
    <dgm:cxn modelId="{6AD90E26-00A5-4C53-AF57-95D013454384}" type="presParOf" srcId="{B3BDE390-9B9D-49BA-9862-B280E0658794}" destId="{9E7D67D9-6DBE-4820-9349-39558EA2BFE2}" srcOrd="1" destOrd="0" presId="urn:microsoft.com/office/officeart/2018/2/layout/IconLabelList"/>
    <dgm:cxn modelId="{0CD97B98-A85D-44AC-A878-1091DB4651EE}" type="presParOf" srcId="{B3BDE390-9B9D-49BA-9862-B280E0658794}" destId="{EBE6FF80-6117-4178-ADD2-E1EDFFA89D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FFC63-8F6D-425D-9146-C65DBB806B4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657ED7-4A05-406B-A946-F6F29712B755}">
      <dgm:prSet/>
      <dgm:spPr/>
      <dgm:t>
        <a:bodyPr/>
        <a:lstStyle/>
        <a:p>
          <a:r>
            <a:rPr lang="cs-CZ" b="0" i="0"/>
            <a:t>1.  Nerd.nu</a:t>
          </a:r>
          <a:endParaRPr lang="en-US"/>
        </a:p>
      </dgm:t>
    </dgm:pt>
    <dgm:pt modelId="{07ECB4F4-A17A-459A-8DEB-3E01E7120462}" type="parTrans" cxnId="{64A3830E-DE1B-464E-87A4-3E10F647B06E}">
      <dgm:prSet/>
      <dgm:spPr/>
      <dgm:t>
        <a:bodyPr/>
        <a:lstStyle/>
        <a:p>
          <a:endParaRPr lang="en-US"/>
        </a:p>
      </dgm:t>
    </dgm:pt>
    <dgm:pt modelId="{C2BF41D0-99D2-4670-9F67-4DE6CD282587}" type="sibTrans" cxnId="{64A3830E-DE1B-464E-87A4-3E10F647B06E}">
      <dgm:prSet/>
      <dgm:spPr/>
      <dgm:t>
        <a:bodyPr/>
        <a:lstStyle/>
        <a:p>
          <a:endParaRPr lang="en-US"/>
        </a:p>
      </dgm:t>
    </dgm:pt>
    <dgm:pt modelId="{2C3F12B9-42BB-4EB7-B02A-7F3B6163AFFC}">
      <dgm:prSet/>
      <dgm:spPr/>
      <dgm:t>
        <a:bodyPr/>
        <a:lstStyle/>
        <a:p>
          <a:r>
            <a:rPr lang="cs-CZ" b="0" i="0"/>
            <a:t>2. MinecraftOnline</a:t>
          </a:r>
          <a:endParaRPr lang="en-US"/>
        </a:p>
      </dgm:t>
    </dgm:pt>
    <dgm:pt modelId="{24A01FC2-AF1B-4E20-98C8-61EE5E14B8C4}" type="parTrans" cxnId="{5AB542CD-B62A-4361-9169-7F50E75EB937}">
      <dgm:prSet/>
      <dgm:spPr/>
      <dgm:t>
        <a:bodyPr/>
        <a:lstStyle/>
        <a:p>
          <a:endParaRPr lang="en-US"/>
        </a:p>
      </dgm:t>
    </dgm:pt>
    <dgm:pt modelId="{15E491FA-C08B-4905-800A-8AFFAB2B4E21}" type="sibTrans" cxnId="{5AB542CD-B62A-4361-9169-7F50E75EB937}">
      <dgm:prSet/>
      <dgm:spPr/>
      <dgm:t>
        <a:bodyPr/>
        <a:lstStyle/>
        <a:p>
          <a:endParaRPr lang="en-US"/>
        </a:p>
      </dgm:t>
    </dgm:pt>
    <dgm:pt modelId="{A546A57D-A504-4F2B-8F64-AB12778D126E}">
      <dgm:prSet/>
      <dgm:spPr/>
      <dgm:t>
        <a:bodyPr/>
        <a:lstStyle/>
        <a:p>
          <a:r>
            <a:rPr lang="cs-CZ" b="0" i="0"/>
            <a:t>3. Minr.org</a:t>
          </a:r>
          <a:endParaRPr lang="en-US"/>
        </a:p>
      </dgm:t>
    </dgm:pt>
    <dgm:pt modelId="{79BFBBF7-B5E4-4E17-92DD-209F0F167D57}" type="parTrans" cxnId="{CF3561E1-D036-41B3-83AF-11681CBB891A}">
      <dgm:prSet/>
      <dgm:spPr/>
      <dgm:t>
        <a:bodyPr/>
        <a:lstStyle/>
        <a:p>
          <a:endParaRPr lang="en-US"/>
        </a:p>
      </dgm:t>
    </dgm:pt>
    <dgm:pt modelId="{52A293C5-897E-47A2-A099-2F827A164AE6}" type="sibTrans" cxnId="{CF3561E1-D036-41B3-83AF-11681CBB891A}">
      <dgm:prSet/>
      <dgm:spPr/>
      <dgm:t>
        <a:bodyPr/>
        <a:lstStyle/>
        <a:p>
          <a:endParaRPr lang="en-US"/>
        </a:p>
      </dgm:t>
    </dgm:pt>
    <dgm:pt modelId="{7E11ABFF-0C3E-49E0-B833-B082402B3402}">
      <dgm:prSet/>
      <dgm:spPr/>
      <dgm:t>
        <a:bodyPr/>
        <a:lstStyle/>
        <a:p>
          <a:r>
            <a:rPr lang="cs-CZ" b="0" i="0"/>
            <a:t>4. 2b2t ( 2builders2tools )</a:t>
          </a:r>
          <a:endParaRPr lang="en-US"/>
        </a:p>
      </dgm:t>
    </dgm:pt>
    <dgm:pt modelId="{ACB4A67A-6E90-46AB-A22E-963E1B7E9173}" type="parTrans" cxnId="{1123C3D9-B97E-4303-A840-3E8E504F70F9}">
      <dgm:prSet/>
      <dgm:spPr/>
      <dgm:t>
        <a:bodyPr/>
        <a:lstStyle/>
        <a:p>
          <a:endParaRPr lang="en-US"/>
        </a:p>
      </dgm:t>
    </dgm:pt>
    <dgm:pt modelId="{59493E9A-F9B1-4BCE-9845-38CE24042979}" type="sibTrans" cxnId="{1123C3D9-B97E-4303-A840-3E8E504F70F9}">
      <dgm:prSet/>
      <dgm:spPr/>
      <dgm:t>
        <a:bodyPr/>
        <a:lstStyle/>
        <a:p>
          <a:endParaRPr lang="en-US"/>
        </a:p>
      </dgm:t>
    </dgm:pt>
    <dgm:pt modelId="{C0F1E409-C958-4C7C-AC64-1AF75B2A2B97}">
      <dgm:prSet/>
      <dgm:spPr/>
      <dgm:t>
        <a:bodyPr/>
        <a:lstStyle/>
        <a:p>
          <a:r>
            <a:rPr lang="cs-CZ" b="0" i="0"/>
            <a:t>5. Crazy-Fools UK</a:t>
          </a:r>
          <a:endParaRPr lang="en-US"/>
        </a:p>
      </dgm:t>
    </dgm:pt>
    <dgm:pt modelId="{B46283A4-669A-48CE-A1B7-3DA6ADF16E4D}" type="parTrans" cxnId="{2F5D6534-F5B0-4458-8888-91BA07C8D3EC}">
      <dgm:prSet/>
      <dgm:spPr/>
      <dgm:t>
        <a:bodyPr/>
        <a:lstStyle/>
        <a:p>
          <a:endParaRPr lang="en-US"/>
        </a:p>
      </dgm:t>
    </dgm:pt>
    <dgm:pt modelId="{E14194DD-C872-49F7-BE01-3260BA4C8253}" type="sibTrans" cxnId="{2F5D6534-F5B0-4458-8888-91BA07C8D3EC}">
      <dgm:prSet/>
      <dgm:spPr/>
      <dgm:t>
        <a:bodyPr/>
        <a:lstStyle/>
        <a:p>
          <a:endParaRPr lang="en-US"/>
        </a:p>
      </dgm:t>
    </dgm:pt>
    <dgm:pt modelId="{7E798375-B1CB-4C51-BA45-0E926B7C183F}">
      <dgm:prSet/>
      <dgm:spPr/>
      <dgm:t>
        <a:bodyPr/>
        <a:lstStyle/>
        <a:p>
          <a:r>
            <a:rPr lang="cs-CZ" b="0" i="0"/>
            <a:t>6. Mineplex</a:t>
          </a:r>
          <a:endParaRPr lang="en-US"/>
        </a:p>
      </dgm:t>
    </dgm:pt>
    <dgm:pt modelId="{3BCD1932-A090-4B57-B879-42F5F7511EA4}" type="parTrans" cxnId="{062A8AF7-D0EE-4D2B-9058-F5945F624222}">
      <dgm:prSet/>
      <dgm:spPr/>
      <dgm:t>
        <a:bodyPr/>
        <a:lstStyle/>
        <a:p>
          <a:endParaRPr lang="en-US"/>
        </a:p>
      </dgm:t>
    </dgm:pt>
    <dgm:pt modelId="{073FD77B-75B9-44BD-ACAD-C82697BC70C7}" type="sibTrans" cxnId="{062A8AF7-D0EE-4D2B-9058-F5945F624222}">
      <dgm:prSet/>
      <dgm:spPr/>
      <dgm:t>
        <a:bodyPr/>
        <a:lstStyle/>
        <a:p>
          <a:endParaRPr lang="en-US"/>
        </a:p>
      </dgm:t>
    </dgm:pt>
    <dgm:pt modelId="{EF3AF05F-7E12-4710-B4A8-7F1F1A03476F}">
      <dgm:prSet/>
      <dgm:spPr/>
      <dgm:t>
        <a:bodyPr/>
        <a:lstStyle/>
        <a:p>
          <a:r>
            <a:rPr lang="cs-CZ" b="0" i="0"/>
            <a:t>7. Hypixel</a:t>
          </a:r>
          <a:endParaRPr lang="en-US"/>
        </a:p>
      </dgm:t>
    </dgm:pt>
    <dgm:pt modelId="{3CDC0AA2-9419-46B0-9785-988D8D25B961}" type="parTrans" cxnId="{81C05727-BCB0-440E-8E1D-43544EDF1D0B}">
      <dgm:prSet/>
      <dgm:spPr/>
      <dgm:t>
        <a:bodyPr/>
        <a:lstStyle/>
        <a:p>
          <a:endParaRPr lang="en-US"/>
        </a:p>
      </dgm:t>
    </dgm:pt>
    <dgm:pt modelId="{E8C4726D-C81B-4988-87C9-FE3C1DBE1FBB}" type="sibTrans" cxnId="{81C05727-BCB0-440E-8E1D-43544EDF1D0B}">
      <dgm:prSet/>
      <dgm:spPr/>
      <dgm:t>
        <a:bodyPr/>
        <a:lstStyle/>
        <a:p>
          <a:endParaRPr lang="en-US"/>
        </a:p>
      </dgm:t>
    </dgm:pt>
    <dgm:pt modelId="{2A18AAF0-BF22-471F-92DE-45ACCE8A4649}">
      <dgm:prSet/>
      <dgm:spPr/>
      <dgm:t>
        <a:bodyPr/>
        <a:lstStyle/>
        <a:p>
          <a:r>
            <a:rPr lang="cs-CZ" b="0" i="0"/>
            <a:t>Také obsahu jeden bonusový server který by neměl chybět . Je to HiveMC</a:t>
          </a:r>
          <a:endParaRPr lang="en-US"/>
        </a:p>
      </dgm:t>
    </dgm:pt>
    <dgm:pt modelId="{9E2B83FB-0C55-4A8A-8C98-888ADB1F4FB1}" type="parTrans" cxnId="{814A8F39-1117-4FAA-902B-D322806CBD14}">
      <dgm:prSet/>
      <dgm:spPr/>
      <dgm:t>
        <a:bodyPr/>
        <a:lstStyle/>
        <a:p>
          <a:endParaRPr lang="en-US"/>
        </a:p>
      </dgm:t>
    </dgm:pt>
    <dgm:pt modelId="{D26F095E-FD6D-4827-8BC9-3C72237A63D8}" type="sibTrans" cxnId="{814A8F39-1117-4FAA-902B-D322806CBD14}">
      <dgm:prSet/>
      <dgm:spPr/>
      <dgm:t>
        <a:bodyPr/>
        <a:lstStyle/>
        <a:p>
          <a:endParaRPr lang="en-US"/>
        </a:p>
      </dgm:t>
    </dgm:pt>
    <dgm:pt modelId="{829AC113-1EAB-4720-982D-2236013A91EF}" type="pres">
      <dgm:prSet presAssocID="{E22FFC63-8F6D-425D-9146-C65DBB806B42}" presName="Name0" presStyleCnt="0">
        <dgm:presLayoutVars>
          <dgm:dir/>
          <dgm:animLvl val="lvl"/>
          <dgm:resizeHandles val="exact"/>
        </dgm:presLayoutVars>
      </dgm:prSet>
      <dgm:spPr/>
    </dgm:pt>
    <dgm:pt modelId="{D89CE13C-3EF9-4D36-ADD9-8C29BBC71D67}" type="pres">
      <dgm:prSet presAssocID="{95657ED7-4A05-406B-A946-F6F29712B755}" presName="linNode" presStyleCnt="0"/>
      <dgm:spPr/>
    </dgm:pt>
    <dgm:pt modelId="{DC1719E0-2E1C-4B2F-9C0F-9F0822D2238A}" type="pres">
      <dgm:prSet presAssocID="{95657ED7-4A05-406B-A946-F6F29712B755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3BA72DED-21D2-4F81-BAF1-AE4E86BF849D}" type="pres">
      <dgm:prSet presAssocID="{C2BF41D0-99D2-4670-9F67-4DE6CD282587}" presName="sp" presStyleCnt="0"/>
      <dgm:spPr/>
    </dgm:pt>
    <dgm:pt modelId="{407722A7-16F7-48D5-BE35-A530F3508550}" type="pres">
      <dgm:prSet presAssocID="{2C3F12B9-42BB-4EB7-B02A-7F3B6163AFFC}" presName="linNode" presStyleCnt="0"/>
      <dgm:spPr/>
    </dgm:pt>
    <dgm:pt modelId="{03E1CCBD-83BA-464E-BC6C-F65A3D79D70B}" type="pres">
      <dgm:prSet presAssocID="{2C3F12B9-42BB-4EB7-B02A-7F3B6163AFFC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370F03EC-9270-46F2-819C-235CF702C5A5}" type="pres">
      <dgm:prSet presAssocID="{15E491FA-C08B-4905-800A-8AFFAB2B4E21}" presName="sp" presStyleCnt="0"/>
      <dgm:spPr/>
    </dgm:pt>
    <dgm:pt modelId="{F0967A83-A5DE-4AAB-A265-1BECB69D4B83}" type="pres">
      <dgm:prSet presAssocID="{A546A57D-A504-4F2B-8F64-AB12778D126E}" presName="linNode" presStyleCnt="0"/>
      <dgm:spPr/>
    </dgm:pt>
    <dgm:pt modelId="{5CA19D90-3347-4821-98B8-06A20D19690C}" type="pres">
      <dgm:prSet presAssocID="{A546A57D-A504-4F2B-8F64-AB12778D126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4E3EE8F7-C61B-4998-9A09-C6B33C77E4B4}" type="pres">
      <dgm:prSet presAssocID="{52A293C5-897E-47A2-A099-2F827A164AE6}" presName="sp" presStyleCnt="0"/>
      <dgm:spPr/>
    </dgm:pt>
    <dgm:pt modelId="{D54D9F97-7616-4E97-840D-6A8C00A02E3D}" type="pres">
      <dgm:prSet presAssocID="{7E11ABFF-0C3E-49E0-B833-B082402B3402}" presName="linNode" presStyleCnt="0"/>
      <dgm:spPr/>
    </dgm:pt>
    <dgm:pt modelId="{8C5FF108-ABCE-46A3-A5A4-DB8A90580AA9}" type="pres">
      <dgm:prSet presAssocID="{7E11ABFF-0C3E-49E0-B833-B082402B340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16552FF2-ADFE-47B8-A51A-AE063E867178}" type="pres">
      <dgm:prSet presAssocID="{59493E9A-F9B1-4BCE-9845-38CE24042979}" presName="sp" presStyleCnt="0"/>
      <dgm:spPr/>
    </dgm:pt>
    <dgm:pt modelId="{DFF47C6D-7740-4267-8508-F7BC2E194111}" type="pres">
      <dgm:prSet presAssocID="{C0F1E409-C958-4C7C-AC64-1AF75B2A2B97}" presName="linNode" presStyleCnt="0"/>
      <dgm:spPr/>
    </dgm:pt>
    <dgm:pt modelId="{418CE0D9-4B9A-4A4B-86E9-B9A42837FEC1}" type="pres">
      <dgm:prSet presAssocID="{C0F1E409-C958-4C7C-AC64-1AF75B2A2B9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30C52290-0168-46BE-BB36-7F6EE7FC0042}" type="pres">
      <dgm:prSet presAssocID="{E14194DD-C872-49F7-BE01-3260BA4C8253}" presName="sp" presStyleCnt="0"/>
      <dgm:spPr/>
    </dgm:pt>
    <dgm:pt modelId="{F23621C1-AADA-4D91-AEB5-758D1E85B57B}" type="pres">
      <dgm:prSet presAssocID="{7E798375-B1CB-4C51-BA45-0E926B7C183F}" presName="linNode" presStyleCnt="0"/>
      <dgm:spPr/>
    </dgm:pt>
    <dgm:pt modelId="{BFDE7421-02AD-491F-88DB-BAEF5911FE9D}" type="pres">
      <dgm:prSet presAssocID="{7E798375-B1CB-4C51-BA45-0E926B7C183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5C8BC74E-D1E5-4F4F-9A83-5694A3E60090}" type="pres">
      <dgm:prSet presAssocID="{073FD77B-75B9-44BD-ACAD-C82697BC70C7}" presName="sp" presStyleCnt="0"/>
      <dgm:spPr/>
    </dgm:pt>
    <dgm:pt modelId="{DEC36178-45C6-4BCE-8EB4-A7EDCB55B02D}" type="pres">
      <dgm:prSet presAssocID="{EF3AF05F-7E12-4710-B4A8-7F1F1A03476F}" presName="linNode" presStyleCnt="0"/>
      <dgm:spPr/>
    </dgm:pt>
    <dgm:pt modelId="{4C9B4D98-F73E-47BD-ADEF-E1B50FAFBFC6}" type="pres">
      <dgm:prSet presAssocID="{EF3AF05F-7E12-4710-B4A8-7F1F1A03476F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90599038-1999-4B0A-B4F7-810FF7E90D2D}" type="pres">
      <dgm:prSet presAssocID="{E8C4726D-C81B-4988-87C9-FE3C1DBE1FBB}" presName="sp" presStyleCnt="0"/>
      <dgm:spPr/>
    </dgm:pt>
    <dgm:pt modelId="{7B0CEFB3-88BD-4F1E-B39B-075D62D640FA}" type="pres">
      <dgm:prSet presAssocID="{2A18AAF0-BF22-471F-92DE-45ACCE8A4649}" presName="linNode" presStyleCnt="0"/>
      <dgm:spPr/>
    </dgm:pt>
    <dgm:pt modelId="{F41B85C5-994E-4203-8B12-92806C9689BA}" type="pres">
      <dgm:prSet presAssocID="{2A18AAF0-BF22-471F-92DE-45ACCE8A4649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4A3830E-DE1B-464E-87A4-3E10F647B06E}" srcId="{E22FFC63-8F6D-425D-9146-C65DBB806B42}" destId="{95657ED7-4A05-406B-A946-F6F29712B755}" srcOrd="0" destOrd="0" parTransId="{07ECB4F4-A17A-459A-8DEB-3E01E7120462}" sibTransId="{C2BF41D0-99D2-4670-9F67-4DE6CD282587}"/>
    <dgm:cxn modelId="{BE81390F-E778-455B-98F2-7BC823C6D3DB}" type="presOf" srcId="{7E11ABFF-0C3E-49E0-B833-B082402B3402}" destId="{8C5FF108-ABCE-46A3-A5A4-DB8A90580AA9}" srcOrd="0" destOrd="0" presId="urn:microsoft.com/office/officeart/2005/8/layout/vList5"/>
    <dgm:cxn modelId="{81C05727-BCB0-440E-8E1D-43544EDF1D0B}" srcId="{E22FFC63-8F6D-425D-9146-C65DBB806B42}" destId="{EF3AF05F-7E12-4710-B4A8-7F1F1A03476F}" srcOrd="6" destOrd="0" parTransId="{3CDC0AA2-9419-46B0-9785-988D8D25B961}" sibTransId="{E8C4726D-C81B-4988-87C9-FE3C1DBE1FBB}"/>
    <dgm:cxn modelId="{F11F8E2C-1ED0-4A91-9A28-143C2A814A7D}" type="presOf" srcId="{E22FFC63-8F6D-425D-9146-C65DBB806B42}" destId="{829AC113-1EAB-4720-982D-2236013A91EF}" srcOrd="0" destOrd="0" presId="urn:microsoft.com/office/officeart/2005/8/layout/vList5"/>
    <dgm:cxn modelId="{2F5D6534-F5B0-4458-8888-91BA07C8D3EC}" srcId="{E22FFC63-8F6D-425D-9146-C65DBB806B42}" destId="{C0F1E409-C958-4C7C-AC64-1AF75B2A2B97}" srcOrd="4" destOrd="0" parTransId="{B46283A4-669A-48CE-A1B7-3DA6ADF16E4D}" sibTransId="{E14194DD-C872-49F7-BE01-3260BA4C8253}"/>
    <dgm:cxn modelId="{814A8F39-1117-4FAA-902B-D322806CBD14}" srcId="{E22FFC63-8F6D-425D-9146-C65DBB806B42}" destId="{2A18AAF0-BF22-471F-92DE-45ACCE8A4649}" srcOrd="7" destOrd="0" parTransId="{9E2B83FB-0C55-4A8A-8C98-888ADB1F4FB1}" sibTransId="{D26F095E-FD6D-4827-8BC9-3C72237A63D8}"/>
    <dgm:cxn modelId="{1887FD5E-E501-4EED-811D-893DFFDA62DD}" type="presOf" srcId="{EF3AF05F-7E12-4710-B4A8-7F1F1A03476F}" destId="{4C9B4D98-F73E-47BD-ADEF-E1B50FAFBFC6}" srcOrd="0" destOrd="0" presId="urn:microsoft.com/office/officeart/2005/8/layout/vList5"/>
    <dgm:cxn modelId="{F4C25B4F-B1EC-4A8A-AF1B-CE433A22456C}" type="presOf" srcId="{2C3F12B9-42BB-4EB7-B02A-7F3B6163AFFC}" destId="{03E1CCBD-83BA-464E-BC6C-F65A3D79D70B}" srcOrd="0" destOrd="0" presId="urn:microsoft.com/office/officeart/2005/8/layout/vList5"/>
    <dgm:cxn modelId="{D23216C2-33EB-4C06-A54E-4CE689D4BC8F}" type="presOf" srcId="{C0F1E409-C958-4C7C-AC64-1AF75B2A2B97}" destId="{418CE0D9-4B9A-4A4B-86E9-B9A42837FEC1}" srcOrd="0" destOrd="0" presId="urn:microsoft.com/office/officeart/2005/8/layout/vList5"/>
    <dgm:cxn modelId="{D90C2AC3-9751-473E-B592-EDBA52DFCE91}" type="presOf" srcId="{95657ED7-4A05-406B-A946-F6F29712B755}" destId="{DC1719E0-2E1C-4B2F-9C0F-9F0822D2238A}" srcOrd="0" destOrd="0" presId="urn:microsoft.com/office/officeart/2005/8/layout/vList5"/>
    <dgm:cxn modelId="{5AB542CD-B62A-4361-9169-7F50E75EB937}" srcId="{E22FFC63-8F6D-425D-9146-C65DBB806B42}" destId="{2C3F12B9-42BB-4EB7-B02A-7F3B6163AFFC}" srcOrd="1" destOrd="0" parTransId="{24A01FC2-AF1B-4E20-98C8-61EE5E14B8C4}" sibTransId="{15E491FA-C08B-4905-800A-8AFFAB2B4E21}"/>
    <dgm:cxn modelId="{1123C3D9-B97E-4303-A840-3E8E504F70F9}" srcId="{E22FFC63-8F6D-425D-9146-C65DBB806B42}" destId="{7E11ABFF-0C3E-49E0-B833-B082402B3402}" srcOrd="3" destOrd="0" parTransId="{ACB4A67A-6E90-46AB-A22E-963E1B7E9173}" sibTransId="{59493E9A-F9B1-4BCE-9845-38CE24042979}"/>
    <dgm:cxn modelId="{9A7E9EDB-ECB0-466D-A57E-CF93F39373DA}" type="presOf" srcId="{7E798375-B1CB-4C51-BA45-0E926B7C183F}" destId="{BFDE7421-02AD-491F-88DB-BAEF5911FE9D}" srcOrd="0" destOrd="0" presId="urn:microsoft.com/office/officeart/2005/8/layout/vList5"/>
    <dgm:cxn modelId="{06A7D4E0-4FAF-44E1-94D1-47CC13571194}" type="presOf" srcId="{2A18AAF0-BF22-471F-92DE-45ACCE8A4649}" destId="{F41B85C5-994E-4203-8B12-92806C9689BA}" srcOrd="0" destOrd="0" presId="urn:microsoft.com/office/officeart/2005/8/layout/vList5"/>
    <dgm:cxn modelId="{CF3561E1-D036-41B3-83AF-11681CBB891A}" srcId="{E22FFC63-8F6D-425D-9146-C65DBB806B42}" destId="{A546A57D-A504-4F2B-8F64-AB12778D126E}" srcOrd="2" destOrd="0" parTransId="{79BFBBF7-B5E4-4E17-92DD-209F0F167D57}" sibTransId="{52A293C5-897E-47A2-A099-2F827A164AE6}"/>
    <dgm:cxn modelId="{727963EB-9C30-4CFC-A234-C34F4F83A707}" type="presOf" srcId="{A546A57D-A504-4F2B-8F64-AB12778D126E}" destId="{5CA19D90-3347-4821-98B8-06A20D19690C}" srcOrd="0" destOrd="0" presId="urn:microsoft.com/office/officeart/2005/8/layout/vList5"/>
    <dgm:cxn modelId="{062A8AF7-D0EE-4D2B-9058-F5945F624222}" srcId="{E22FFC63-8F6D-425D-9146-C65DBB806B42}" destId="{7E798375-B1CB-4C51-BA45-0E926B7C183F}" srcOrd="5" destOrd="0" parTransId="{3BCD1932-A090-4B57-B879-42F5F7511EA4}" sibTransId="{073FD77B-75B9-44BD-ACAD-C82697BC70C7}"/>
    <dgm:cxn modelId="{84E65232-3A80-4574-8E31-28F37CE67335}" type="presParOf" srcId="{829AC113-1EAB-4720-982D-2236013A91EF}" destId="{D89CE13C-3EF9-4D36-ADD9-8C29BBC71D67}" srcOrd="0" destOrd="0" presId="urn:microsoft.com/office/officeart/2005/8/layout/vList5"/>
    <dgm:cxn modelId="{DBD0DA28-47B2-4E39-98E3-6CBD054EEAD9}" type="presParOf" srcId="{D89CE13C-3EF9-4D36-ADD9-8C29BBC71D67}" destId="{DC1719E0-2E1C-4B2F-9C0F-9F0822D2238A}" srcOrd="0" destOrd="0" presId="urn:microsoft.com/office/officeart/2005/8/layout/vList5"/>
    <dgm:cxn modelId="{ACA71880-06B2-438B-B0D1-92295C5D1B58}" type="presParOf" srcId="{829AC113-1EAB-4720-982D-2236013A91EF}" destId="{3BA72DED-21D2-4F81-BAF1-AE4E86BF849D}" srcOrd="1" destOrd="0" presId="urn:microsoft.com/office/officeart/2005/8/layout/vList5"/>
    <dgm:cxn modelId="{F82E9EA9-13EA-4523-AD5A-D6543AB9B2DD}" type="presParOf" srcId="{829AC113-1EAB-4720-982D-2236013A91EF}" destId="{407722A7-16F7-48D5-BE35-A530F3508550}" srcOrd="2" destOrd="0" presId="urn:microsoft.com/office/officeart/2005/8/layout/vList5"/>
    <dgm:cxn modelId="{465C4B47-4C04-41B9-9487-599E8311A1AA}" type="presParOf" srcId="{407722A7-16F7-48D5-BE35-A530F3508550}" destId="{03E1CCBD-83BA-464E-BC6C-F65A3D79D70B}" srcOrd="0" destOrd="0" presId="urn:microsoft.com/office/officeart/2005/8/layout/vList5"/>
    <dgm:cxn modelId="{59D9BE92-4B7E-4FC7-A8FD-49057BFA05E9}" type="presParOf" srcId="{829AC113-1EAB-4720-982D-2236013A91EF}" destId="{370F03EC-9270-46F2-819C-235CF702C5A5}" srcOrd="3" destOrd="0" presId="urn:microsoft.com/office/officeart/2005/8/layout/vList5"/>
    <dgm:cxn modelId="{3E52B6C4-A8BE-4EAC-927C-8B2122C5FBF7}" type="presParOf" srcId="{829AC113-1EAB-4720-982D-2236013A91EF}" destId="{F0967A83-A5DE-4AAB-A265-1BECB69D4B83}" srcOrd="4" destOrd="0" presId="urn:microsoft.com/office/officeart/2005/8/layout/vList5"/>
    <dgm:cxn modelId="{D614AAAE-5591-4361-B754-EC11EB438ED9}" type="presParOf" srcId="{F0967A83-A5DE-4AAB-A265-1BECB69D4B83}" destId="{5CA19D90-3347-4821-98B8-06A20D19690C}" srcOrd="0" destOrd="0" presId="urn:microsoft.com/office/officeart/2005/8/layout/vList5"/>
    <dgm:cxn modelId="{F24A2424-24D6-450A-811E-88C1ADCEBBFF}" type="presParOf" srcId="{829AC113-1EAB-4720-982D-2236013A91EF}" destId="{4E3EE8F7-C61B-4998-9A09-C6B33C77E4B4}" srcOrd="5" destOrd="0" presId="urn:microsoft.com/office/officeart/2005/8/layout/vList5"/>
    <dgm:cxn modelId="{0359D4CF-3B2E-4C50-8C1F-D85161BA1541}" type="presParOf" srcId="{829AC113-1EAB-4720-982D-2236013A91EF}" destId="{D54D9F97-7616-4E97-840D-6A8C00A02E3D}" srcOrd="6" destOrd="0" presId="urn:microsoft.com/office/officeart/2005/8/layout/vList5"/>
    <dgm:cxn modelId="{5B9BF797-DE47-4AE8-BAF4-92F8BB091299}" type="presParOf" srcId="{D54D9F97-7616-4E97-840D-6A8C00A02E3D}" destId="{8C5FF108-ABCE-46A3-A5A4-DB8A90580AA9}" srcOrd="0" destOrd="0" presId="urn:microsoft.com/office/officeart/2005/8/layout/vList5"/>
    <dgm:cxn modelId="{A1756F56-4049-45C1-9C29-AFE63996583F}" type="presParOf" srcId="{829AC113-1EAB-4720-982D-2236013A91EF}" destId="{16552FF2-ADFE-47B8-A51A-AE063E867178}" srcOrd="7" destOrd="0" presId="urn:microsoft.com/office/officeart/2005/8/layout/vList5"/>
    <dgm:cxn modelId="{9AA5E83C-0140-4E37-9D6E-27DEF438F797}" type="presParOf" srcId="{829AC113-1EAB-4720-982D-2236013A91EF}" destId="{DFF47C6D-7740-4267-8508-F7BC2E194111}" srcOrd="8" destOrd="0" presId="urn:microsoft.com/office/officeart/2005/8/layout/vList5"/>
    <dgm:cxn modelId="{DC72A6FE-0051-497B-90DD-010148900499}" type="presParOf" srcId="{DFF47C6D-7740-4267-8508-F7BC2E194111}" destId="{418CE0D9-4B9A-4A4B-86E9-B9A42837FEC1}" srcOrd="0" destOrd="0" presId="urn:microsoft.com/office/officeart/2005/8/layout/vList5"/>
    <dgm:cxn modelId="{37A8AE0C-E7D8-4F9E-8CD1-F5E1D7A22B91}" type="presParOf" srcId="{829AC113-1EAB-4720-982D-2236013A91EF}" destId="{30C52290-0168-46BE-BB36-7F6EE7FC0042}" srcOrd="9" destOrd="0" presId="urn:microsoft.com/office/officeart/2005/8/layout/vList5"/>
    <dgm:cxn modelId="{8AA48008-7FB2-4F38-A514-B0135680400A}" type="presParOf" srcId="{829AC113-1EAB-4720-982D-2236013A91EF}" destId="{F23621C1-AADA-4D91-AEB5-758D1E85B57B}" srcOrd="10" destOrd="0" presId="urn:microsoft.com/office/officeart/2005/8/layout/vList5"/>
    <dgm:cxn modelId="{2B522C63-9DC4-4390-AE08-D3430741E1A3}" type="presParOf" srcId="{F23621C1-AADA-4D91-AEB5-758D1E85B57B}" destId="{BFDE7421-02AD-491F-88DB-BAEF5911FE9D}" srcOrd="0" destOrd="0" presId="urn:microsoft.com/office/officeart/2005/8/layout/vList5"/>
    <dgm:cxn modelId="{64B6CFBB-D308-4029-9A17-5752DF2C254C}" type="presParOf" srcId="{829AC113-1EAB-4720-982D-2236013A91EF}" destId="{5C8BC74E-D1E5-4F4F-9A83-5694A3E60090}" srcOrd="11" destOrd="0" presId="urn:microsoft.com/office/officeart/2005/8/layout/vList5"/>
    <dgm:cxn modelId="{7E397000-C794-46A7-A400-655D364C0591}" type="presParOf" srcId="{829AC113-1EAB-4720-982D-2236013A91EF}" destId="{DEC36178-45C6-4BCE-8EB4-A7EDCB55B02D}" srcOrd="12" destOrd="0" presId="urn:microsoft.com/office/officeart/2005/8/layout/vList5"/>
    <dgm:cxn modelId="{4CE1A92A-A26A-48BC-BC7F-399C83EDE383}" type="presParOf" srcId="{DEC36178-45C6-4BCE-8EB4-A7EDCB55B02D}" destId="{4C9B4D98-F73E-47BD-ADEF-E1B50FAFBFC6}" srcOrd="0" destOrd="0" presId="urn:microsoft.com/office/officeart/2005/8/layout/vList5"/>
    <dgm:cxn modelId="{8FD8E305-80D1-40BC-A63A-E52648E30885}" type="presParOf" srcId="{829AC113-1EAB-4720-982D-2236013A91EF}" destId="{90599038-1999-4B0A-B4F7-810FF7E90D2D}" srcOrd="13" destOrd="0" presId="urn:microsoft.com/office/officeart/2005/8/layout/vList5"/>
    <dgm:cxn modelId="{5B396351-0FBF-4972-A6AF-568B957B2B35}" type="presParOf" srcId="{829AC113-1EAB-4720-982D-2236013A91EF}" destId="{7B0CEFB3-88BD-4F1E-B39B-075D62D640FA}" srcOrd="14" destOrd="0" presId="urn:microsoft.com/office/officeart/2005/8/layout/vList5"/>
    <dgm:cxn modelId="{D0349AD1-2534-458E-A39F-666BFD89862A}" type="presParOf" srcId="{7B0CEFB3-88BD-4F1E-B39B-075D62D640FA}" destId="{F41B85C5-994E-4203-8B12-92806C9689B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CDBE8-4D2A-4CD9-8392-67428EB8F2D2}">
      <dsp:nvSpPr>
        <dsp:cNvPr id="0" name=""/>
        <dsp:cNvSpPr/>
      </dsp:nvSpPr>
      <dsp:spPr>
        <a:xfrm>
          <a:off x="1251850" y="1713994"/>
          <a:ext cx="1527962" cy="1527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0D76-C4F8-49C9-A9BB-0DDC6D067A42}">
      <dsp:nvSpPr>
        <dsp:cNvPr id="0" name=""/>
        <dsp:cNvSpPr/>
      </dsp:nvSpPr>
      <dsp:spPr>
        <a:xfrm>
          <a:off x="318095" y="3638699"/>
          <a:ext cx="33954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Moje stránka je zaměřená na TOP 7 nejstarších Minecraft serverů.</a:t>
          </a:r>
          <a:endParaRPr lang="en-US" sz="1700" kern="1200"/>
        </a:p>
      </dsp:txBody>
      <dsp:txXfrm>
        <a:off x="318095" y="3638699"/>
        <a:ext cx="3395472" cy="720000"/>
      </dsp:txXfrm>
    </dsp:sp>
    <dsp:sp modelId="{4322F61E-CA2D-4050-B7F3-88D725C0B090}">
      <dsp:nvSpPr>
        <dsp:cNvPr id="0" name=""/>
        <dsp:cNvSpPr/>
      </dsp:nvSpPr>
      <dsp:spPr>
        <a:xfrm>
          <a:off x="5241531" y="1713994"/>
          <a:ext cx="1527962" cy="1527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C84F2-FDA4-48AC-80FD-754061E3258E}">
      <dsp:nvSpPr>
        <dsp:cNvPr id="0" name=""/>
        <dsp:cNvSpPr/>
      </dsp:nvSpPr>
      <dsp:spPr>
        <a:xfrm>
          <a:off x="4307776" y="3638699"/>
          <a:ext cx="33954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Servery fungují do dnes , buď tam hrají hráči a nebo tam nikdo nehraje </a:t>
          </a:r>
          <a:endParaRPr lang="en-US" sz="1700" kern="1200"/>
        </a:p>
      </dsp:txBody>
      <dsp:txXfrm>
        <a:off x="4307776" y="3638699"/>
        <a:ext cx="3395472" cy="720000"/>
      </dsp:txXfrm>
    </dsp:sp>
    <dsp:sp modelId="{7542FAD3-6271-4EA6-B38A-598662715515}">
      <dsp:nvSpPr>
        <dsp:cNvPr id="0" name=""/>
        <dsp:cNvSpPr/>
      </dsp:nvSpPr>
      <dsp:spPr>
        <a:xfrm>
          <a:off x="9231211" y="1713994"/>
          <a:ext cx="1527962" cy="1527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6FF80-6117-4178-ADD2-E1EDFFA89D28}">
      <dsp:nvSpPr>
        <dsp:cNvPr id="0" name=""/>
        <dsp:cNvSpPr/>
      </dsp:nvSpPr>
      <dsp:spPr>
        <a:xfrm>
          <a:off x="8297456" y="3638699"/>
          <a:ext cx="33954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Nejstarší server je Nerd.nu který funguje už 14 let.</a:t>
          </a:r>
          <a:endParaRPr lang="en-US" sz="1700" kern="1200" dirty="0"/>
        </a:p>
      </dsp:txBody>
      <dsp:txXfrm>
        <a:off x="8297456" y="3638699"/>
        <a:ext cx="33954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719E0-2E1C-4B2F-9C0F-9F0822D2238A}">
      <dsp:nvSpPr>
        <dsp:cNvPr id="0" name=""/>
        <dsp:cNvSpPr/>
      </dsp:nvSpPr>
      <dsp:spPr>
        <a:xfrm>
          <a:off x="3446272" y="212"/>
          <a:ext cx="3877056" cy="639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1.  Nerd.nu</a:t>
          </a:r>
          <a:endParaRPr lang="en-US" sz="1500" kern="1200"/>
        </a:p>
      </dsp:txBody>
      <dsp:txXfrm>
        <a:off x="3477513" y="31453"/>
        <a:ext cx="3814574" cy="577486"/>
      </dsp:txXfrm>
    </dsp:sp>
    <dsp:sp modelId="{03E1CCBD-83BA-464E-BC6C-F65A3D79D70B}">
      <dsp:nvSpPr>
        <dsp:cNvPr id="0" name=""/>
        <dsp:cNvSpPr/>
      </dsp:nvSpPr>
      <dsp:spPr>
        <a:xfrm>
          <a:off x="3446272" y="672178"/>
          <a:ext cx="3877056" cy="639968"/>
        </a:xfrm>
        <a:prstGeom prst="roundRect">
          <a:avLst/>
        </a:prstGeom>
        <a:solidFill>
          <a:schemeClr val="accent5">
            <a:hueOff val="-375420"/>
            <a:satOff val="-2550"/>
            <a:lumOff val="-10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2. MinecraftOnline</a:t>
          </a:r>
          <a:endParaRPr lang="en-US" sz="1500" kern="1200"/>
        </a:p>
      </dsp:txBody>
      <dsp:txXfrm>
        <a:off x="3477513" y="703419"/>
        <a:ext cx="3814574" cy="577486"/>
      </dsp:txXfrm>
    </dsp:sp>
    <dsp:sp modelId="{5CA19D90-3347-4821-98B8-06A20D19690C}">
      <dsp:nvSpPr>
        <dsp:cNvPr id="0" name=""/>
        <dsp:cNvSpPr/>
      </dsp:nvSpPr>
      <dsp:spPr>
        <a:xfrm>
          <a:off x="3446272" y="1344145"/>
          <a:ext cx="3877056" cy="639968"/>
        </a:xfrm>
        <a:prstGeom prst="roundRect">
          <a:avLst/>
        </a:prstGeom>
        <a:solidFill>
          <a:schemeClr val="accent5">
            <a:hueOff val="-750839"/>
            <a:satOff val="-5099"/>
            <a:lumOff val="-21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3. Minr.org</a:t>
          </a:r>
          <a:endParaRPr lang="en-US" sz="1500" kern="1200"/>
        </a:p>
      </dsp:txBody>
      <dsp:txXfrm>
        <a:off x="3477513" y="1375386"/>
        <a:ext cx="3814574" cy="577486"/>
      </dsp:txXfrm>
    </dsp:sp>
    <dsp:sp modelId="{8C5FF108-ABCE-46A3-A5A4-DB8A90580AA9}">
      <dsp:nvSpPr>
        <dsp:cNvPr id="0" name=""/>
        <dsp:cNvSpPr/>
      </dsp:nvSpPr>
      <dsp:spPr>
        <a:xfrm>
          <a:off x="3446272" y="2016112"/>
          <a:ext cx="3877056" cy="639968"/>
        </a:xfrm>
        <a:prstGeom prst="roundRect">
          <a:avLst/>
        </a:prstGeom>
        <a:solidFill>
          <a:schemeClr val="accent5">
            <a:hueOff val="-1126259"/>
            <a:satOff val="-7649"/>
            <a:lumOff val="-31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4. 2b2t ( 2builders2tools )</a:t>
          </a:r>
          <a:endParaRPr lang="en-US" sz="1500" kern="1200"/>
        </a:p>
      </dsp:txBody>
      <dsp:txXfrm>
        <a:off x="3477513" y="2047353"/>
        <a:ext cx="3814574" cy="577486"/>
      </dsp:txXfrm>
    </dsp:sp>
    <dsp:sp modelId="{418CE0D9-4B9A-4A4B-86E9-B9A42837FEC1}">
      <dsp:nvSpPr>
        <dsp:cNvPr id="0" name=""/>
        <dsp:cNvSpPr/>
      </dsp:nvSpPr>
      <dsp:spPr>
        <a:xfrm>
          <a:off x="3446272" y="2688079"/>
          <a:ext cx="3877056" cy="639968"/>
        </a:xfrm>
        <a:prstGeom prst="roundRect">
          <a:avLst/>
        </a:prstGeom>
        <a:solidFill>
          <a:schemeClr val="accent5">
            <a:hueOff val="-1501678"/>
            <a:satOff val="-10199"/>
            <a:lumOff val="-42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5. Crazy-Fools UK</a:t>
          </a:r>
          <a:endParaRPr lang="en-US" sz="1500" kern="1200"/>
        </a:p>
      </dsp:txBody>
      <dsp:txXfrm>
        <a:off x="3477513" y="2719320"/>
        <a:ext cx="3814574" cy="577486"/>
      </dsp:txXfrm>
    </dsp:sp>
    <dsp:sp modelId="{BFDE7421-02AD-491F-88DB-BAEF5911FE9D}">
      <dsp:nvSpPr>
        <dsp:cNvPr id="0" name=""/>
        <dsp:cNvSpPr/>
      </dsp:nvSpPr>
      <dsp:spPr>
        <a:xfrm>
          <a:off x="3446272" y="3360046"/>
          <a:ext cx="3877056" cy="639968"/>
        </a:xfrm>
        <a:prstGeom prst="roundRect">
          <a:avLst/>
        </a:prstGeom>
        <a:solidFill>
          <a:schemeClr val="accent5">
            <a:hueOff val="-1877098"/>
            <a:satOff val="-12749"/>
            <a:lumOff val="-532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6. Mineplex</a:t>
          </a:r>
          <a:endParaRPr lang="en-US" sz="1500" kern="1200"/>
        </a:p>
      </dsp:txBody>
      <dsp:txXfrm>
        <a:off x="3477513" y="3391287"/>
        <a:ext cx="3814574" cy="577486"/>
      </dsp:txXfrm>
    </dsp:sp>
    <dsp:sp modelId="{4C9B4D98-F73E-47BD-ADEF-E1B50FAFBFC6}">
      <dsp:nvSpPr>
        <dsp:cNvPr id="0" name=""/>
        <dsp:cNvSpPr/>
      </dsp:nvSpPr>
      <dsp:spPr>
        <a:xfrm>
          <a:off x="3446272" y="4032012"/>
          <a:ext cx="3877056" cy="639968"/>
        </a:xfrm>
        <a:prstGeom prst="roundRect">
          <a:avLst/>
        </a:prstGeom>
        <a:solidFill>
          <a:schemeClr val="accent5">
            <a:hueOff val="-2252517"/>
            <a:satOff val="-15298"/>
            <a:lumOff val="-63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7. Hypixel</a:t>
          </a:r>
          <a:endParaRPr lang="en-US" sz="1500" kern="1200"/>
        </a:p>
      </dsp:txBody>
      <dsp:txXfrm>
        <a:off x="3477513" y="4063253"/>
        <a:ext cx="3814574" cy="577486"/>
      </dsp:txXfrm>
    </dsp:sp>
    <dsp:sp modelId="{F41B85C5-994E-4203-8B12-92806C9689BA}">
      <dsp:nvSpPr>
        <dsp:cNvPr id="0" name=""/>
        <dsp:cNvSpPr/>
      </dsp:nvSpPr>
      <dsp:spPr>
        <a:xfrm>
          <a:off x="3446272" y="4703979"/>
          <a:ext cx="3877056" cy="639968"/>
        </a:xfrm>
        <a:prstGeom prst="roundRect">
          <a:avLst/>
        </a:prstGeom>
        <a:solidFill>
          <a:schemeClr val="accent5">
            <a:hueOff val="-2627937"/>
            <a:satOff val="-17848"/>
            <a:lumOff val="-74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Také obsahu jeden bonusový server který by neměl chybět . Je to HiveMC</a:t>
          </a:r>
          <a:endParaRPr lang="en-US" sz="1500" kern="1200"/>
        </a:p>
      </dsp:txBody>
      <dsp:txXfrm>
        <a:off x="3477513" y="4735220"/>
        <a:ext cx="3814574" cy="577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010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866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544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1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747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640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128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45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190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217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657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5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091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396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27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862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5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E48E9A-A91B-4295-BD00-6549A4DBE769}" type="datetimeFigureOut">
              <a:rPr lang="cs-CZ" smtClean="0"/>
              <a:t>27.02.2023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6425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1FE0C3-D804-C97A-5FCA-135468BB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cs-CZ" sz="8000" dirty="0">
                <a:latin typeface="Berlin Sans FB Demi" panose="020E0802020502020306" pitchFamily="34" charset="0"/>
              </a:rPr>
              <a:t>Moje Stránka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7EB965-0E50-B520-38CB-40A642A14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cs-CZ" sz="24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Jan Benedikt</a:t>
            </a:r>
          </a:p>
        </p:txBody>
      </p:sp>
    </p:spTree>
    <p:extLst>
      <p:ext uri="{BB962C8B-B14F-4D97-AF65-F5344CB8AC3E}">
        <p14:creationId xmlns:p14="http://schemas.microsoft.com/office/powerpoint/2010/main" val="5007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BE5D7C-126F-67A6-0E67-C1FB6310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cs-CZ" dirty="0">
                <a:latin typeface="Berlin Sans FB Demi" panose="020E0802020502020306" pitchFamily="34" charset="0"/>
              </a:rPr>
              <a:t>Co to je za Stránku ?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4427CAF-63A8-ECA4-60E2-25CC0D316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185666"/>
              </p:ext>
            </p:extLst>
          </p:nvPr>
        </p:nvGraphicFramePr>
        <p:xfrm>
          <a:off x="0" y="914400"/>
          <a:ext cx="12011025" cy="607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754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65E814-2FC1-8BF0-AB8B-9B3017C2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cs-CZ" dirty="0">
                <a:latin typeface="Berlin Sans FB Demi" panose="020E0802020502020306" pitchFamily="34" charset="0"/>
              </a:rPr>
              <a:t>Jaké servery stránka obsahuje 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B3860E0D-2406-54D7-70E2-27935FF99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938031"/>
              </p:ext>
            </p:extLst>
          </p:nvPr>
        </p:nvGraphicFramePr>
        <p:xfrm>
          <a:off x="132080" y="1391920"/>
          <a:ext cx="10769600" cy="534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084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F061F1-CEA1-2D58-1768-42CFC51F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609601"/>
            <a:ext cx="9404723" cy="1400530"/>
          </a:xfrm>
        </p:spPr>
        <p:txBody>
          <a:bodyPr/>
          <a:lstStyle/>
          <a:p>
            <a:r>
              <a:rPr lang="cs-CZ" dirty="0">
                <a:latin typeface="Berlin Sans FB Demi" panose="020E0802020502020306" pitchFamily="34" charset="0"/>
              </a:rPr>
              <a:t>Co si ze stránky můžete odnést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6D1E17-0D38-694F-C6DA-07B8B2A6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05" y="2133599"/>
            <a:ext cx="12027995" cy="4314825"/>
          </a:xfrm>
        </p:spPr>
        <p:txBody>
          <a:bodyPr>
            <a:normAutofit fontScale="85000" lnSpcReduction="20000"/>
          </a:bodyPr>
          <a:lstStyle/>
          <a:p>
            <a:r>
              <a:rPr lang="cs-CZ" sz="2400" dirty="0"/>
              <a:t>Stránka vám poví jaký je nejstarší Minecraft server 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sz="2400" dirty="0"/>
              <a:t>IP serverů </a:t>
            </a:r>
          </a:p>
          <a:p>
            <a:r>
              <a:rPr lang="cs-CZ" sz="2400" dirty="0"/>
              <a:t>nerd.nu                                         na verzi 1.8 až 1.19</a:t>
            </a:r>
          </a:p>
          <a:p>
            <a:r>
              <a:rPr lang="cs-CZ" sz="2400" dirty="0"/>
              <a:t>minecraftonline.com                  na verzi 1.12.2</a:t>
            </a:r>
          </a:p>
          <a:p>
            <a:r>
              <a:rPr lang="cs-CZ" sz="2400" dirty="0"/>
              <a:t>zero.minr.org                                na verzi 1.19.2</a:t>
            </a:r>
          </a:p>
          <a:p>
            <a:r>
              <a:rPr lang="cs-CZ" sz="2400" dirty="0"/>
              <a:t>2b2t.org                                        na verzi 1.19.2</a:t>
            </a:r>
          </a:p>
          <a:p>
            <a:r>
              <a:rPr lang="cs-CZ" sz="2400" dirty="0"/>
              <a:t>minecraft.crazy-fools.co.uk        na verzi 1.18.2</a:t>
            </a:r>
          </a:p>
          <a:p>
            <a:r>
              <a:rPr lang="cs-CZ" sz="2400" dirty="0"/>
              <a:t>us.mineplex.com                         na verzi 1.17</a:t>
            </a:r>
          </a:p>
          <a:p>
            <a:r>
              <a:rPr lang="cs-CZ" sz="2400" dirty="0"/>
              <a:t>hypixel.net                                    na verzi 1.8 až 1.19.3</a:t>
            </a:r>
          </a:p>
          <a:p>
            <a:r>
              <a:rPr lang="cs-CZ" sz="2400" dirty="0"/>
              <a:t>play.hivemc.com                        na verzi 1.8  až 1.19           server už na JAVA EDITION nefunguje 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51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3A9611-0A4C-4C6E-8633-3E385951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err="1">
                <a:latin typeface="Berlin Sans FB Demi" panose="020E0802020502020306" pitchFamily="34" charset="0"/>
              </a:rPr>
              <a:t>Děkuji</a:t>
            </a:r>
            <a:r>
              <a:rPr lang="en-US" sz="8000" dirty="0">
                <a:latin typeface="Berlin Sans FB Demi" panose="020E0802020502020306" pitchFamily="34" charset="0"/>
              </a:rPr>
              <a:t> za </a:t>
            </a:r>
            <a:r>
              <a:rPr lang="en-US" sz="8000" dirty="0" err="1">
                <a:latin typeface="Berlin Sans FB Demi" panose="020E0802020502020306" pitchFamily="34" charset="0"/>
              </a:rPr>
              <a:t>pozornost</a:t>
            </a:r>
            <a:r>
              <a:rPr lang="en-US" sz="8000" dirty="0">
                <a:latin typeface="Berlin Sans FB Demi" panose="020E0802020502020306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166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0E3E88418E9649B6DA20A1BE0B656F" ma:contentTypeVersion="10" ma:contentTypeDescription="Vytvoří nový dokument" ma:contentTypeScope="" ma:versionID="5cdfd95f8702041dc22d33c453816b6c">
  <xsd:schema xmlns:xsd="http://www.w3.org/2001/XMLSchema" xmlns:xs="http://www.w3.org/2001/XMLSchema" xmlns:p="http://schemas.microsoft.com/office/2006/metadata/properties" xmlns:ns3="0f7591db-f36b-4f60-b16a-36dbd439cd6a" xmlns:ns4="884c28a4-ddb7-4808-8d16-260216977146" targetNamespace="http://schemas.microsoft.com/office/2006/metadata/properties" ma:root="true" ma:fieldsID="383dbbe870b8440ebeffd5aa04f4e894" ns3:_="" ns4:_="">
    <xsd:import namespace="0f7591db-f36b-4f60-b16a-36dbd439cd6a"/>
    <xsd:import namespace="884c28a4-ddb7-4808-8d16-260216977146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7591db-f36b-4f60-b16a-36dbd439cd6a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4c28a4-ddb7-4808-8d16-2602169771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4c28a4-ddb7-4808-8d16-260216977146" xsi:nil="true"/>
  </documentManagement>
</p:properties>
</file>

<file path=customXml/itemProps1.xml><?xml version="1.0" encoding="utf-8"?>
<ds:datastoreItem xmlns:ds="http://schemas.openxmlformats.org/officeDocument/2006/customXml" ds:itemID="{FC2F468F-DA1C-4824-948E-A559A68BC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7591db-f36b-4f60-b16a-36dbd439cd6a"/>
    <ds:schemaRef ds:uri="884c28a4-ddb7-4808-8d16-260216977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C6E61A-D573-41F0-8333-BE8699CF38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FAEFB9-786A-44BC-8A17-D5C847601F55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84c28a4-ddb7-4808-8d16-260216977146"/>
    <ds:schemaRef ds:uri="0f7591db-f36b-4f60-b16a-36dbd439cd6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182</Words>
  <Application>Microsoft Office PowerPoint</Application>
  <PresentationFormat>Širokoúhlá obrazovka</PresentationFormat>
  <Paragraphs>28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1" baseType="lpstr">
      <vt:lpstr>Aharoni</vt:lpstr>
      <vt:lpstr>Arial</vt:lpstr>
      <vt:lpstr>Berlin Sans FB Demi</vt:lpstr>
      <vt:lpstr>Century Gothic</vt:lpstr>
      <vt:lpstr>Wingdings 3</vt:lpstr>
      <vt:lpstr>Ion</vt:lpstr>
      <vt:lpstr>Moje Stránka</vt:lpstr>
      <vt:lpstr>Co to je za Stránku ?</vt:lpstr>
      <vt:lpstr>Jaké servery stránka obsahuje </vt:lpstr>
      <vt:lpstr>Co si ze stránky můžete odnést </vt:lpstr>
      <vt:lpstr>Děkuji za pozornost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Moje Stránka</dc:title>
  <dc:creator>Benedikt Jan</dc:creator>
  <cp:lastModifiedBy>Benedikt Jan</cp:lastModifiedBy>
  <cp:revision>1</cp:revision>
  <dcterms:created xsi:type="dcterms:W3CDTF">2023-02-27T11:53:49Z</dcterms:created>
  <dcterms:modified xsi:type="dcterms:W3CDTF">2023-02-27T12:56:54Z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0x010100C70E3E88418E9649B6DA20A1BE0B656F</vt:lpwstr>
  </property>
</Properties>
</file>