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sldIdLst>
    <p:sldId id="256" r:id="rId5"/>
    <p:sldId id="257" r:id="rId6"/>
    <p:sldId id="258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88D0F2-F62D-4967-9072-DAA8EC43DD4B}" v="22" dt="2023-02-27T12:52:39.8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edikt Jan" userId="03613956-7ff3-49e3-ab76-5f5012ef391f" providerId="ADAL" clId="{9988D0F2-F62D-4967-9072-DAA8EC43DD4B}"/>
    <pc:docChg chg="undo custSel addSld modSld">
      <pc:chgData name="Benedikt Jan" userId="03613956-7ff3-49e3-ab76-5f5012ef391f" providerId="ADAL" clId="{9988D0F2-F62D-4967-9072-DAA8EC43DD4B}" dt="2023-02-27T12:56:52.500" v="983" actId="5793"/>
      <pc:docMkLst>
        <pc:docMk/>
      </pc:docMkLst>
      <pc:sldChg chg="delSp modSp mod delDesignElem">
        <pc:chgData name="Benedikt Jan" userId="03613956-7ff3-49e3-ab76-5f5012ef391f" providerId="ADAL" clId="{9988D0F2-F62D-4967-9072-DAA8EC43DD4B}" dt="2023-02-27T12:42:31.911" v="556" actId="2711"/>
        <pc:sldMkLst>
          <pc:docMk/>
          <pc:sldMk cId="500706923" sldId="256"/>
        </pc:sldMkLst>
        <pc:spChg chg="mod">
          <ac:chgData name="Benedikt Jan" userId="03613956-7ff3-49e3-ab76-5f5012ef391f" providerId="ADAL" clId="{9988D0F2-F62D-4967-9072-DAA8EC43DD4B}" dt="2023-02-27T12:42:22.907" v="555" actId="2711"/>
          <ac:spMkLst>
            <pc:docMk/>
            <pc:sldMk cId="500706923" sldId="256"/>
            <ac:spMk id="2" creationId="{331FE0C3-D804-C97A-5FCA-135468BB5A74}"/>
          </ac:spMkLst>
        </pc:spChg>
        <pc:spChg chg="mod">
          <ac:chgData name="Benedikt Jan" userId="03613956-7ff3-49e3-ab76-5f5012ef391f" providerId="ADAL" clId="{9988D0F2-F62D-4967-9072-DAA8EC43DD4B}" dt="2023-02-27T12:42:31.911" v="556" actId="2711"/>
          <ac:spMkLst>
            <pc:docMk/>
            <pc:sldMk cId="500706923" sldId="256"/>
            <ac:spMk id="3" creationId="{7F7EB965-0E50-B520-38CB-40A642A140FD}"/>
          </ac:spMkLst>
        </pc:spChg>
        <pc:spChg chg="del">
          <ac:chgData name="Benedikt Jan" userId="03613956-7ff3-49e3-ab76-5f5012ef391f" providerId="ADAL" clId="{9988D0F2-F62D-4967-9072-DAA8EC43DD4B}" dt="2023-02-27T12:40:22.205" v="498"/>
          <ac:spMkLst>
            <pc:docMk/>
            <pc:sldMk cId="500706923" sldId="256"/>
            <ac:spMk id="8" creationId="{C28D0172-F2E0-4763-9C35-F022664959D8}"/>
          </ac:spMkLst>
        </pc:spChg>
        <pc:spChg chg="del">
          <ac:chgData name="Benedikt Jan" userId="03613956-7ff3-49e3-ab76-5f5012ef391f" providerId="ADAL" clId="{9988D0F2-F62D-4967-9072-DAA8EC43DD4B}" dt="2023-02-27T12:40:22.205" v="498"/>
          <ac:spMkLst>
            <pc:docMk/>
            <pc:sldMk cId="500706923" sldId="256"/>
            <ac:spMk id="10" creationId="{DF6FB2B2-CE21-407F-B22E-302DADC2C3D3}"/>
          </ac:spMkLst>
        </pc:spChg>
        <pc:spChg chg="del">
          <ac:chgData name="Benedikt Jan" userId="03613956-7ff3-49e3-ab76-5f5012ef391f" providerId="ADAL" clId="{9988D0F2-F62D-4967-9072-DAA8EC43DD4B}" dt="2023-02-27T12:40:22.205" v="498"/>
          <ac:spMkLst>
            <pc:docMk/>
            <pc:sldMk cId="500706923" sldId="256"/>
            <ac:spMk id="12" creationId="{9F2851FB-E841-4509-8A6D-A416376EA380}"/>
          </ac:spMkLst>
        </pc:spChg>
      </pc:sldChg>
      <pc:sldChg chg="delSp modSp mod setBg setClrOvrMap delDesignElem">
        <pc:chgData name="Benedikt Jan" userId="03613956-7ff3-49e3-ab76-5f5012ef391f" providerId="ADAL" clId="{9988D0F2-F62D-4967-9072-DAA8EC43DD4B}" dt="2023-02-27T12:52:39.868" v="863" actId="20577"/>
        <pc:sldMkLst>
          <pc:docMk/>
          <pc:sldMk cId="2387544623" sldId="257"/>
        </pc:sldMkLst>
        <pc:spChg chg="mod">
          <ac:chgData name="Benedikt Jan" userId="03613956-7ff3-49e3-ab76-5f5012ef391f" providerId="ADAL" clId="{9988D0F2-F62D-4967-9072-DAA8EC43DD4B}" dt="2023-02-27T12:42:37.583" v="557" actId="2711"/>
          <ac:spMkLst>
            <pc:docMk/>
            <pc:sldMk cId="2387544623" sldId="257"/>
            <ac:spMk id="2" creationId="{B2BE5D7C-126F-67A6-0E67-C1FB63101C5E}"/>
          </ac:spMkLst>
        </pc:spChg>
        <pc:spChg chg="del">
          <ac:chgData name="Benedikt Jan" userId="03613956-7ff3-49e3-ab76-5f5012ef391f" providerId="ADAL" clId="{9988D0F2-F62D-4967-9072-DAA8EC43DD4B}" dt="2023-02-27T12:40:22.205" v="498"/>
          <ac:spMkLst>
            <pc:docMk/>
            <pc:sldMk cId="2387544623" sldId="257"/>
            <ac:spMk id="9" creationId="{613C9C0A-47AD-49A5-838A-A43281BDCDA3}"/>
          </ac:spMkLst>
        </pc:spChg>
        <pc:spChg chg="del">
          <ac:chgData name="Benedikt Jan" userId="03613956-7ff3-49e3-ab76-5f5012ef391f" providerId="ADAL" clId="{9988D0F2-F62D-4967-9072-DAA8EC43DD4B}" dt="2023-02-27T12:40:22.205" v="498"/>
          <ac:spMkLst>
            <pc:docMk/>
            <pc:sldMk cId="2387544623" sldId="257"/>
            <ac:spMk id="11" creationId="{79507746-2C84-4EB6-B021-47E52891065D}"/>
          </ac:spMkLst>
        </pc:spChg>
        <pc:spChg chg="del">
          <ac:chgData name="Benedikt Jan" userId="03613956-7ff3-49e3-ab76-5f5012ef391f" providerId="ADAL" clId="{9988D0F2-F62D-4967-9072-DAA8EC43DD4B}" dt="2023-02-27T12:40:22.205" v="498"/>
          <ac:spMkLst>
            <pc:docMk/>
            <pc:sldMk cId="2387544623" sldId="257"/>
            <ac:spMk id="13" creationId="{7B0D28F5-B926-4D9B-9413-91E73A4C62EE}"/>
          </ac:spMkLst>
        </pc:spChg>
        <pc:spChg chg="del">
          <ac:chgData name="Benedikt Jan" userId="03613956-7ff3-49e3-ab76-5f5012ef391f" providerId="ADAL" clId="{9988D0F2-F62D-4967-9072-DAA8EC43DD4B}" dt="2023-02-27T12:40:22.205" v="498"/>
          <ac:spMkLst>
            <pc:docMk/>
            <pc:sldMk cId="2387544623" sldId="257"/>
            <ac:spMk id="15" creationId="{2B3D24C5-CE61-47C8-A0D0-C767528D128F}"/>
          </ac:spMkLst>
        </pc:spChg>
        <pc:graphicFrameChg chg="mod modGraphic">
          <ac:chgData name="Benedikt Jan" userId="03613956-7ff3-49e3-ab76-5f5012ef391f" providerId="ADAL" clId="{9988D0F2-F62D-4967-9072-DAA8EC43DD4B}" dt="2023-02-27T12:52:39.868" v="863" actId="20577"/>
          <ac:graphicFrameMkLst>
            <pc:docMk/>
            <pc:sldMk cId="2387544623" sldId="257"/>
            <ac:graphicFrameMk id="5" creationId="{74427CAF-63A8-ECA4-60E2-25CC0D316440}"/>
          </ac:graphicFrameMkLst>
        </pc:graphicFrameChg>
      </pc:sldChg>
      <pc:sldChg chg="delSp modSp mod setBg setClrOvrMap delDesignElem">
        <pc:chgData name="Benedikt Jan" userId="03613956-7ff3-49e3-ab76-5f5012ef391f" providerId="ADAL" clId="{9988D0F2-F62D-4967-9072-DAA8EC43DD4B}" dt="2023-02-27T12:42:43.995" v="558" actId="2711"/>
        <pc:sldMkLst>
          <pc:docMk/>
          <pc:sldMk cId="2270844082" sldId="258"/>
        </pc:sldMkLst>
        <pc:spChg chg="mod">
          <ac:chgData name="Benedikt Jan" userId="03613956-7ff3-49e3-ab76-5f5012ef391f" providerId="ADAL" clId="{9988D0F2-F62D-4967-9072-DAA8EC43DD4B}" dt="2023-02-27T12:42:43.995" v="558" actId="2711"/>
          <ac:spMkLst>
            <pc:docMk/>
            <pc:sldMk cId="2270844082" sldId="258"/>
            <ac:spMk id="2" creationId="{5D65E814-2FC1-8BF0-AB8B-9B3017C2859F}"/>
          </ac:spMkLst>
        </pc:spChg>
        <pc:spChg chg="del">
          <ac:chgData name="Benedikt Jan" userId="03613956-7ff3-49e3-ab76-5f5012ef391f" providerId="ADAL" clId="{9988D0F2-F62D-4967-9072-DAA8EC43DD4B}" dt="2023-02-27T12:40:22.205" v="498"/>
          <ac:spMkLst>
            <pc:docMk/>
            <pc:sldMk cId="2270844082" sldId="258"/>
            <ac:spMk id="9" creationId="{E3A446B6-2204-48B8-A7C5-606E45BCA1EE}"/>
          </ac:spMkLst>
        </pc:spChg>
        <pc:spChg chg="del">
          <ac:chgData name="Benedikt Jan" userId="03613956-7ff3-49e3-ab76-5f5012ef391f" providerId="ADAL" clId="{9988D0F2-F62D-4967-9072-DAA8EC43DD4B}" dt="2023-02-27T12:40:22.205" v="498"/>
          <ac:spMkLst>
            <pc:docMk/>
            <pc:sldMk cId="2270844082" sldId="258"/>
            <ac:spMk id="11" creationId="{FBF70932-2C39-4BA6-AA08-EF3AD899CBD1}"/>
          </ac:spMkLst>
        </pc:spChg>
        <pc:spChg chg="del">
          <ac:chgData name="Benedikt Jan" userId="03613956-7ff3-49e3-ab76-5f5012ef391f" providerId="ADAL" clId="{9988D0F2-F62D-4967-9072-DAA8EC43DD4B}" dt="2023-02-27T12:40:22.205" v="498"/>
          <ac:spMkLst>
            <pc:docMk/>
            <pc:sldMk cId="2270844082" sldId="258"/>
            <ac:spMk id="13" creationId="{0FD39269-4644-4CAE-8A56-899A62A9C756}"/>
          </ac:spMkLst>
        </pc:spChg>
        <pc:spChg chg="del">
          <ac:chgData name="Benedikt Jan" userId="03613956-7ff3-49e3-ab76-5f5012ef391f" providerId="ADAL" clId="{9988D0F2-F62D-4967-9072-DAA8EC43DD4B}" dt="2023-02-27T12:40:22.205" v="498"/>
          <ac:spMkLst>
            <pc:docMk/>
            <pc:sldMk cId="2270844082" sldId="258"/>
            <ac:spMk id="15" creationId="{302302A5-B07A-48BB-9A56-89192DCCAB1E}"/>
          </ac:spMkLst>
        </pc:spChg>
        <pc:graphicFrameChg chg="mod modGraphic">
          <ac:chgData name="Benedikt Jan" userId="03613956-7ff3-49e3-ab76-5f5012ef391f" providerId="ADAL" clId="{9988D0F2-F62D-4967-9072-DAA8EC43DD4B}" dt="2023-02-27T12:40:58.317" v="504" actId="14100"/>
          <ac:graphicFrameMkLst>
            <pc:docMk/>
            <pc:sldMk cId="2270844082" sldId="258"/>
            <ac:graphicFrameMk id="5" creationId="{B3860E0D-2406-54D7-70E2-27935FF99952}"/>
          </ac:graphicFrameMkLst>
        </pc:graphicFrameChg>
      </pc:sldChg>
      <pc:sldChg chg="delSp modSp mod delDesignElem">
        <pc:chgData name="Benedikt Jan" userId="03613956-7ff3-49e3-ab76-5f5012ef391f" providerId="ADAL" clId="{9988D0F2-F62D-4967-9072-DAA8EC43DD4B}" dt="2023-02-27T12:43:03.982" v="560" actId="2711"/>
        <pc:sldMkLst>
          <pc:docMk/>
          <pc:sldMk cId="159166248" sldId="259"/>
        </pc:sldMkLst>
        <pc:spChg chg="mod">
          <ac:chgData name="Benedikt Jan" userId="03613956-7ff3-49e3-ab76-5f5012ef391f" providerId="ADAL" clId="{9988D0F2-F62D-4967-9072-DAA8EC43DD4B}" dt="2023-02-27T12:43:03.982" v="560" actId="2711"/>
          <ac:spMkLst>
            <pc:docMk/>
            <pc:sldMk cId="159166248" sldId="259"/>
            <ac:spMk id="2" creationId="{A33A9611-0A4C-4C6E-8633-3E3859510779}"/>
          </ac:spMkLst>
        </pc:spChg>
        <pc:spChg chg="del">
          <ac:chgData name="Benedikt Jan" userId="03613956-7ff3-49e3-ab76-5f5012ef391f" providerId="ADAL" clId="{9988D0F2-F62D-4967-9072-DAA8EC43DD4B}" dt="2023-02-27T12:40:22.205" v="498"/>
          <ac:spMkLst>
            <pc:docMk/>
            <pc:sldMk cId="159166248" sldId="259"/>
            <ac:spMk id="11" creationId="{1653AB08-C531-42A8-AA8D-C2ABAE87CCE6}"/>
          </ac:spMkLst>
        </pc:spChg>
        <pc:spChg chg="del">
          <ac:chgData name="Benedikt Jan" userId="03613956-7ff3-49e3-ab76-5f5012ef391f" providerId="ADAL" clId="{9988D0F2-F62D-4967-9072-DAA8EC43DD4B}" dt="2023-02-27T12:40:22.205" v="498"/>
          <ac:spMkLst>
            <pc:docMk/>
            <pc:sldMk cId="159166248" sldId="259"/>
            <ac:spMk id="17" creationId="{CED2641B-4430-4CF4-89AB-3FADDD630F25}"/>
          </ac:spMkLst>
        </pc:spChg>
        <pc:spChg chg="del">
          <ac:chgData name="Benedikt Jan" userId="03613956-7ff3-49e3-ab76-5f5012ef391f" providerId="ADAL" clId="{9988D0F2-F62D-4967-9072-DAA8EC43DD4B}" dt="2023-02-27T12:40:22.205" v="498"/>
          <ac:spMkLst>
            <pc:docMk/>
            <pc:sldMk cId="159166248" sldId="259"/>
            <ac:spMk id="19" creationId="{C28D0172-F2E0-4763-9C35-F022664959D8}"/>
          </ac:spMkLst>
        </pc:spChg>
        <pc:spChg chg="del">
          <ac:chgData name="Benedikt Jan" userId="03613956-7ff3-49e3-ab76-5f5012ef391f" providerId="ADAL" clId="{9988D0F2-F62D-4967-9072-DAA8EC43DD4B}" dt="2023-02-27T12:40:22.205" v="498"/>
          <ac:spMkLst>
            <pc:docMk/>
            <pc:sldMk cId="159166248" sldId="259"/>
            <ac:spMk id="21" creationId="{DF6FB2B2-CE21-407F-B22E-302DADC2C3D3}"/>
          </ac:spMkLst>
        </pc:spChg>
        <pc:spChg chg="del">
          <ac:chgData name="Benedikt Jan" userId="03613956-7ff3-49e3-ab76-5f5012ef391f" providerId="ADAL" clId="{9988D0F2-F62D-4967-9072-DAA8EC43DD4B}" dt="2023-02-27T12:40:22.205" v="498"/>
          <ac:spMkLst>
            <pc:docMk/>
            <pc:sldMk cId="159166248" sldId="259"/>
            <ac:spMk id="23" creationId="{9F2851FB-E841-4509-8A6D-A416376EA380}"/>
          </ac:spMkLst>
        </pc:spChg>
        <pc:picChg chg="del">
          <ac:chgData name="Benedikt Jan" userId="03613956-7ff3-49e3-ab76-5f5012ef391f" providerId="ADAL" clId="{9988D0F2-F62D-4967-9072-DAA8EC43DD4B}" dt="2023-02-27T12:40:22.205" v="498"/>
          <ac:picMkLst>
            <pc:docMk/>
            <pc:sldMk cId="159166248" sldId="259"/>
            <ac:picMk id="7" creationId="{5D2D844C-AB64-4A03-80BE-33212E61DD07}"/>
          </ac:picMkLst>
        </pc:picChg>
        <pc:picChg chg="del">
          <ac:chgData name="Benedikt Jan" userId="03613956-7ff3-49e3-ab76-5f5012ef391f" providerId="ADAL" clId="{9988D0F2-F62D-4967-9072-DAA8EC43DD4B}" dt="2023-02-27T12:40:22.205" v="498"/>
          <ac:picMkLst>
            <pc:docMk/>
            <pc:sldMk cId="159166248" sldId="259"/>
            <ac:picMk id="9" creationId="{CAAD0E9B-89C2-4268-98B4-BA7BFFF2C705}"/>
          </ac:picMkLst>
        </pc:picChg>
        <pc:picChg chg="del">
          <ac:chgData name="Benedikt Jan" userId="03613956-7ff3-49e3-ab76-5f5012ef391f" providerId="ADAL" clId="{9988D0F2-F62D-4967-9072-DAA8EC43DD4B}" dt="2023-02-27T12:40:22.205" v="498"/>
          <ac:picMkLst>
            <pc:docMk/>
            <pc:sldMk cId="159166248" sldId="259"/>
            <ac:picMk id="13" creationId="{72E47EEC-33C8-4EC3-8BFC-BB02B4171FDA}"/>
          </ac:picMkLst>
        </pc:picChg>
        <pc:picChg chg="del">
          <ac:chgData name="Benedikt Jan" userId="03613956-7ff3-49e3-ab76-5f5012ef391f" providerId="ADAL" clId="{9988D0F2-F62D-4967-9072-DAA8EC43DD4B}" dt="2023-02-27T12:40:22.205" v="498"/>
          <ac:picMkLst>
            <pc:docMk/>
            <pc:sldMk cId="159166248" sldId="259"/>
            <ac:picMk id="15" creationId="{A8BC9CC6-50D5-4C61-9EDE-315A1B5F14E4}"/>
          </ac:picMkLst>
        </pc:picChg>
      </pc:sldChg>
      <pc:sldChg chg="modSp new mod">
        <pc:chgData name="Benedikt Jan" userId="03613956-7ff3-49e3-ab76-5f5012ef391f" providerId="ADAL" clId="{9988D0F2-F62D-4967-9072-DAA8EC43DD4B}" dt="2023-02-27T12:56:52.500" v="983" actId="5793"/>
        <pc:sldMkLst>
          <pc:docMk/>
          <pc:sldMk cId="420510946" sldId="260"/>
        </pc:sldMkLst>
        <pc:spChg chg="mod">
          <ac:chgData name="Benedikt Jan" userId="03613956-7ff3-49e3-ab76-5f5012ef391f" providerId="ADAL" clId="{9988D0F2-F62D-4967-9072-DAA8EC43DD4B}" dt="2023-02-27T12:42:50.375" v="559" actId="2711"/>
          <ac:spMkLst>
            <pc:docMk/>
            <pc:sldMk cId="420510946" sldId="260"/>
            <ac:spMk id="2" creationId="{06F061F1-CEA1-2D58-1768-42CFC51FE740}"/>
          </ac:spMkLst>
        </pc:spChg>
        <pc:spChg chg="mod">
          <ac:chgData name="Benedikt Jan" userId="03613956-7ff3-49e3-ab76-5f5012ef391f" providerId="ADAL" clId="{9988D0F2-F62D-4967-9072-DAA8EC43DD4B}" dt="2023-02-27T12:56:52.500" v="983" actId="5793"/>
          <ac:spMkLst>
            <pc:docMk/>
            <pc:sldMk cId="420510946" sldId="260"/>
            <ac:spMk id="3" creationId="{0A6D1E17-0D38-694F-C6DA-07B8B2A693F4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E944E-02BC-4DD3-8F6B-3B3472853F87}" type="doc">
      <dgm:prSet loTypeId="urn:microsoft.com/office/officeart/2018/2/layout/IconLabelList" loCatId="icon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5F41E16-017E-468C-9D0A-6A6A37F6BCDF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Moje stránka je zaměřená na TOP 7 nejstarších Minecraft serverů.</a:t>
          </a:r>
          <a:endParaRPr lang="en-US"/>
        </a:p>
      </dgm:t>
    </dgm:pt>
    <dgm:pt modelId="{504BD4DE-67D8-4528-86FD-A72A2496F5F2}" type="parTrans" cxnId="{4A0BC049-DF89-464C-A424-7E1C607F9E59}">
      <dgm:prSet/>
      <dgm:spPr/>
      <dgm:t>
        <a:bodyPr/>
        <a:lstStyle/>
        <a:p>
          <a:endParaRPr lang="en-US"/>
        </a:p>
      </dgm:t>
    </dgm:pt>
    <dgm:pt modelId="{6025CF8A-2D6F-4615-9869-D8CE0077BE49}" type="sibTrans" cxnId="{4A0BC049-DF89-464C-A424-7E1C607F9E59}">
      <dgm:prSet/>
      <dgm:spPr/>
      <dgm:t>
        <a:bodyPr/>
        <a:lstStyle/>
        <a:p>
          <a:endParaRPr lang="en-US"/>
        </a:p>
      </dgm:t>
    </dgm:pt>
    <dgm:pt modelId="{089E5509-320C-496C-A346-ECAD8CB67306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Servery fungují do dnes , buď tam hrají hráči a nebo tam nikdo nehraje </a:t>
          </a:r>
          <a:endParaRPr lang="en-US"/>
        </a:p>
      </dgm:t>
    </dgm:pt>
    <dgm:pt modelId="{CEE6568E-6475-41AC-B829-4E957C7919FA}" type="parTrans" cxnId="{92C2ECEE-2F72-4FBD-9794-B28F150EA9E4}">
      <dgm:prSet/>
      <dgm:spPr/>
      <dgm:t>
        <a:bodyPr/>
        <a:lstStyle/>
        <a:p>
          <a:endParaRPr lang="en-US"/>
        </a:p>
      </dgm:t>
    </dgm:pt>
    <dgm:pt modelId="{605F3126-472A-4DFC-8ECF-D1CEA52F1617}" type="sibTrans" cxnId="{92C2ECEE-2F72-4FBD-9794-B28F150EA9E4}">
      <dgm:prSet/>
      <dgm:spPr/>
      <dgm:t>
        <a:bodyPr/>
        <a:lstStyle/>
        <a:p>
          <a:endParaRPr lang="en-US"/>
        </a:p>
      </dgm:t>
    </dgm:pt>
    <dgm:pt modelId="{FF173C69-6611-4D2E-A497-F194135C82EA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Nejstarší server je Nerd.nu který funguje už 14 let.</a:t>
          </a:r>
          <a:endParaRPr lang="en-US" dirty="0"/>
        </a:p>
      </dgm:t>
    </dgm:pt>
    <dgm:pt modelId="{6FA7D76A-4B7D-41EB-94F4-200FBF88383B}" type="parTrans" cxnId="{3311F135-064C-40D4-AD40-4F6EEE4E41CA}">
      <dgm:prSet/>
      <dgm:spPr/>
      <dgm:t>
        <a:bodyPr/>
        <a:lstStyle/>
        <a:p>
          <a:endParaRPr lang="en-US"/>
        </a:p>
      </dgm:t>
    </dgm:pt>
    <dgm:pt modelId="{FBFF5EAD-50C2-4AE8-9A46-F503C65EB4D6}" type="sibTrans" cxnId="{3311F135-064C-40D4-AD40-4F6EEE4E41CA}">
      <dgm:prSet/>
      <dgm:spPr/>
      <dgm:t>
        <a:bodyPr/>
        <a:lstStyle/>
        <a:p>
          <a:endParaRPr lang="en-US"/>
        </a:p>
      </dgm:t>
    </dgm:pt>
    <dgm:pt modelId="{AE757D94-3554-4B23-B513-F7888BD09CD3}" type="pres">
      <dgm:prSet presAssocID="{A88E944E-02BC-4DD3-8F6B-3B3472853F87}" presName="root" presStyleCnt="0">
        <dgm:presLayoutVars>
          <dgm:dir/>
          <dgm:resizeHandles val="exact"/>
        </dgm:presLayoutVars>
      </dgm:prSet>
      <dgm:spPr/>
    </dgm:pt>
    <dgm:pt modelId="{96E6740F-9DB2-47AE-B607-A3081FFA9492}" type="pres">
      <dgm:prSet presAssocID="{D5F41E16-017E-468C-9D0A-6A6A37F6BCDF}" presName="compNode" presStyleCnt="0"/>
      <dgm:spPr/>
    </dgm:pt>
    <dgm:pt modelId="{6D7CDBE8-4D2A-4CD9-8392-67428EB8F2D2}" type="pres">
      <dgm:prSet presAssocID="{D5F41E16-017E-468C-9D0A-6A6A37F6BCD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átor"/>
        </a:ext>
      </dgm:extLst>
    </dgm:pt>
    <dgm:pt modelId="{1095A2E6-37A3-4300-A459-299ABAA3A376}" type="pres">
      <dgm:prSet presAssocID="{D5F41E16-017E-468C-9D0A-6A6A37F6BCDF}" presName="spaceRect" presStyleCnt="0"/>
      <dgm:spPr/>
    </dgm:pt>
    <dgm:pt modelId="{99870D76-C4F8-49C9-A9BB-0DDC6D067A42}" type="pres">
      <dgm:prSet presAssocID="{D5F41E16-017E-468C-9D0A-6A6A37F6BCDF}" presName="textRect" presStyleLbl="revTx" presStyleIdx="0" presStyleCnt="3">
        <dgm:presLayoutVars>
          <dgm:chMax val="1"/>
          <dgm:chPref val="1"/>
        </dgm:presLayoutVars>
      </dgm:prSet>
      <dgm:spPr/>
    </dgm:pt>
    <dgm:pt modelId="{4FDB41F3-E79C-4D69-ABEE-FA5A9FC4A3A8}" type="pres">
      <dgm:prSet presAssocID="{6025CF8A-2D6F-4615-9869-D8CE0077BE49}" presName="sibTrans" presStyleCnt="0"/>
      <dgm:spPr/>
    </dgm:pt>
    <dgm:pt modelId="{ACA36DCE-1981-4C17-99BE-5EE5A2423A80}" type="pres">
      <dgm:prSet presAssocID="{089E5509-320C-496C-A346-ECAD8CB67306}" presName="compNode" presStyleCnt="0"/>
      <dgm:spPr/>
    </dgm:pt>
    <dgm:pt modelId="{4322F61E-CA2D-4050-B7F3-88D725C0B090}" type="pres">
      <dgm:prSet presAssocID="{089E5509-320C-496C-A346-ECAD8CB6730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93A538AA-C799-4361-8357-813B4E876060}" type="pres">
      <dgm:prSet presAssocID="{089E5509-320C-496C-A346-ECAD8CB67306}" presName="spaceRect" presStyleCnt="0"/>
      <dgm:spPr/>
    </dgm:pt>
    <dgm:pt modelId="{21CC84F2-FDA4-48AC-80FD-754061E3258E}" type="pres">
      <dgm:prSet presAssocID="{089E5509-320C-496C-A346-ECAD8CB67306}" presName="textRect" presStyleLbl="revTx" presStyleIdx="1" presStyleCnt="3">
        <dgm:presLayoutVars>
          <dgm:chMax val="1"/>
          <dgm:chPref val="1"/>
        </dgm:presLayoutVars>
      </dgm:prSet>
      <dgm:spPr/>
    </dgm:pt>
    <dgm:pt modelId="{04E5E5C3-340F-4AC9-AC14-C9865FB49069}" type="pres">
      <dgm:prSet presAssocID="{605F3126-472A-4DFC-8ECF-D1CEA52F1617}" presName="sibTrans" presStyleCnt="0"/>
      <dgm:spPr/>
    </dgm:pt>
    <dgm:pt modelId="{B3BDE390-9B9D-49BA-9862-B280E0658794}" type="pres">
      <dgm:prSet presAssocID="{FF173C69-6611-4D2E-A497-F194135C82EA}" presName="compNode" presStyleCnt="0"/>
      <dgm:spPr/>
    </dgm:pt>
    <dgm:pt modelId="{7542FAD3-6271-4EA6-B38A-598662715515}" type="pres">
      <dgm:prSet presAssocID="{FF173C69-6611-4D2E-A497-F194135C82E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etadlo"/>
        </a:ext>
      </dgm:extLst>
    </dgm:pt>
    <dgm:pt modelId="{9E7D67D9-6DBE-4820-9349-39558EA2BFE2}" type="pres">
      <dgm:prSet presAssocID="{FF173C69-6611-4D2E-A497-F194135C82EA}" presName="spaceRect" presStyleCnt="0"/>
      <dgm:spPr/>
    </dgm:pt>
    <dgm:pt modelId="{EBE6FF80-6117-4178-ADD2-E1EDFFA89D28}" type="pres">
      <dgm:prSet presAssocID="{FF173C69-6611-4D2E-A497-F194135C82E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9F73F32-B605-4BC4-9C39-8B355F94DDB4}" type="presOf" srcId="{FF173C69-6611-4D2E-A497-F194135C82EA}" destId="{EBE6FF80-6117-4178-ADD2-E1EDFFA89D28}" srcOrd="0" destOrd="0" presId="urn:microsoft.com/office/officeart/2018/2/layout/IconLabelList"/>
    <dgm:cxn modelId="{3311F135-064C-40D4-AD40-4F6EEE4E41CA}" srcId="{A88E944E-02BC-4DD3-8F6B-3B3472853F87}" destId="{FF173C69-6611-4D2E-A497-F194135C82EA}" srcOrd="2" destOrd="0" parTransId="{6FA7D76A-4B7D-41EB-94F4-200FBF88383B}" sibTransId="{FBFF5EAD-50C2-4AE8-9A46-F503C65EB4D6}"/>
    <dgm:cxn modelId="{DC71673B-5954-433A-8B62-FC8CB921FE02}" type="presOf" srcId="{A88E944E-02BC-4DD3-8F6B-3B3472853F87}" destId="{AE757D94-3554-4B23-B513-F7888BD09CD3}" srcOrd="0" destOrd="0" presId="urn:microsoft.com/office/officeart/2018/2/layout/IconLabelList"/>
    <dgm:cxn modelId="{4A0BC049-DF89-464C-A424-7E1C607F9E59}" srcId="{A88E944E-02BC-4DD3-8F6B-3B3472853F87}" destId="{D5F41E16-017E-468C-9D0A-6A6A37F6BCDF}" srcOrd="0" destOrd="0" parTransId="{504BD4DE-67D8-4528-86FD-A72A2496F5F2}" sibTransId="{6025CF8A-2D6F-4615-9869-D8CE0077BE49}"/>
    <dgm:cxn modelId="{0D20F5B7-6B1C-49BA-87BC-EF4E33BD1A78}" type="presOf" srcId="{D5F41E16-017E-468C-9D0A-6A6A37F6BCDF}" destId="{99870D76-C4F8-49C9-A9BB-0DDC6D067A42}" srcOrd="0" destOrd="0" presId="urn:microsoft.com/office/officeart/2018/2/layout/IconLabelList"/>
    <dgm:cxn modelId="{E10AA2E0-DBE0-4ACC-BE0F-6A399A979371}" type="presOf" srcId="{089E5509-320C-496C-A346-ECAD8CB67306}" destId="{21CC84F2-FDA4-48AC-80FD-754061E3258E}" srcOrd="0" destOrd="0" presId="urn:microsoft.com/office/officeart/2018/2/layout/IconLabelList"/>
    <dgm:cxn modelId="{92C2ECEE-2F72-4FBD-9794-B28F150EA9E4}" srcId="{A88E944E-02BC-4DD3-8F6B-3B3472853F87}" destId="{089E5509-320C-496C-A346-ECAD8CB67306}" srcOrd="1" destOrd="0" parTransId="{CEE6568E-6475-41AC-B829-4E957C7919FA}" sibTransId="{605F3126-472A-4DFC-8ECF-D1CEA52F1617}"/>
    <dgm:cxn modelId="{B00AFD88-9343-4783-9287-7BB62ADFF69F}" type="presParOf" srcId="{AE757D94-3554-4B23-B513-F7888BD09CD3}" destId="{96E6740F-9DB2-47AE-B607-A3081FFA9492}" srcOrd="0" destOrd="0" presId="urn:microsoft.com/office/officeart/2018/2/layout/IconLabelList"/>
    <dgm:cxn modelId="{5ED193BC-3FFF-4E2E-B8D2-718812D4CC78}" type="presParOf" srcId="{96E6740F-9DB2-47AE-B607-A3081FFA9492}" destId="{6D7CDBE8-4D2A-4CD9-8392-67428EB8F2D2}" srcOrd="0" destOrd="0" presId="urn:microsoft.com/office/officeart/2018/2/layout/IconLabelList"/>
    <dgm:cxn modelId="{0D7CB860-60C1-40DB-84F8-676690867295}" type="presParOf" srcId="{96E6740F-9DB2-47AE-B607-A3081FFA9492}" destId="{1095A2E6-37A3-4300-A459-299ABAA3A376}" srcOrd="1" destOrd="0" presId="urn:microsoft.com/office/officeart/2018/2/layout/IconLabelList"/>
    <dgm:cxn modelId="{1E80EBF0-8E63-47D8-8991-F961D15B96C9}" type="presParOf" srcId="{96E6740F-9DB2-47AE-B607-A3081FFA9492}" destId="{99870D76-C4F8-49C9-A9BB-0DDC6D067A42}" srcOrd="2" destOrd="0" presId="urn:microsoft.com/office/officeart/2018/2/layout/IconLabelList"/>
    <dgm:cxn modelId="{E0EEC8B9-730E-46E0-84E9-CF1BC9511E7A}" type="presParOf" srcId="{AE757D94-3554-4B23-B513-F7888BD09CD3}" destId="{4FDB41F3-E79C-4D69-ABEE-FA5A9FC4A3A8}" srcOrd="1" destOrd="0" presId="urn:microsoft.com/office/officeart/2018/2/layout/IconLabelList"/>
    <dgm:cxn modelId="{9106FBFC-CC99-422B-B59C-883612CE101F}" type="presParOf" srcId="{AE757D94-3554-4B23-B513-F7888BD09CD3}" destId="{ACA36DCE-1981-4C17-99BE-5EE5A2423A80}" srcOrd="2" destOrd="0" presId="urn:microsoft.com/office/officeart/2018/2/layout/IconLabelList"/>
    <dgm:cxn modelId="{5B18A55A-CD4A-4945-928F-4EBB8DF53833}" type="presParOf" srcId="{ACA36DCE-1981-4C17-99BE-5EE5A2423A80}" destId="{4322F61E-CA2D-4050-B7F3-88D725C0B090}" srcOrd="0" destOrd="0" presId="urn:microsoft.com/office/officeart/2018/2/layout/IconLabelList"/>
    <dgm:cxn modelId="{86E86C9E-F13C-477F-94A3-49060595B115}" type="presParOf" srcId="{ACA36DCE-1981-4C17-99BE-5EE5A2423A80}" destId="{93A538AA-C799-4361-8357-813B4E876060}" srcOrd="1" destOrd="0" presId="urn:microsoft.com/office/officeart/2018/2/layout/IconLabelList"/>
    <dgm:cxn modelId="{A5E168F8-B9A8-4B4D-A251-DE25FE95376E}" type="presParOf" srcId="{ACA36DCE-1981-4C17-99BE-5EE5A2423A80}" destId="{21CC84F2-FDA4-48AC-80FD-754061E3258E}" srcOrd="2" destOrd="0" presId="urn:microsoft.com/office/officeart/2018/2/layout/IconLabelList"/>
    <dgm:cxn modelId="{1D953157-9E2F-4ED0-A4A5-1F0960410039}" type="presParOf" srcId="{AE757D94-3554-4B23-B513-F7888BD09CD3}" destId="{04E5E5C3-340F-4AC9-AC14-C9865FB49069}" srcOrd="3" destOrd="0" presId="urn:microsoft.com/office/officeart/2018/2/layout/IconLabelList"/>
    <dgm:cxn modelId="{E5581CC7-C338-4AAB-9D84-93C46C709420}" type="presParOf" srcId="{AE757D94-3554-4B23-B513-F7888BD09CD3}" destId="{B3BDE390-9B9D-49BA-9862-B280E0658794}" srcOrd="4" destOrd="0" presId="urn:microsoft.com/office/officeart/2018/2/layout/IconLabelList"/>
    <dgm:cxn modelId="{CA26C831-A015-4C86-8A1B-992030F66223}" type="presParOf" srcId="{B3BDE390-9B9D-49BA-9862-B280E0658794}" destId="{7542FAD3-6271-4EA6-B38A-598662715515}" srcOrd="0" destOrd="0" presId="urn:microsoft.com/office/officeart/2018/2/layout/IconLabelList"/>
    <dgm:cxn modelId="{6AD90E26-00A5-4C53-AF57-95D013454384}" type="presParOf" srcId="{B3BDE390-9B9D-49BA-9862-B280E0658794}" destId="{9E7D67D9-6DBE-4820-9349-39558EA2BFE2}" srcOrd="1" destOrd="0" presId="urn:microsoft.com/office/officeart/2018/2/layout/IconLabelList"/>
    <dgm:cxn modelId="{0CD97B98-A85D-44AC-A878-1091DB4651EE}" type="presParOf" srcId="{B3BDE390-9B9D-49BA-9862-B280E0658794}" destId="{EBE6FF80-6117-4178-ADD2-E1EDFFA89D2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2FFC63-8F6D-425D-9146-C65DBB806B42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95657ED7-4A05-406B-A946-F6F29712B755}">
      <dgm:prSet/>
      <dgm:spPr/>
      <dgm:t>
        <a:bodyPr/>
        <a:lstStyle/>
        <a:p>
          <a:r>
            <a:rPr lang="cs-CZ" b="0" i="0"/>
            <a:t>1.  Nerd.nu</a:t>
          </a:r>
          <a:endParaRPr lang="en-US"/>
        </a:p>
      </dgm:t>
    </dgm:pt>
    <dgm:pt modelId="{07ECB4F4-A17A-459A-8DEB-3E01E7120462}" type="parTrans" cxnId="{64A3830E-DE1B-464E-87A4-3E10F647B06E}">
      <dgm:prSet/>
      <dgm:spPr/>
      <dgm:t>
        <a:bodyPr/>
        <a:lstStyle/>
        <a:p>
          <a:endParaRPr lang="en-US"/>
        </a:p>
      </dgm:t>
    </dgm:pt>
    <dgm:pt modelId="{C2BF41D0-99D2-4670-9F67-4DE6CD282587}" type="sibTrans" cxnId="{64A3830E-DE1B-464E-87A4-3E10F647B06E}">
      <dgm:prSet/>
      <dgm:spPr/>
      <dgm:t>
        <a:bodyPr/>
        <a:lstStyle/>
        <a:p>
          <a:endParaRPr lang="en-US"/>
        </a:p>
      </dgm:t>
    </dgm:pt>
    <dgm:pt modelId="{2C3F12B9-42BB-4EB7-B02A-7F3B6163AFFC}">
      <dgm:prSet/>
      <dgm:spPr/>
      <dgm:t>
        <a:bodyPr/>
        <a:lstStyle/>
        <a:p>
          <a:r>
            <a:rPr lang="cs-CZ" b="0" i="0"/>
            <a:t>2. MinecraftOnline</a:t>
          </a:r>
          <a:endParaRPr lang="en-US"/>
        </a:p>
      </dgm:t>
    </dgm:pt>
    <dgm:pt modelId="{24A01FC2-AF1B-4E20-98C8-61EE5E14B8C4}" type="parTrans" cxnId="{5AB542CD-B62A-4361-9169-7F50E75EB937}">
      <dgm:prSet/>
      <dgm:spPr/>
      <dgm:t>
        <a:bodyPr/>
        <a:lstStyle/>
        <a:p>
          <a:endParaRPr lang="en-US"/>
        </a:p>
      </dgm:t>
    </dgm:pt>
    <dgm:pt modelId="{15E491FA-C08B-4905-800A-8AFFAB2B4E21}" type="sibTrans" cxnId="{5AB542CD-B62A-4361-9169-7F50E75EB937}">
      <dgm:prSet/>
      <dgm:spPr/>
      <dgm:t>
        <a:bodyPr/>
        <a:lstStyle/>
        <a:p>
          <a:endParaRPr lang="en-US"/>
        </a:p>
      </dgm:t>
    </dgm:pt>
    <dgm:pt modelId="{A546A57D-A504-4F2B-8F64-AB12778D126E}">
      <dgm:prSet/>
      <dgm:spPr/>
      <dgm:t>
        <a:bodyPr/>
        <a:lstStyle/>
        <a:p>
          <a:r>
            <a:rPr lang="cs-CZ" b="0" i="0"/>
            <a:t>3. Minr.org</a:t>
          </a:r>
          <a:endParaRPr lang="en-US"/>
        </a:p>
      </dgm:t>
    </dgm:pt>
    <dgm:pt modelId="{79BFBBF7-B5E4-4E17-92DD-209F0F167D57}" type="parTrans" cxnId="{CF3561E1-D036-41B3-83AF-11681CBB891A}">
      <dgm:prSet/>
      <dgm:spPr/>
      <dgm:t>
        <a:bodyPr/>
        <a:lstStyle/>
        <a:p>
          <a:endParaRPr lang="en-US"/>
        </a:p>
      </dgm:t>
    </dgm:pt>
    <dgm:pt modelId="{52A293C5-897E-47A2-A099-2F827A164AE6}" type="sibTrans" cxnId="{CF3561E1-D036-41B3-83AF-11681CBB891A}">
      <dgm:prSet/>
      <dgm:spPr/>
      <dgm:t>
        <a:bodyPr/>
        <a:lstStyle/>
        <a:p>
          <a:endParaRPr lang="en-US"/>
        </a:p>
      </dgm:t>
    </dgm:pt>
    <dgm:pt modelId="{7E11ABFF-0C3E-49E0-B833-B082402B3402}">
      <dgm:prSet/>
      <dgm:spPr/>
      <dgm:t>
        <a:bodyPr/>
        <a:lstStyle/>
        <a:p>
          <a:r>
            <a:rPr lang="cs-CZ" b="0" i="0"/>
            <a:t>4. 2b2t ( 2builders2tools )</a:t>
          </a:r>
          <a:endParaRPr lang="en-US"/>
        </a:p>
      </dgm:t>
    </dgm:pt>
    <dgm:pt modelId="{ACB4A67A-6E90-46AB-A22E-963E1B7E9173}" type="parTrans" cxnId="{1123C3D9-B97E-4303-A840-3E8E504F70F9}">
      <dgm:prSet/>
      <dgm:spPr/>
      <dgm:t>
        <a:bodyPr/>
        <a:lstStyle/>
        <a:p>
          <a:endParaRPr lang="en-US"/>
        </a:p>
      </dgm:t>
    </dgm:pt>
    <dgm:pt modelId="{59493E9A-F9B1-4BCE-9845-38CE24042979}" type="sibTrans" cxnId="{1123C3D9-B97E-4303-A840-3E8E504F70F9}">
      <dgm:prSet/>
      <dgm:spPr/>
      <dgm:t>
        <a:bodyPr/>
        <a:lstStyle/>
        <a:p>
          <a:endParaRPr lang="en-US"/>
        </a:p>
      </dgm:t>
    </dgm:pt>
    <dgm:pt modelId="{C0F1E409-C958-4C7C-AC64-1AF75B2A2B97}">
      <dgm:prSet/>
      <dgm:spPr/>
      <dgm:t>
        <a:bodyPr/>
        <a:lstStyle/>
        <a:p>
          <a:r>
            <a:rPr lang="cs-CZ" b="0" i="0"/>
            <a:t>5. Crazy-Fools UK</a:t>
          </a:r>
          <a:endParaRPr lang="en-US"/>
        </a:p>
      </dgm:t>
    </dgm:pt>
    <dgm:pt modelId="{B46283A4-669A-48CE-A1B7-3DA6ADF16E4D}" type="parTrans" cxnId="{2F5D6534-F5B0-4458-8888-91BA07C8D3EC}">
      <dgm:prSet/>
      <dgm:spPr/>
      <dgm:t>
        <a:bodyPr/>
        <a:lstStyle/>
        <a:p>
          <a:endParaRPr lang="en-US"/>
        </a:p>
      </dgm:t>
    </dgm:pt>
    <dgm:pt modelId="{E14194DD-C872-49F7-BE01-3260BA4C8253}" type="sibTrans" cxnId="{2F5D6534-F5B0-4458-8888-91BA07C8D3EC}">
      <dgm:prSet/>
      <dgm:spPr/>
      <dgm:t>
        <a:bodyPr/>
        <a:lstStyle/>
        <a:p>
          <a:endParaRPr lang="en-US"/>
        </a:p>
      </dgm:t>
    </dgm:pt>
    <dgm:pt modelId="{7E798375-B1CB-4C51-BA45-0E926B7C183F}">
      <dgm:prSet/>
      <dgm:spPr/>
      <dgm:t>
        <a:bodyPr/>
        <a:lstStyle/>
        <a:p>
          <a:r>
            <a:rPr lang="cs-CZ" b="0" i="0"/>
            <a:t>6. Mineplex</a:t>
          </a:r>
          <a:endParaRPr lang="en-US"/>
        </a:p>
      </dgm:t>
    </dgm:pt>
    <dgm:pt modelId="{3BCD1932-A090-4B57-B879-42F5F7511EA4}" type="parTrans" cxnId="{062A8AF7-D0EE-4D2B-9058-F5945F624222}">
      <dgm:prSet/>
      <dgm:spPr/>
      <dgm:t>
        <a:bodyPr/>
        <a:lstStyle/>
        <a:p>
          <a:endParaRPr lang="en-US"/>
        </a:p>
      </dgm:t>
    </dgm:pt>
    <dgm:pt modelId="{073FD77B-75B9-44BD-ACAD-C82697BC70C7}" type="sibTrans" cxnId="{062A8AF7-D0EE-4D2B-9058-F5945F624222}">
      <dgm:prSet/>
      <dgm:spPr/>
      <dgm:t>
        <a:bodyPr/>
        <a:lstStyle/>
        <a:p>
          <a:endParaRPr lang="en-US"/>
        </a:p>
      </dgm:t>
    </dgm:pt>
    <dgm:pt modelId="{EF3AF05F-7E12-4710-B4A8-7F1F1A03476F}">
      <dgm:prSet/>
      <dgm:spPr/>
      <dgm:t>
        <a:bodyPr/>
        <a:lstStyle/>
        <a:p>
          <a:r>
            <a:rPr lang="cs-CZ" b="0" i="0"/>
            <a:t>7. Hypixel</a:t>
          </a:r>
          <a:endParaRPr lang="en-US"/>
        </a:p>
      </dgm:t>
    </dgm:pt>
    <dgm:pt modelId="{3CDC0AA2-9419-46B0-9785-988D8D25B961}" type="parTrans" cxnId="{81C05727-BCB0-440E-8E1D-43544EDF1D0B}">
      <dgm:prSet/>
      <dgm:spPr/>
      <dgm:t>
        <a:bodyPr/>
        <a:lstStyle/>
        <a:p>
          <a:endParaRPr lang="en-US"/>
        </a:p>
      </dgm:t>
    </dgm:pt>
    <dgm:pt modelId="{E8C4726D-C81B-4988-87C9-FE3C1DBE1FBB}" type="sibTrans" cxnId="{81C05727-BCB0-440E-8E1D-43544EDF1D0B}">
      <dgm:prSet/>
      <dgm:spPr/>
      <dgm:t>
        <a:bodyPr/>
        <a:lstStyle/>
        <a:p>
          <a:endParaRPr lang="en-US"/>
        </a:p>
      </dgm:t>
    </dgm:pt>
    <dgm:pt modelId="{2A18AAF0-BF22-471F-92DE-45ACCE8A4649}">
      <dgm:prSet/>
      <dgm:spPr/>
      <dgm:t>
        <a:bodyPr/>
        <a:lstStyle/>
        <a:p>
          <a:r>
            <a:rPr lang="cs-CZ" b="0" i="0"/>
            <a:t>Také obsahu jeden bonusový server který by neměl chybět . Je to HiveMC</a:t>
          </a:r>
          <a:endParaRPr lang="en-US"/>
        </a:p>
      </dgm:t>
    </dgm:pt>
    <dgm:pt modelId="{9E2B83FB-0C55-4A8A-8C98-888ADB1F4FB1}" type="parTrans" cxnId="{814A8F39-1117-4FAA-902B-D322806CBD14}">
      <dgm:prSet/>
      <dgm:spPr/>
      <dgm:t>
        <a:bodyPr/>
        <a:lstStyle/>
        <a:p>
          <a:endParaRPr lang="en-US"/>
        </a:p>
      </dgm:t>
    </dgm:pt>
    <dgm:pt modelId="{D26F095E-FD6D-4827-8BC9-3C72237A63D8}" type="sibTrans" cxnId="{814A8F39-1117-4FAA-902B-D322806CBD14}">
      <dgm:prSet/>
      <dgm:spPr/>
      <dgm:t>
        <a:bodyPr/>
        <a:lstStyle/>
        <a:p>
          <a:endParaRPr lang="en-US"/>
        </a:p>
      </dgm:t>
    </dgm:pt>
    <dgm:pt modelId="{829AC113-1EAB-4720-982D-2236013A91EF}" type="pres">
      <dgm:prSet presAssocID="{E22FFC63-8F6D-425D-9146-C65DBB806B42}" presName="Name0" presStyleCnt="0">
        <dgm:presLayoutVars>
          <dgm:dir/>
          <dgm:animLvl val="lvl"/>
          <dgm:resizeHandles val="exact"/>
        </dgm:presLayoutVars>
      </dgm:prSet>
      <dgm:spPr/>
    </dgm:pt>
    <dgm:pt modelId="{D89CE13C-3EF9-4D36-ADD9-8C29BBC71D67}" type="pres">
      <dgm:prSet presAssocID="{95657ED7-4A05-406B-A946-F6F29712B755}" presName="linNode" presStyleCnt="0"/>
      <dgm:spPr/>
    </dgm:pt>
    <dgm:pt modelId="{DC1719E0-2E1C-4B2F-9C0F-9F0822D2238A}" type="pres">
      <dgm:prSet presAssocID="{95657ED7-4A05-406B-A946-F6F29712B755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3BA72DED-21D2-4F81-BAF1-AE4E86BF849D}" type="pres">
      <dgm:prSet presAssocID="{C2BF41D0-99D2-4670-9F67-4DE6CD282587}" presName="sp" presStyleCnt="0"/>
      <dgm:spPr/>
    </dgm:pt>
    <dgm:pt modelId="{407722A7-16F7-48D5-BE35-A530F3508550}" type="pres">
      <dgm:prSet presAssocID="{2C3F12B9-42BB-4EB7-B02A-7F3B6163AFFC}" presName="linNode" presStyleCnt="0"/>
      <dgm:spPr/>
    </dgm:pt>
    <dgm:pt modelId="{03E1CCBD-83BA-464E-BC6C-F65A3D79D70B}" type="pres">
      <dgm:prSet presAssocID="{2C3F12B9-42BB-4EB7-B02A-7F3B6163AFFC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370F03EC-9270-46F2-819C-235CF702C5A5}" type="pres">
      <dgm:prSet presAssocID="{15E491FA-C08B-4905-800A-8AFFAB2B4E21}" presName="sp" presStyleCnt="0"/>
      <dgm:spPr/>
    </dgm:pt>
    <dgm:pt modelId="{F0967A83-A5DE-4AAB-A265-1BECB69D4B83}" type="pres">
      <dgm:prSet presAssocID="{A546A57D-A504-4F2B-8F64-AB12778D126E}" presName="linNode" presStyleCnt="0"/>
      <dgm:spPr/>
    </dgm:pt>
    <dgm:pt modelId="{5CA19D90-3347-4821-98B8-06A20D19690C}" type="pres">
      <dgm:prSet presAssocID="{A546A57D-A504-4F2B-8F64-AB12778D126E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4E3EE8F7-C61B-4998-9A09-C6B33C77E4B4}" type="pres">
      <dgm:prSet presAssocID="{52A293C5-897E-47A2-A099-2F827A164AE6}" presName="sp" presStyleCnt="0"/>
      <dgm:spPr/>
    </dgm:pt>
    <dgm:pt modelId="{D54D9F97-7616-4E97-840D-6A8C00A02E3D}" type="pres">
      <dgm:prSet presAssocID="{7E11ABFF-0C3E-49E0-B833-B082402B3402}" presName="linNode" presStyleCnt="0"/>
      <dgm:spPr/>
    </dgm:pt>
    <dgm:pt modelId="{8C5FF108-ABCE-46A3-A5A4-DB8A90580AA9}" type="pres">
      <dgm:prSet presAssocID="{7E11ABFF-0C3E-49E0-B833-B082402B3402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16552FF2-ADFE-47B8-A51A-AE063E867178}" type="pres">
      <dgm:prSet presAssocID="{59493E9A-F9B1-4BCE-9845-38CE24042979}" presName="sp" presStyleCnt="0"/>
      <dgm:spPr/>
    </dgm:pt>
    <dgm:pt modelId="{DFF47C6D-7740-4267-8508-F7BC2E194111}" type="pres">
      <dgm:prSet presAssocID="{C0F1E409-C958-4C7C-AC64-1AF75B2A2B97}" presName="linNode" presStyleCnt="0"/>
      <dgm:spPr/>
    </dgm:pt>
    <dgm:pt modelId="{418CE0D9-4B9A-4A4B-86E9-B9A42837FEC1}" type="pres">
      <dgm:prSet presAssocID="{C0F1E409-C958-4C7C-AC64-1AF75B2A2B97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30C52290-0168-46BE-BB36-7F6EE7FC0042}" type="pres">
      <dgm:prSet presAssocID="{E14194DD-C872-49F7-BE01-3260BA4C8253}" presName="sp" presStyleCnt="0"/>
      <dgm:spPr/>
    </dgm:pt>
    <dgm:pt modelId="{F23621C1-AADA-4D91-AEB5-758D1E85B57B}" type="pres">
      <dgm:prSet presAssocID="{7E798375-B1CB-4C51-BA45-0E926B7C183F}" presName="linNode" presStyleCnt="0"/>
      <dgm:spPr/>
    </dgm:pt>
    <dgm:pt modelId="{BFDE7421-02AD-491F-88DB-BAEF5911FE9D}" type="pres">
      <dgm:prSet presAssocID="{7E798375-B1CB-4C51-BA45-0E926B7C183F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5C8BC74E-D1E5-4F4F-9A83-5694A3E60090}" type="pres">
      <dgm:prSet presAssocID="{073FD77B-75B9-44BD-ACAD-C82697BC70C7}" presName="sp" presStyleCnt="0"/>
      <dgm:spPr/>
    </dgm:pt>
    <dgm:pt modelId="{DEC36178-45C6-4BCE-8EB4-A7EDCB55B02D}" type="pres">
      <dgm:prSet presAssocID="{EF3AF05F-7E12-4710-B4A8-7F1F1A03476F}" presName="linNode" presStyleCnt="0"/>
      <dgm:spPr/>
    </dgm:pt>
    <dgm:pt modelId="{4C9B4D98-F73E-47BD-ADEF-E1B50FAFBFC6}" type="pres">
      <dgm:prSet presAssocID="{EF3AF05F-7E12-4710-B4A8-7F1F1A03476F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90599038-1999-4B0A-B4F7-810FF7E90D2D}" type="pres">
      <dgm:prSet presAssocID="{E8C4726D-C81B-4988-87C9-FE3C1DBE1FBB}" presName="sp" presStyleCnt="0"/>
      <dgm:spPr/>
    </dgm:pt>
    <dgm:pt modelId="{7B0CEFB3-88BD-4F1E-B39B-075D62D640FA}" type="pres">
      <dgm:prSet presAssocID="{2A18AAF0-BF22-471F-92DE-45ACCE8A4649}" presName="linNode" presStyleCnt="0"/>
      <dgm:spPr/>
    </dgm:pt>
    <dgm:pt modelId="{F41B85C5-994E-4203-8B12-92806C9689BA}" type="pres">
      <dgm:prSet presAssocID="{2A18AAF0-BF22-471F-92DE-45ACCE8A4649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64A3830E-DE1B-464E-87A4-3E10F647B06E}" srcId="{E22FFC63-8F6D-425D-9146-C65DBB806B42}" destId="{95657ED7-4A05-406B-A946-F6F29712B755}" srcOrd="0" destOrd="0" parTransId="{07ECB4F4-A17A-459A-8DEB-3E01E7120462}" sibTransId="{C2BF41D0-99D2-4670-9F67-4DE6CD282587}"/>
    <dgm:cxn modelId="{81C05727-BCB0-440E-8E1D-43544EDF1D0B}" srcId="{E22FFC63-8F6D-425D-9146-C65DBB806B42}" destId="{EF3AF05F-7E12-4710-B4A8-7F1F1A03476F}" srcOrd="6" destOrd="0" parTransId="{3CDC0AA2-9419-46B0-9785-988D8D25B961}" sibTransId="{E8C4726D-C81B-4988-87C9-FE3C1DBE1FBB}"/>
    <dgm:cxn modelId="{2F5D6534-F5B0-4458-8888-91BA07C8D3EC}" srcId="{E22FFC63-8F6D-425D-9146-C65DBB806B42}" destId="{C0F1E409-C958-4C7C-AC64-1AF75B2A2B97}" srcOrd="4" destOrd="0" parTransId="{B46283A4-669A-48CE-A1B7-3DA6ADF16E4D}" sibTransId="{E14194DD-C872-49F7-BE01-3260BA4C8253}"/>
    <dgm:cxn modelId="{814A8F39-1117-4FAA-902B-D322806CBD14}" srcId="{E22FFC63-8F6D-425D-9146-C65DBB806B42}" destId="{2A18AAF0-BF22-471F-92DE-45ACCE8A4649}" srcOrd="7" destOrd="0" parTransId="{9E2B83FB-0C55-4A8A-8C98-888ADB1F4FB1}" sibTransId="{D26F095E-FD6D-4827-8BC9-3C72237A63D8}"/>
    <dgm:cxn modelId="{3597855E-CDE8-4C52-AFC8-12D37A534755}" type="presOf" srcId="{2C3F12B9-42BB-4EB7-B02A-7F3B6163AFFC}" destId="{03E1CCBD-83BA-464E-BC6C-F65A3D79D70B}" srcOrd="0" destOrd="0" presId="urn:microsoft.com/office/officeart/2005/8/layout/vList5"/>
    <dgm:cxn modelId="{3C122C69-CA70-4183-9293-8F38E3C95159}" type="presOf" srcId="{E22FFC63-8F6D-425D-9146-C65DBB806B42}" destId="{829AC113-1EAB-4720-982D-2236013A91EF}" srcOrd="0" destOrd="0" presId="urn:microsoft.com/office/officeart/2005/8/layout/vList5"/>
    <dgm:cxn modelId="{8A9F044E-76BD-4C40-B8CD-4956A0D695AD}" type="presOf" srcId="{95657ED7-4A05-406B-A946-F6F29712B755}" destId="{DC1719E0-2E1C-4B2F-9C0F-9F0822D2238A}" srcOrd="0" destOrd="0" presId="urn:microsoft.com/office/officeart/2005/8/layout/vList5"/>
    <dgm:cxn modelId="{DD9C824E-D99F-4163-B6E1-042E6B8879AD}" type="presOf" srcId="{C0F1E409-C958-4C7C-AC64-1AF75B2A2B97}" destId="{418CE0D9-4B9A-4A4B-86E9-B9A42837FEC1}" srcOrd="0" destOrd="0" presId="urn:microsoft.com/office/officeart/2005/8/layout/vList5"/>
    <dgm:cxn modelId="{7D4B1079-CFB0-440D-BFA9-CDC47EE1C496}" type="presOf" srcId="{7E11ABFF-0C3E-49E0-B833-B082402B3402}" destId="{8C5FF108-ABCE-46A3-A5A4-DB8A90580AA9}" srcOrd="0" destOrd="0" presId="urn:microsoft.com/office/officeart/2005/8/layout/vList5"/>
    <dgm:cxn modelId="{52D68E8A-9F08-4625-80A7-15CD9A02554C}" type="presOf" srcId="{EF3AF05F-7E12-4710-B4A8-7F1F1A03476F}" destId="{4C9B4D98-F73E-47BD-ADEF-E1B50FAFBFC6}" srcOrd="0" destOrd="0" presId="urn:microsoft.com/office/officeart/2005/8/layout/vList5"/>
    <dgm:cxn modelId="{5AB542CD-B62A-4361-9169-7F50E75EB937}" srcId="{E22FFC63-8F6D-425D-9146-C65DBB806B42}" destId="{2C3F12B9-42BB-4EB7-B02A-7F3B6163AFFC}" srcOrd="1" destOrd="0" parTransId="{24A01FC2-AF1B-4E20-98C8-61EE5E14B8C4}" sibTransId="{15E491FA-C08B-4905-800A-8AFFAB2B4E21}"/>
    <dgm:cxn modelId="{E57A7FCD-A277-4CDA-A16E-B4C654200CFE}" type="presOf" srcId="{A546A57D-A504-4F2B-8F64-AB12778D126E}" destId="{5CA19D90-3347-4821-98B8-06A20D19690C}" srcOrd="0" destOrd="0" presId="urn:microsoft.com/office/officeart/2005/8/layout/vList5"/>
    <dgm:cxn modelId="{1123C3D9-B97E-4303-A840-3E8E504F70F9}" srcId="{E22FFC63-8F6D-425D-9146-C65DBB806B42}" destId="{7E11ABFF-0C3E-49E0-B833-B082402B3402}" srcOrd="3" destOrd="0" parTransId="{ACB4A67A-6E90-46AB-A22E-963E1B7E9173}" sibTransId="{59493E9A-F9B1-4BCE-9845-38CE24042979}"/>
    <dgm:cxn modelId="{CF3561E1-D036-41B3-83AF-11681CBB891A}" srcId="{E22FFC63-8F6D-425D-9146-C65DBB806B42}" destId="{A546A57D-A504-4F2B-8F64-AB12778D126E}" srcOrd="2" destOrd="0" parTransId="{79BFBBF7-B5E4-4E17-92DD-209F0F167D57}" sibTransId="{52A293C5-897E-47A2-A099-2F827A164AE6}"/>
    <dgm:cxn modelId="{315238E3-EE77-4D20-8F06-01377277D8D7}" type="presOf" srcId="{2A18AAF0-BF22-471F-92DE-45ACCE8A4649}" destId="{F41B85C5-994E-4203-8B12-92806C9689BA}" srcOrd="0" destOrd="0" presId="urn:microsoft.com/office/officeart/2005/8/layout/vList5"/>
    <dgm:cxn modelId="{062A8AF7-D0EE-4D2B-9058-F5945F624222}" srcId="{E22FFC63-8F6D-425D-9146-C65DBB806B42}" destId="{7E798375-B1CB-4C51-BA45-0E926B7C183F}" srcOrd="5" destOrd="0" parTransId="{3BCD1932-A090-4B57-B879-42F5F7511EA4}" sibTransId="{073FD77B-75B9-44BD-ACAD-C82697BC70C7}"/>
    <dgm:cxn modelId="{471E8BF8-FB5A-4DF7-AF87-97350883A45F}" type="presOf" srcId="{7E798375-B1CB-4C51-BA45-0E926B7C183F}" destId="{BFDE7421-02AD-491F-88DB-BAEF5911FE9D}" srcOrd="0" destOrd="0" presId="urn:microsoft.com/office/officeart/2005/8/layout/vList5"/>
    <dgm:cxn modelId="{C37C8694-AADF-4C34-8BB2-BFED8C16850D}" type="presParOf" srcId="{829AC113-1EAB-4720-982D-2236013A91EF}" destId="{D89CE13C-3EF9-4D36-ADD9-8C29BBC71D67}" srcOrd="0" destOrd="0" presId="urn:microsoft.com/office/officeart/2005/8/layout/vList5"/>
    <dgm:cxn modelId="{5B9AC083-70EE-473D-AF60-1820CAB30960}" type="presParOf" srcId="{D89CE13C-3EF9-4D36-ADD9-8C29BBC71D67}" destId="{DC1719E0-2E1C-4B2F-9C0F-9F0822D2238A}" srcOrd="0" destOrd="0" presId="urn:microsoft.com/office/officeart/2005/8/layout/vList5"/>
    <dgm:cxn modelId="{D1C3474E-661F-4A05-A866-781311828608}" type="presParOf" srcId="{829AC113-1EAB-4720-982D-2236013A91EF}" destId="{3BA72DED-21D2-4F81-BAF1-AE4E86BF849D}" srcOrd="1" destOrd="0" presId="urn:microsoft.com/office/officeart/2005/8/layout/vList5"/>
    <dgm:cxn modelId="{F623290A-8A88-4D05-AA00-1E5CC9D44D09}" type="presParOf" srcId="{829AC113-1EAB-4720-982D-2236013A91EF}" destId="{407722A7-16F7-48D5-BE35-A530F3508550}" srcOrd="2" destOrd="0" presId="urn:microsoft.com/office/officeart/2005/8/layout/vList5"/>
    <dgm:cxn modelId="{7C32C7AE-5D21-4A16-ACBB-239A002979C6}" type="presParOf" srcId="{407722A7-16F7-48D5-BE35-A530F3508550}" destId="{03E1CCBD-83BA-464E-BC6C-F65A3D79D70B}" srcOrd="0" destOrd="0" presId="urn:microsoft.com/office/officeart/2005/8/layout/vList5"/>
    <dgm:cxn modelId="{66E53548-3A85-4B6D-94B5-821AD5650130}" type="presParOf" srcId="{829AC113-1EAB-4720-982D-2236013A91EF}" destId="{370F03EC-9270-46F2-819C-235CF702C5A5}" srcOrd="3" destOrd="0" presId="urn:microsoft.com/office/officeart/2005/8/layout/vList5"/>
    <dgm:cxn modelId="{C3C62E6F-7AD1-4D51-BD21-50570573A614}" type="presParOf" srcId="{829AC113-1EAB-4720-982D-2236013A91EF}" destId="{F0967A83-A5DE-4AAB-A265-1BECB69D4B83}" srcOrd="4" destOrd="0" presId="urn:microsoft.com/office/officeart/2005/8/layout/vList5"/>
    <dgm:cxn modelId="{102B167A-C0AB-44DC-92CD-329F0ECC7753}" type="presParOf" srcId="{F0967A83-A5DE-4AAB-A265-1BECB69D4B83}" destId="{5CA19D90-3347-4821-98B8-06A20D19690C}" srcOrd="0" destOrd="0" presId="urn:microsoft.com/office/officeart/2005/8/layout/vList5"/>
    <dgm:cxn modelId="{EF17E220-C15B-4CE7-AE02-FAF8C89E65BD}" type="presParOf" srcId="{829AC113-1EAB-4720-982D-2236013A91EF}" destId="{4E3EE8F7-C61B-4998-9A09-C6B33C77E4B4}" srcOrd="5" destOrd="0" presId="urn:microsoft.com/office/officeart/2005/8/layout/vList5"/>
    <dgm:cxn modelId="{FB8D6E98-BC23-4C07-AA09-B813EBF6B983}" type="presParOf" srcId="{829AC113-1EAB-4720-982D-2236013A91EF}" destId="{D54D9F97-7616-4E97-840D-6A8C00A02E3D}" srcOrd="6" destOrd="0" presId="urn:microsoft.com/office/officeart/2005/8/layout/vList5"/>
    <dgm:cxn modelId="{B29FC128-DE70-4280-A0F6-E0259D27AC02}" type="presParOf" srcId="{D54D9F97-7616-4E97-840D-6A8C00A02E3D}" destId="{8C5FF108-ABCE-46A3-A5A4-DB8A90580AA9}" srcOrd="0" destOrd="0" presId="urn:microsoft.com/office/officeart/2005/8/layout/vList5"/>
    <dgm:cxn modelId="{D3032D3C-9396-4495-BE60-187BF23B62AF}" type="presParOf" srcId="{829AC113-1EAB-4720-982D-2236013A91EF}" destId="{16552FF2-ADFE-47B8-A51A-AE063E867178}" srcOrd="7" destOrd="0" presId="urn:microsoft.com/office/officeart/2005/8/layout/vList5"/>
    <dgm:cxn modelId="{DFF76B84-7349-440B-BBA2-8479CB2034E3}" type="presParOf" srcId="{829AC113-1EAB-4720-982D-2236013A91EF}" destId="{DFF47C6D-7740-4267-8508-F7BC2E194111}" srcOrd="8" destOrd="0" presId="urn:microsoft.com/office/officeart/2005/8/layout/vList5"/>
    <dgm:cxn modelId="{7CD321FA-600C-4F14-9253-1FD2B403EE2D}" type="presParOf" srcId="{DFF47C6D-7740-4267-8508-F7BC2E194111}" destId="{418CE0D9-4B9A-4A4B-86E9-B9A42837FEC1}" srcOrd="0" destOrd="0" presId="urn:microsoft.com/office/officeart/2005/8/layout/vList5"/>
    <dgm:cxn modelId="{BB2043E7-297C-4E4F-ABB1-245132EFE5F2}" type="presParOf" srcId="{829AC113-1EAB-4720-982D-2236013A91EF}" destId="{30C52290-0168-46BE-BB36-7F6EE7FC0042}" srcOrd="9" destOrd="0" presId="urn:microsoft.com/office/officeart/2005/8/layout/vList5"/>
    <dgm:cxn modelId="{E09AD5A4-34AD-4BA5-9C0E-0ABC1042AADA}" type="presParOf" srcId="{829AC113-1EAB-4720-982D-2236013A91EF}" destId="{F23621C1-AADA-4D91-AEB5-758D1E85B57B}" srcOrd="10" destOrd="0" presId="urn:microsoft.com/office/officeart/2005/8/layout/vList5"/>
    <dgm:cxn modelId="{107AD87E-AD74-491D-8EF2-6200E9A8D064}" type="presParOf" srcId="{F23621C1-AADA-4D91-AEB5-758D1E85B57B}" destId="{BFDE7421-02AD-491F-88DB-BAEF5911FE9D}" srcOrd="0" destOrd="0" presId="urn:microsoft.com/office/officeart/2005/8/layout/vList5"/>
    <dgm:cxn modelId="{717F1A14-2709-4C3A-810D-BEF3C9A306E8}" type="presParOf" srcId="{829AC113-1EAB-4720-982D-2236013A91EF}" destId="{5C8BC74E-D1E5-4F4F-9A83-5694A3E60090}" srcOrd="11" destOrd="0" presId="urn:microsoft.com/office/officeart/2005/8/layout/vList5"/>
    <dgm:cxn modelId="{287D571D-8B08-4877-A845-AF34B17A47BB}" type="presParOf" srcId="{829AC113-1EAB-4720-982D-2236013A91EF}" destId="{DEC36178-45C6-4BCE-8EB4-A7EDCB55B02D}" srcOrd="12" destOrd="0" presId="urn:microsoft.com/office/officeart/2005/8/layout/vList5"/>
    <dgm:cxn modelId="{2E95BF7D-C4FE-4A2F-A2CE-5FE86B72DE8E}" type="presParOf" srcId="{DEC36178-45C6-4BCE-8EB4-A7EDCB55B02D}" destId="{4C9B4D98-F73E-47BD-ADEF-E1B50FAFBFC6}" srcOrd="0" destOrd="0" presId="urn:microsoft.com/office/officeart/2005/8/layout/vList5"/>
    <dgm:cxn modelId="{72382A63-7DF9-4AF1-BAB4-EDD69B14AB04}" type="presParOf" srcId="{829AC113-1EAB-4720-982D-2236013A91EF}" destId="{90599038-1999-4B0A-B4F7-810FF7E90D2D}" srcOrd="13" destOrd="0" presId="urn:microsoft.com/office/officeart/2005/8/layout/vList5"/>
    <dgm:cxn modelId="{2AD2E7B6-556E-499B-AFF3-5497FD3C3D58}" type="presParOf" srcId="{829AC113-1EAB-4720-982D-2236013A91EF}" destId="{7B0CEFB3-88BD-4F1E-B39B-075D62D640FA}" srcOrd="14" destOrd="0" presId="urn:microsoft.com/office/officeart/2005/8/layout/vList5"/>
    <dgm:cxn modelId="{4C1E75D4-E895-4241-A987-85885ACC67DB}" type="presParOf" srcId="{7B0CEFB3-88BD-4F1E-B39B-075D62D640FA}" destId="{F41B85C5-994E-4203-8B12-92806C9689B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CDBE8-4D2A-4CD9-8392-67428EB8F2D2}">
      <dsp:nvSpPr>
        <dsp:cNvPr id="0" name=""/>
        <dsp:cNvSpPr/>
      </dsp:nvSpPr>
      <dsp:spPr>
        <a:xfrm>
          <a:off x="1251850" y="1713994"/>
          <a:ext cx="1527962" cy="1527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9870D76-C4F8-49C9-A9BB-0DDC6D067A42}">
      <dsp:nvSpPr>
        <dsp:cNvPr id="0" name=""/>
        <dsp:cNvSpPr/>
      </dsp:nvSpPr>
      <dsp:spPr>
        <a:xfrm>
          <a:off x="318095" y="3638699"/>
          <a:ext cx="33954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/>
            <a:t>Moje stránka je zaměřená na TOP 7 nejstarších Minecraft serverů.</a:t>
          </a:r>
          <a:endParaRPr lang="en-US" sz="1500" kern="1200"/>
        </a:p>
      </dsp:txBody>
      <dsp:txXfrm>
        <a:off x="318095" y="3638699"/>
        <a:ext cx="3395472" cy="720000"/>
      </dsp:txXfrm>
    </dsp:sp>
    <dsp:sp modelId="{4322F61E-CA2D-4050-B7F3-88D725C0B090}">
      <dsp:nvSpPr>
        <dsp:cNvPr id="0" name=""/>
        <dsp:cNvSpPr/>
      </dsp:nvSpPr>
      <dsp:spPr>
        <a:xfrm>
          <a:off x="5241531" y="1713994"/>
          <a:ext cx="1527962" cy="1527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1CC84F2-FDA4-48AC-80FD-754061E3258E}">
      <dsp:nvSpPr>
        <dsp:cNvPr id="0" name=""/>
        <dsp:cNvSpPr/>
      </dsp:nvSpPr>
      <dsp:spPr>
        <a:xfrm>
          <a:off x="4307776" y="3638699"/>
          <a:ext cx="33954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/>
            <a:t>Servery fungují do dnes , buď tam hrají hráči a nebo tam nikdo nehraje </a:t>
          </a:r>
          <a:endParaRPr lang="en-US" sz="1500" kern="1200"/>
        </a:p>
      </dsp:txBody>
      <dsp:txXfrm>
        <a:off x="4307776" y="3638699"/>
        <a:ext cx="3395472" cy="720000"/>
      </dsp:txXfrm>
    </dsp:sp>
    <dsp:sp modelId="{7542FAD3-6271-4EA6-B38A-598662715515}">
      <dsp:nvSpPr>
        <dsp:cNvPr id="0" name=""/>
        <dsp:cNvSpPr/>
      </dsp:nvSpPr>
      <dsp:spPr>
        <a:xfrm>
          <a:off x="9231211" y="1713994"/>
          <a:ext cx="1527962" cy="15279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BE6FF80-6117-4178-ADD2-E1EDFFA89D28}">
      <dsp:nvSpPr>
        <dsp:cNvPr id="0" name=""/>
        <dsp:cNvSpPr/>
      </dsp:nvSpPr>
      <dsp:spPr>
        <a:xfrm>
          <a:off x="8297456" y="3638699"/>
          <a:ext cx="33954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kern="1200" dirty="0"/>
            <a:t>Nejstarší server je Nerd.nu který funguje už 14 let.</a:t>
          </a:r>
          <a:endParaRPr lang="en-US" sz="1500" kern="1200" dirty="0"/>
        </a:p>
      </dsp:txBody>
      <dsp:txXfrm>
        <a:off x="8297456" y="3638699"/>
        <a:ext cx="339547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719E0-2E1C-4B2F-9C0F-9F0822D2238A}">
      <dsp:nvSpPr>
        <dsp:cNvPr id="0" name=""/>
        <dsp:cNvSpPr/>
      </dsp:nvSpPr>
      <dsp:spPr>
        <a:xfrm>
          <a:off x="3446272" y="212"/>
          <a:ext cx="3877056" cy="63996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b="0" i="0" kern="1200"/>
            <a:t>1.  Nerd.nu</a:t>
          </a:r>
          <a:endParaRPr lang="en-US" sz="1500" kern="1200"/>
        </a:p>
      </dsp:txBody>
      <dsp:txXfrm>
        <a:off x="3477513" y="31453"/>
        <a:ext cx="3814574" cy="577486"/>
      </dsp:txXfrm>
    </dsp:sp>
    <dsp:sp modelId="{03E1CCBD-83BA-464E-BC6C-F65A3D79D70B}">
      <dsp:nvSpPr>
        <dsp:cNvPr id="0" name=""/>
        <dsp:cNvSpPr/>
      </dsp:nvSpPr>
      <dsp:spPr>
        <a:xfrm>
          <a:off x="3446272" y="672178"/>
          <a:ext cx="3877056" cy="639968"/>
        </a:xfrm>
        <a:prstGeom prst="roundRect">
          <a:avLst/>
        </a:prstGeom>
        <a:solidFill>
          <a:schemeClr val="accent3">
            <a:hueOff val="1607006"/>
            <a:satOff val="313"/>
            <a:lumOff val="168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b="0" i="0" kern="1200"/>
            <a:t>2. MinecraftOnline</a:t>
          </a:r>
          <a:endParaRPr lang="en-US" sz="1500" kern="1200"/>
        </a:p>
      </dsp:txBody>
      <dsp:txXfrm>
        <a:off x="3477513" y="703419"/>
        <a:ext cx="3814574" cy="577486"/>
      </dsp:txXfrm>
    </dsp:sp>
    <dsp:sp modelId="{5CA19D90-3347-4821-98B8-06A20D19690C}">
      <dsp:nvSpPr>
        <dsp:cNvPr id="0" name=""/>
        <dsp:cNvSpPr/>
      </dsp:nvSpPr>
      <dsp:spPr>
        <a:xfrm>
          <a:off x="3446272" y="1344145"/>
          <a:ext cx="3877056" cy="639968"/>
        </a:xfrm>
        <a:prstGeom prst="roundRect">
          <a:avLst/>
        </a:prstGeom>
        <a:solidFill>
          <a:schemeClr val="accent3">
            <a:hueOff val="3214013"/>
            <a:satOff val="625"/>
            <a:lumOff val="336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b="0" i="0" kern="1200"/>
            <a:t>3. Minr.org</a:t>
          </a:r>
          <a:endParaRPr lang="en-US" sz="1500" kern="1200"/>
        </a:p>
      </dsp:txBody>
      <dsp:txXfrm>
        <a:off x="3477513" y="1375386"/>
        <a:ext cx="3814574" cy="577486"/>
      </dsp:txXfrm>
    </dsp:sp>
    <dsp:sp modelId="{8C5FF108-ABCE-46A3-A5A4-DB8A90580AA9}">
      <dsp:nvSpPr>
        <dsp:cNvPr id="0" name=""/>
        <dsp:cNvSpPr/>
      </dsp:nvSpPr>
      <dsp:spPr>
        <a:xfrm>
          <a:off x="3446272" y="2016112"/>
          <a:ext cx="3877056" cy="639968"/>
        </a:xfrm>
        <a:prstGeom prst="roundRect">
          <a:avLst/>
        </a:prstGeom>
        <a:solidFill>
          <a:schemeClr val="accent3">
            <a:hueOff val="4821019"/>
            <a:satOff val="938"/>
            <a:lumOff val="504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b="0" i="0" kern="1200"/>
            <a:t>4. 2b2t ( 2builders2tools )</a:t>
          </a:r>
          <a:endParaRPr lang="en-US" sz="1500" kern="1200"/>
        </a:p>
      </dsp:txBody>
      <dsp:txXfrm>
        <a:off x="3477513" y="2047353"/>
        <a:ext cx="3814574" cy="577486"/>
      </dsp:txXfrm>
    </dsp:sp>
    <dsp:sp modelId="{418CE0D9-4B9A-4A4B-86E9-B9A42837FEC1}">
      <dsp:nvSpPr>
        <dsp:cNvPr id="0" name=""/>
        <dsp:cNvSpPr/>
      </dsp:nvSpPr>
      <dsp:spPr>
        <a:xfrm>
          <a:off x="3446272" y="2688079"/>
          <a:ext cx="3877056" cy="639968"/>
        </a:xfrm>
        <a:prstGeom prst="roundRect">
          <a:avLst/>
        </a:prstGeom>
        <a:solidFill>
          <a:schemeClr val="accent3">
            <a:hueOff val="6428025"/>
            <a:satOff val="1251"/>
            <a:lumOff val="672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b="0" i="0" kern="1200"/>
            <a:t>5. Crazy-Fools UK</a:t>
          </a:r>
          <a:endParaRPr lang="en-US" sz="1500" kern="1200"/>
        </a:p>
      </dsp:txBody>
      <dsp:txXfrm>
        <a:off x="3477513" y="2719320"/>
        <a:ext cx="3814574" cy="577486"/>
      </dsp:txXfrm>
    </dsp:sp>
    <dsp:sp modelId="{BFDE7421-02AD-491F-88DB-BAEF5911FE9D}">
      <dsp:nvSpPr>
        <dsp:cNvPr id="0" name=""/>
        <dsp:cNvSpPr/>
      </dsp:nvSpPr>
      <dsp:spPr>
        <a:xfrm>
          <a:off x="3446272" y="3360046"/>
          <a:ext cx="3877056" cy="639968"/>
        </a:xfrm>
        <a:prstGeom prst="roundRect">
          <a:avLst/>
        </a:prstGeom>
        <a:solidFill>
          <a:schemeClr val="accent3">
            <a:hueOff val="8035031"/>
            <a:satOff val="1564"/>
            <a:lumOff val="840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b="0" i="0" kern="1200"/>
            <a:t>6. Mineplex</a:t>
          </a:r>
          <a:endParaRPr lang="en-US" sz="1500" kern="1200"/>
        </a:p>
      </dsp:txBody>
      <dsp:txXfrm>
        <a:off x="3477513" y="3391287"/>
        <a:ext cx="3814574" cy="577486"/>
      </dsp:txXfrm>
    </dsp:sp>
    <dsp:sp modelId="{4C9B4D98-F73E-47BD-ADEF-E1B50FAFBFC6}">
      <dsp:nvSpPr>
        <dsp:cNvPr id="0" name=""/>
        <dsp:cNvSpPr/>
      </dsp:nvSpPr>
      <dsp:spPr>
        <a:xfrm>
          <a:off x="3446272" y="4032012"/>
          <a:ext cx="3877056" cy="639968"/>
        </a:xfrm>
        <a:prstGeom prst="roundRect">
          <a:avLst/>
        </a:prstGeom>
        <a:solidFill>
          <a:schemeClr val="accent3">
            <a:hueOff val="9642037"/>
            <a:satOff val="1876"/>
            <a:lumOff val="100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b="0" i="0" kern="1200"/>
            <a:t>7. Hypixel</a:t>
          </a:r>
          <a:endParaRPr lang="en-US" sz="1500" kern="1200"/>
        </a:p>
      </dsp:txBody>
      <dsp:txXfrm>
        <a:off x="3477513" y="4063253"/>
        <a:ext cx="3814574" cy="577486"/>
      </dsp:txXfrm>
    </dsp:sp>
    <dsp:sp modelId="{F41B85C5-994E-4203-8B12-92806C9689BA}">
      <dsp:nvSpPr>
        <dsp:cNvPr id="0" name=""/>
        <dsp:cNvSpPr/>
      </dsp:nvSpPr>
      <dsp:spPr>
        <a:xfrm>
          <a:off x="3446272" y="4703979"/>
          <a:ext cx="3877056" cy="639968"/>
        </a:xfrm>
        <a:prstGeom prst="roundRect">
          <a:avLst/>
        </a:prstGeom>
        <a:solidFill>
          <a:schemeClr val="accent3">
            <a:hueOff val="11249043"/>
            <a:satOff val="2189"/>
            <a:lumOff val="1176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500" b="0" i="0" kern="1200"/>
            <a:t>Také obsahu jeden bonusový server který by neměl chybět . Je to HiveMC</a:t>
          </a:r>
          <a:endParaRPr lang="en-US" sz="1500" kern="1200"/>
        </a:p>
      </dsp:txBody>
      <dsp:txXfrm>
        <a:off x="3477513" y="4735220"/>
        <a:ext cx="3814574" cy="577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8E9A-A91B-4295-BD00-6549A4DBE769}" type="datetimeFigureOut">
              <a:rPr lang="cs-CZ" smtClean="0"/>
              <a:t>07.03.2023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633D-781B-4406-B29C-57829A40A4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010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8E9A-A91B-4295-BD00-6549A4DBE769}" type="datetimeFigureOut">
              <a:rPr lang="cs-CZ" smtClean="0"/>
              <a:t>07.03.2023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633D-781B-4406-B29C-57829A40A4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866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8E9A-A91B-4295-BD00-6549A4DBE769}" type="datetimeFigureOut">
              <a:rPr lang="cs-CZ" smtClean="0"/>
              <a:t>07.03.2023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633D-781B-4406-B29C-57829A40A4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5449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8E9A-A91B-4295-BD00-6549A4DBE769}" type="datetimeFigureOut">
              <a:rPr lang="cs-CZ" smtClean="0"/>
              <a:t>07.03.2023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633D-781B-4406-B29C-57829A40A482}" type="slidenum">
              <a:rPr lang="cs-CZ" smtClean="0"/>
              <a:t>‹#›</a:t>
            </a:fld>
            <a:endParaRPr lang="cs-CZ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419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8E9A-A91B-4295-BD00-6549A4DBE769}" type="datetimeFigureOut">
              <a:rPr lang="cs-CZ" smtClean="0"/>
              <a:t>07.03.2023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633D-781B-4406-B29C-57829A40A4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747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8E9A-A91B-4295-BD00-6549A4DBE769}" type="datetimeFigureOut">
              <a:rPr lang="cs-CZ" smtClean="0"/>
              <a:t>07.03.2023</a:t>
            </a:fld>
            <a:endParaRPr lang="cs-C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633D-781B-4406-B29C-57829A40A4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6402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8E9A-A91B-4295-BD00-6549A4DBE769}" type="datetimeFigureOut">
              <a:rPr lang="cs-CZ" smtClean="0"/>
              <a:t>07.03.2023</a:t>
            </a:fld>
            <a:endParaRPr lang="cs-C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633D-781B-4406-B29C-57829A40A4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1280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8E9A-A91B-4295-BD00-6549A4DBE769}" type="datetimeFigureOut">
              <a:rPr lang="cs-CZ" smtClean="0"/>
              <a:t>07.03.2023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633D-781B-4406-B29C-57829A40A4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452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8E9A-A91B-4295-BD00-6549A4DBE769}" type="datetimeFigureOut">
              <a:rPr lang="cs-CZ" smtClean="0"/>
              <a:t>07.03.2023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633D-781B-4406-B29C-57829A40A4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190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8E9A-A91B-4295-BD00-6549A4DBE769}" type="datetimeFigureOut">
              <a:rPr lang="cs-CZ" smtClean="0"/>
              <a:t>07.03.2023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633D-781B-4406-B29C-57829A40A4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217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8E9A-A91B-4295-BD00-6549A4DBE769}" type="datetimeFigureOut">
              <a:rPr lang="cs-CZ" smtClean="0"/>
              <a:t>07.03.2023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633D-781B-4406-B29C-57829A40A4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657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8E9A-A91B-4295-BD00-6549A4DBE769}" type="datetimeFigureOut">
              <a:rPr lang="cs-CZ" smtClean="0"/>
              <a:t>07.03.2023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633D-781B-4406-B29C-57829A40A4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53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8E9A-A91B-4295-BD00-6549A4DBE769}" type="datetimeFigureOut">
              <a:rPr lang="cs-CZ" smtClean="0"/>
              <a:t>07.03.2023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633D-781B-4406-B29C-57829A40A4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091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8E9A-A91B-4295-BD00-6549A4DBE769}" type="datetimeFigureOut">
              <a:rPr lang="cs-CZ" smtClean="0"/>
              <a:t>07.03.2023</a:t>
            </a:fld>
            <a:endParaRPr lang="cs-C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633D-781B-4406-B29C-57829A40A4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396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8E9A-A91B-4295-BD00-6549A4DBE769}" type="datetimeFigureOut">
              <a:rPr lang="cs-CZ" smtClean="0"/>
              <a:t>07.03.2023</a:t>
            </a:fld>
            <a:endParaRPr lang="cs-C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633D-781B-4406-B29C-57829A40A4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427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8E9A-A91B-4295-BD00-6549A4DBE769}" type="datetimeFigureOut">
              <a:rPr lang="cs-CZ" smtClean="0"/>
              <a:t>07.03.2023</a:t>
            </a:fld>
            <a:endParaRPr lang="cs-C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633D-781B-4406-B29C-57829A40A4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862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8E9A-A91B-4295-BD00-6549A4DBE769}" type="datetimeFigureOut">
              <a:rPr lang="cs-CZ" smtClean="0"/>
              <a:t>07.03.2023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633D-781B-4406-B29C-57829A40A4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53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4E48E9A-A91B-4295-BD00-6549A4DBE769}" type="datetimeFigureOut">
              <a:rPr lang="cs-CZ" smtClean="0"/>
              <a:t>07.03.2023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D633D-781B-4406-B29C-57829A40A4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6425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1FE0C3-D804-C97A-5FCA-135468BB5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  <a:effectLst>
            <a:glow rad="228600">
              <a:schemeClr val="accent4">
                <a:satMod val="175000"/>
                <a:alpha val="40000"/>
              </a:schemeClr>
            </a:glow>
            <a:innerShdw blurRad="114300">
              <a:prstClr val="black"/>
            </a:innerShdw>
            <a:softEdge rad="635000"/>
          </a:effectLst>
        </p:spPr>
        <p:txBody>
          <a:bodyPr>
            <a:normAutofit/>
          </a:bodyPr>
          <a:lstStyle/>
          <a:p>
            <a:pPr algn="ctr"/>
            <a:r>
              <a:rPr lang="cs-CZ" sz="8000" dirty="0">
                <a:solidFill>
                  <a:schemeClr val="tx1"/>
                </a:solidFill>
                <a:latin typeface="Berlin Sans FB Demi" panose="020E0802020502020306" pitchFamily="34" charset="0"/>
              </a:rPr>
              <a:t>Moje Stránka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F7EB965-0E50-B520-38CB-40A642A14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cs-CZ" sz="2400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Jan Benedikt</a:t>
            </a:r>
          </a:p>
        </p:txBody>
      </p:sp>
    </p:spTree>
    <p:extLst>
      <p:ext uri="{BB962C8B-B14F-4D97-AF65-F5344CB8AC3E}">
        <p14:creationId xmlns:p14="http://schemas.microsoft.com/office/powerpoint/2010/main" val="50070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BE5D7C-126F-67A6-0E67-C1FB63101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cs-CZ" dirty="0">
                <a:latin typeface="Berlin Sans FB Demi" panose="020E0802020502020306" pitchFamily="34" charset="0"/>
              </a:rPr>
              <a:t>Co to je za Stránku ?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74427CAF-63A8-ECA4-60E2-25CC0D3164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311519"/>
              </p:ext>
            </p:extLst>
          </p:nvPr>
        </p:nvGraphicFramePr>
        <p:xfrm>
          <a:off x="0" y="914400"/>
          <a:ext cx="12011025" cy="6072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75446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rush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65E814-2FC1-8BF0-AB8B-9B3017C28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cs-CZ" dirty="0">
                <a:latin typeface="Berlin Sans FB Demi" panose="020E0802020502020306" pitchFamily="34" charset="0"/>
              </a:rPr>
              <a:t>Jaké servery stránka obsahuje 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B3860E0D-2406-54D7-70E2-27935FF999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046194"/>
              </p:ext>
            </p:extLst>
          </p:nvPr>
        </p:nvGraphicFramePr>
        <p:xfrm>
          <a:off x="132080" y="1391920"/>
          <a:ext cx="10769600" cy="534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0844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F061F1-CEA1-2D58-1768-42CFC51FE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609601"/>
            <a:ext cx="9404723" cy="1400530"/>
          </a:xfrm>
        </p:spPr>
        <p:txBody>
          <a:bodyPr/>
          <a:lstStyle/>
          <a:p>
            <a:r>
              <a:rPr lang="cs-CZ">
                <a:latin typeface="Berlin Sans FB Demi" panose="020E0802020502020306" pitchFamily="34" charset="0"/>
              </a:rPr>
              <a:t>Co si ze stránky můžete odnést </a:t>
            </a:r>
            <a:endParaRPr lang="cs-CZ" dirty="0">
              <a:latin typeface="Berlin Sans FB Demi" panose="020E0802020502020306" pitchFamily="34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6D1E17-0D38-694F-C6DA-07B8B2A69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82" y="2010131"/>
            <a:ext cx="13142420" cy="6039206"/>
          </a:xfrm>
        </p:spPr>
        <p:txBody>
          <a:bodyPr>
            <a:normAutofit/>
          </a:bodyPr>
          <a:lstStyle/>
          <a:p>
            <a:r>
              <a:rPr lang="cs-CZ" sz="1900"/>
              <a:t>Stránka vám poví jaký Minecraft server je nejstarší</a:t>
            </a:r>
          </a:p>
          <a:p>
            <a:r>
              <a:rPr lang="cs-CZ" sz="1900"/>
              <a:t>IP serverů </a:t>
            </a:r>
          </a:p>
          <a:p>
            <a:r>
              <a:rPr lang="cs-CZ" sz="1900"/>
              <a:t>nerd.nu                                         na verzi 1.8 až 1.19</a:t>
            </a:r>
          </a:p>
          <a:p>
            <a:r>
              <a:rPr lang="cs-CZ" sz="1900"/>
              <a:t>minecraftonline.com                  na verzi 1.12.2</a:t>
            </a:r>
          </a:p>
          <a:p>
            <a:r>
              <a:rPr lang="cs-CZ" sz="1900"/>
              <a:t>zero.minr.org                                na verzi 1.19.2</a:t>
            </a:r>
          </a:p>
          <a:p>
            <a:r>
              <a:rPr lang="cs-CZ" sz="1900"/>
              <a:t>2b2t.org                                        na verzi 1.19.2</a:t>
            </a:r>
          </a:p>
          <a:p>
            <a:r>
              <a:rPr lang="cs-CZ" sz="1900"/>
              <a:t>minecraft.crazy-fools.co.uk        na verzi 1.18.2</a:t>
            </a:r>
          </a:p>
          <a:p>
            <a:r>
              <a:rPr lang="cs-CZ" sz="1900"/>
              <a:t>us.mineplex.com                         na verzi 1.17</a:t>
            </a:r>
          </a:p>
          <a:p>
            <a:r>
              <a:rPr lang="cs-CZ" sz="1900"/>
              <a:t>hypixel.net                                    na verzi 1.8 až 1.19.3</a:t>
            </a:r>
          </a:p>
          <a:p>
            <a:r>
              <a:rPr lang="cs-CZ" sz="1900"/>
              <a:t>play.hivemc.com                        na verzi 1.8  až 1.19    server už na JAVA EDITION nefunguje </a:t>
            </a:r>
          </a:p>
          <a:p>
            <a:endParaRPr lang="cs-CZ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0510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shred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3A9611-0A4C-4C6E-8633-3E3859510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>
                <a:latin typeface="Berlin Sans FB Demi" panose="020E0802020502020306" pitchFamily="34" charset="0"/>
              </a:rPr>
              <a:t>Děkuji za pozornost </a:t>
            </a:r>
            <a:endParaRPr lang="en-US" sz="80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66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70E3E88418E9649B6DA20A1BE0B656F" ma:contentTypeVersion="10" ma:contentTypeDescription="Vytvoří nový dokument" ma:contentTypeScope="" ma:versionID="5cdfd95f8702041dc22d33c453816b6c">
  <xsd:schema xmlns:xsd="http://www.w3.org/2001/XMLSchema" xmlns:xs="http://www.w3.org/2001/XMLSchema" xmlns:p="http://schemas.microsoft.com/office/2006/metadata/properties" xmlns:ns3="0f7591db-f36b-4f60-b16a-36dbd439cd6a" xmlns:ns4="884c28a4-ddb7-4808-8d16-260216977146" targetNamespace="http://schemas.microsoft.com/office/2006/metadata/properties" ma:root="true" ma:fieldsID="383dbbe870b8440ebeffd5aa04f4e894" ns3:_="" ns4:_="">
    <xsd:import namespace="0f7591db-f36b-4f60-b16a-36dbd439cd6a"/>
    <xsd:import namespace="884c28a4-ddb7-4808-8d16-260216977146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edWithUser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7591db-f36b-4f60-b16a-36dbd439cd6a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4c28a4-ddb7-4808-8d16-2602169771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84c28a4-ddb7-4808-8d16-260216977146" xsi:nil="true"/>
  </documentManagement>
</p:properties>
</file>

<file path=customXml/itemProps1.xml><?xml version="1.0" encoding="utf-8"?>
<ds:datastoreItem xmlns:ds="http://schemas.openxmlformats.org/officeDocument/2006/customXml" ds:itemID="{FC2F468F-DA1C-4824-948E-A559A68BC7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7591db-f36b-4f60-b16a-36dbd439cd6a"/>
    <ds:schemaRef ds:uri="884c28a4-ddb7-4808-8d16-2602169771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C6E61A-D573-41F0-8333-BE8699CF38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FAEFB9-786A-44BC-8A17-D5C847601F55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884c28a4-ddb7-4808-8d16-260216977146"/>
    <ds:schemaRef ds:uri="0f7591db-f36b-4f60-b16a-36dbd439cd6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</TotalTime>
  <Words>182</Words>
  <Application>Microsoft Office PowerPoint</Application>
  <PresentationFormat>Širokoúhlá obrazovka</PresentationFormat>
  <Paragraphs>27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11" baseType="lpstr">
      <vt:lpstr>Aharoni</vt:lpstr>
      <vt:lpstr>Arial</vt:lpstr>
      <vt:lpstr>Berlin Sans FB Demi</vt:lpstr>
      <vt:lpstr>Century Gothic</vt:lpstr>
      <vt:lpstr>Wingdings 3</vt:lpstr>
      <vt:lpstr>Ion</vt:lpstr>
      <vt:lpstr>Moje Stránka</vt:lpstr>
      <vt:lpstr>Co to je za Stránku ?</vt:lpstr>
      <vt:lpstr>Jaké servery stránka obsahuje </vt:lpstr>
      <vt:lpstr>Co si ze stránky můžete odnést </vt:lpstr>
      <vt:lpstr>Děkuji za pozornost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Moje Stránka</dc:title>
  <dc:creator>Benedikt Jan</dc:creator>
  <cp:lastModifiedBy>Benedikt Jan</cp:lastModifiedBy>
  <cp:revision>10</cp:revision>
  <dcterms:created xsi:type="dcterms:W3CDTF">2023-02-27T11:53:49Z</dcterms:created>
  <dcterms:modified xsi:type="dcterms:W3CDTF">2023-03-07T07:39:10Z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0x010100C70E3E88418E9649B6DA20A1BE0B656F</vt:lpwstr>
  </property>
</Properties>
</file>