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14EBA-3B9E-E587-9011-5A5157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287FE2-1D9B-0471-7AF0-8FF8A1557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358BE-E829-1540-94C1-3AF75841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3E4EA-EDB3-E6BF-AE9F-7725593F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5D9FE-60B8-D9CE-BC4B-973820CB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2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723B2-25A5-F3DA-E622-20EE963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63EAC-95A2-362C-473A-6E343A5C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C7592-2523-8A18-7E2B-06CAFBDA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34F263-CDA1-CDD9-8464-7257EE7F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80C145-4A10-A35D-55B6-2F77DB73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03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5699EE-D58A-CE1A-114D-6C3CE6A34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AE8C1-2FBF-EE8D-DF92-DC9DD16B7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CCF08-0E9E-566B-37A4-E8B9F1FC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CE3A0-84D4-BAC3-AAA6-24A14186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59423-D6A5-17FD-E206-B56F59A4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4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4B5DD-9003-4F2C-EA87-A104B011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21588C-5586-4083-1984-5F7672C10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21F4D-FD78-5597-9569-476C9D5F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FB843-69A6-8635-0D3C-56774980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06D38-798C-C1C8-54BE-CD0A8B16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1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02AD4-D0DB-7EA0-BD8F-DA8F913A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E63E5B-F130-239D-4100-D96EAD4D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ECE0E-D04B-07E5-B8CA-D507F1A9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D964A-1BA3-96B2-0DD1-8DAA3623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315AC-5A99-1CDC-FCDD-2CC81DF8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31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D9689-9CD9-730D-5B95-CBCA4801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693F9-1663-A6F7-02B5-17174B10A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BF6F64-FF18-5CC3-0382-BBB705C75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43F489-8A09-9C3D-EB69-E9FFD61E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EB9B31-9E01-6E36-56BF-032F247B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E38B2-F75D-3887-3288-A353EC85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9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4521B-B548-FB50-BF3C-BB93E693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34EA2-A1DC-4E0F-E1D3-92F104E3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548AA8-A07C-9421-72EF-0E61C392D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BC5D20-E5D6-27B4-89AB-34E1F703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664824-0ACD-053B-ED3F-0EB2379D9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16E419-D7F3-E255-672C-9FCB612B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A78EBD-B642-C528-1CA8-50AD0788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1B69B5-EB31-E0E4-6C94-CC3356AD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22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F763F-CEC5-24DF-5C06-D5529957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B6C2BD-2BEB-075E-5CC8-5DA79FE8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85C5F1-E04D-20CE-2F7E-24AD4D81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4A726F-87B4-48C8-EA1F-D60E5D2C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97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8BB627-5843-E2C8-06C8-26C2FB42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A75CA7-9FDF-5CAD-D766-8521FA56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986A38-2C59-1DB2-25CB-F5E7575B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80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991C8-8773-710B-508B-179254F7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FCED8-3FE2-4789-79C7-CCF01289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3F0B1F-C033-C0E9-C2DA-EDADB7E38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C05C4-8ECE-CD47-D6F2-E95B42CB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9FE4E0-9760-F34D-720B-888595EF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A258C-69B5-F449-AAEF-1880AC75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41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69CD1-7C2C-FF9A-27FE-FB6F1067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BD3E56-A600-1EB5-9D67-180C5EFFD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9C8178-0955-D451-FB30-3ADB0661D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BD8DCD-512F-9791-6609-1BDE1DA3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B7A9B-E850-F026-7EC6-4D85620F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FEF032-D939-9CFC-FA67-864DD848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6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3CA44D-057C-E4AF-B982-A14AC2FC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A7D6A5-897E-FE94-A1F8-CD4027FE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97DB1-6E3A-0212-AB2A-E85B87F6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47D01-37D4-4B03-BCDA-47583413EB32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385E69-1F38-9B97-60CC-2CFDEE20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A53780-E9CA-3771-ED57-E6525BBFA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7348DE-3C42-48E9-B7C7-CAC481574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5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02655401-1DF4-954F-7FFF-5995FB172EFE}"/>
              </a:ext>
            </a:extLst>
          </p:cNvPr>
          <p:cNvSpPr txBox="1"/>
          <p:nvPr/>
        </p:nvSpPr>
        <p:spPr>
          <a:xfrm>
            <a:off x="3055856" y="1782396"/>
            <a:ext cx="60802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spc="600" dirty="0">
                <a:solidFill>
                  <a:schemeClr val="bg1"/>
                </a:solidFill>
                <a:latin typeface="Code Pro Bold" panose="02000000000000000000" pitchFamily="50" charset="0"/>
              </a:rPr>
              <a:t>Lade</a:t>
            </a:r>
          </a:p>
          <a:p>
            <a:pPr algn="ctr">
              <a:lnSpc>
                <a:spcPct val="300000"/>
              </a:lnSpc>
            </a:pPr>
            <a:r>
              <a:rPr lang="de-DE" sz="6000" spc="600" dirty="0">
                <a:solidFill>
                  <a:schemeClr val="bg1"/>
                </a:solidFill>
                <a:latin typeface="Code Pro Bold" panose="02000000000000000000" pitchFamily="50" charset="0"/>
              </a:rPr>
              <a:t>Vorschau</a:t>
            </a:r>
          </a:p>
        </p:txBody>
      </p:sp>
      <p:pic>
        <p:nvPicPr>
          <p:cNvPr id="14" name="Grafik 13" descr="Sanduhr abgelaufen mit einfarbiger Füllung">
            <a:extLst>
              <a:ext uri="{FF2B5EF4-FFF2-40B4-BE49-F238E27FC236}">
                <a16:creationId xmlns:a16="http://schemas.microsoft.com/office/drawing/2014/main" id="{BFD21590-7D68-5BFF-5C4C-651F1488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3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5F086-5134-1B89-882D-DD17CB14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2E966084-F84B-2D5D-275A-12CD82593A19}"/>
              </a:ext>
            </a:extLst>
          </p:cNvPr>
          <p:cNvSpPr txBox="1"/>
          <p:nvPr/>
        </p:nvSpPr>
        <p:spPr>
          <a:xfrm>
            <a:off x="3055856" y="1770854"/>
            <a:ext cx="6080289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spc="600" dirty="0">
                <a:solidFill>
                  <a:schemeClr val="bg1"/>
                </a:solidFill>
                <a:latin typeface="Code Pro Bold" panose="02000000000000000000" pitchFamily="50" charset="0"/>
              </a:rPr>
              <a:t>KEINE</a:t>
            </a:r>
          </a:p>
          <a:p>
            <a:pPr algn="ctr">
              <a:lnSpc>
                <a:spcPct val="130000"/>
              </a:lnSpc>
            </a:pPr>
            <a:r>
              <a:rPr lang="de-DE" sz="6000" spc="600" dirty="0">
                <a:solidFill>
                  <a:schemeClr val="bg1"/>
                </a:solidFill>
                <a:latin typeface="Code Pro Bold" panose="02000000000000000000" pitchFamily="50" charset="0"/>
              </a:rPr>
              <a:t>VORSCHAU</a:t>
            </a:r>
          </a:p>
          <a:p>
            <a:pPr algn="ctr">
              <a:lnSpc>
                <a:spcPct val="130000"/>
              </a:lnSpc>
            </a:pPr>
            <a:r>
              <a:rPr lang="de-DE" sz="6000" spc="600" dirty="0">
                <a:solidFill>
                  <a:schemeClr val="bg1"/>
                </a:solidFill>
                <a:latin typeface="Code Pro Bold" panose="02000000000000000000" pitchFamily="50" charset="0"/>
              </a:rPr>
              <a:t>VERFÜGBAR</a:t>
            </a:r>
          </a:p>
        </p:txBody>
      </p:sp>
    </p:spTree>
    <p:extLst>
      <p:ext uri="{BB962C8B-B14F-4D97-AF65-F5344CB8AC3E}">
        <p14:creationId xmlns:p14="http://schemas.microsoft.com/office/powerpoint/2010/main" val="170541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Code Pro Bold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Böhling</dc:creator>
  <cp:lastModifiedBy>Jan Böhling</cp:lastModifiedBy>
  <cp:revision>1</cp:revision>
  <dcterms:created xsi:type="dcterms:W3CDTF">2025-04-01T13:42:14Z</dcterms:created>
  <dcterms:modified xsi:type="dcterms:W3CDTF">2025-04-01T14:21:51Z</dcterms:modified>
</cp:coreProperties>
</file>