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0336-B29C-3CF4-B49F-CAF36968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9E5AC-0B79-037C-8852-80192EC1C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EC82-8488-D0B0-5818-F6F30FAB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F412-93E0-0F7B-4A69-64A84864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3919-A3F2-FD60-6EF5-47C2FF4F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72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AD6C-0D17-94B1-D6E7-CA407329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7BB2B-D1BA-A358-C82C-CF645A5F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C23B-075E-C156-05C0-A9CA181C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F1C0-EEC2-577D-30FB-889672DD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2694-1C8A-CC64-3072-229CABAB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2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B4FEB-A2D7-ED5A-4834-CA21D7A94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813EC-7F65-25BA-7811-AAE386E9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64AC-B2D5-560A-1E49-E3B36D64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4AFA-1060-1B92-2F00-2EAD6DC7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0F53-78E9-D728-91EB-4799A191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0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E24E-51D2-79FC-6FB2-7179C6E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C3FD-8AD1-1225-B24F-EDD7F5D5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FF13-7481-F6B3-72EF-DA786D4F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D747-4C46-FFE3-898A-5E54C3BB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7A0E-ECB6-924F-23AE-03C3892C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7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F608-2761-C6B3-483D-1B10C6A6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828E1-5063-2784-A184-B836A6FF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67AC-5373-0C8F-AEF1-28557F1E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0F9C-1081-5192-48EA-46048A03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B2D4-E2E7-B01D-BA57-3A1DC1E5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B68F-0CD0-3515-BC5B-6CD3ED82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A47A-0E8B-E46A-8B4A-F08A6E47F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99115-0145-91D7-687B-88712641F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3901E-48B9-837B-495A-F073DF63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DD22C-FEAC-358A-AFA8-B9809D32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4B64-7F3A-D01B-2A48-31F99036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1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7969-5BF2-21D1-4BE9-7075E7AD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4FDC-7CA1-E147-C144-0E87E59A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7FB81-835B-416B-9605-62367F64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819BB-05FC-FE0C-7651-0DE97D9EF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472C4-3D34-F61D-11BD-4FE09AB53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89E8C-BFAA-C1EA-409C-EF6AEAA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7DA7-8620-1FBE-6DDB-0564E394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13986-DC66-08C3-C96C-1567159C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98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A7B7-ECE9-B9CE-D273-D59B3A1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D0D56-DC7C-6118-74B9-23AB3639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01EB0-6545-A0D7-069F-4E45960B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259D7-673D-0705-25C2-37F32F9D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15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BEAE6-0955-D178-959C-5B87BC81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B0FA6-75E3-29F7-8E85-4F8C142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CB3C9-194A-4CCC-2E92-91FE06B4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72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3E5-FD32-1918-A373-07E5BFC3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08FD-EADB-236F-E73E-B392E0A5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6AA57-D7CF-2AF3-F9E4-3DF1CFCAD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E033-6D32-FC16-A1E2-D78F9D31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1AE7-4DF0-3A82-D751-45924468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A5987-3BE1-EEFF-DAC7-E1972429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44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4380-D858-847B-A5B6-F16D8C43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79817-5470-120C-2906-D5F5F85D4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3B5EC-4E89-47E8-6B3E-C1C96E67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9B832-4455-9A4F-263B-F7A01EDA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4CCE1-A46A-EF00-207A-DE47FA17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0D58A-0C39-873B-B440-F377450C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1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5228B-2D61-7B41-1584-7546AFFF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BD3D-AD49-7CBC-5912-1A08D078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44BF-038C-6A1B-CFFC-7B1C7CB9E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3C38B-778D-4C53-B79A-E075DAEC6AC0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B9F4-DF2A-F324-5780-9C779C6E0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F949-27AA-F9A1-1580-87A9BCEA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21EE1-390D-4AF5-BA82-D5079443A0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0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80D3-041C-0632-0EE3-5EFDF18E1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The Effects of Casimir Interactions in Experiments on Gravitationally-induced Enganglement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21B12-5B86-52FB-AFF4-C524DCCA8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Bachelor Thesis – Jan Bulling</a:t>
            </a:r>
          </a:p>
        </p:txBody>
      </p:sp>
    </p:spTree>
    <p:extLst>
      <p:ext uri="{BB962C8B-B14F-4D97-AF65-F5344CB8AC3E}">
        <p14:creationId xmlns:p14="http://schemas.microsoft.com/office/powerpoint/2010/main" val="269849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FFF8-9CD1-530A-2D15-6EE03D86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1957 – Chapel Hills, NA</a:t>
            </a:r>
          </a:p>
        </p:txBody>
      </p:sp>
    </p:spTree>
    <p:extLst>
      <p:ext uri="{BB962C8B-B14F-4D97-AF65-F5344CB8AC3E}">
        <p14:creationId xmlns:p14="http://schemas.microsoft.com/office/powerpoint/2010/main" val="37827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811D-641D-1F01-85E0-1A0DCD9F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Gravitationally induced entanglement as a „proof“ of quantum gravity?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E5B2FF-0CD4-8FF2-61E9-DCD1A14AD53C}"/>
              </a:ext>
            </a:extLst>
          </p:cNvPr>
          <p:cNvSpPr/>
          <p:nvPr/>
        </p:nvSpPr>
        <p:spPr>
          <a:xfrm>
            <a:off x="1538320" y="3068456"/>
            <a:ext cx="2951855" cy="11230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Entanglement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7C6D1-53BB-0EF2-2495-1579E7642D9B}"/>
              </a:ext>
            </a:extLst>
          </p:cNvPr>
          <p:cNvSpPr/>
          <p:nvPr/>
        </p:nvSpPr>
        <p:spPr>
          <a:xfrm>
            <a:off x="7701825" y="3068456"/>
            <a:ext cx="2761611" cy="1123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Non-Classical Gravity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D944D-5E81-A566-46A6-12741992D8C5}"/>
              </a:ext>
            </a:extLst>
          </p:cNvPr>
          <p:cNvSpPr txBox="1"/>
          <p:nvPr/>
        </p:nvSpPr>
        <p:spPr>
          <a:xfrm>
            <a:off x="7701825" y="4264596"/>
            <a:ext cx="4050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2">
                    <a:lumMod val="50000"/>
                  </a:schemeClr>
                </a:solidFill>
              </a:rPr>
              <a:t>Non-Classical Gravity </a:t>
            </a: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= non-LOCC interactions mediated by gravity</a:t>
            </a:r>
          </a:p>
          <a:p>
            <a:r>
              <a:rPr lang="de-D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[L. Lami et. al, Phys. Rev. X 14, 021022 (2023)]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1DDA1C-2AE7-6BEB-7D20-1026C708CAB2}"/>
              </a:ext>
            </a:extLst>
          </p:cNvPr>
          <p:cNvCxnSpPr/>
          <p:nvPr/>
        </p:nvCxnSpPr>
        <p:spPr>
          <a:xfrm>
            <a:off x="4822591" y="3283248"/>
            <a:ext cx="254681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BE265E-492D-5D77-FD3B-E9765C5C837E}"/>
              </a:ext>
            </a:extLst>
          </p:cNvPr>
          <p:cNvCxnSpPr>
            <a:cxnSpLocks/>
          </p:cNvCxnSpPr>
          <p:nvPr/>
        </p:nvCxnSpPr>
        <p:spPr>
          <a:xfrm flipH="1">
            <a:off x="4822591" y="3932737"/>
            <a:ext cx="254681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84EC4D0B-C959-F03F-A86B-3D7171622E46}"/>
              </a:ext>
            </a:extLst>
          </p:cNvPr>
          <p:cNvSpPr/>
          <p:nvPr/>
        </p:nvSpPr>
        <p:spPr>
          <a:xfrm>
            <a:off x="5671531" y="3477071"/>
            <a:ext cx="848937" cy="848937"/>
          </a:xfrm>
          <a:prstGeom prst="mathMultiply">
            <a:avLst>
              <a:gd name="adj1" fmla="val 13094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1327D6-0761-AE89-A77E-5F8BCA8B400E}"/>
                  </a:ext>
                </a:extLst>
              </p:cNvPr>
              <p:cNvSpPr txBox="1"/>
              <p:nvPr/>
            </p:nvSpPr>
            <p:spPr>
              <a:xfrm>
                <a:off x="4766335" y="4191511"/>
                <a:ext cx="2603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e.g. swap-operations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1327D6-0761-AE89-A77E-5F8BCA8B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35" y="4191511"/>
                <a:ext cx="2603074" cy="707886"/>
              </a:xfrm>
              <a:prstGeom prst="rect">
                <a:avLst/>
              </a:prstGeom>
              <a:blipFill>
                <a:blip r:embed="rId2"/>
                <a:stretch>
                  <a:fillRect l="-2576" t="-5172" b="-77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The Effects of Casimir Interactions in Experiments on Gravitationally-induced Enganglement</vt:lpstr>
      <vt:lpstr>1957 – Chapel Hills, NA</vt:lpstr>
      <vt:lpstr>Gravitationally induced entanglement as a „proof“ of quantum gravity?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Bulling</dc:creator>
  <cp:lastModifiedBy>Jan Bulling</cp:lastModifiedBy>
  <cp:revision>2</cp:revision>
  <dcterms:created xsi:type="dcterms:W3CDTF">2024-12-04T12:22:41Z</dcterms:created>
  <dcterms:modified xsi:type="dcterms:W3CDTF">2024-12-04T14:04:42Z</dcterms:modified>
</cp:coreProperties>
</file>