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E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5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45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05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15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0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7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27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9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044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7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0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928B-74F8-446A-A411-348533897AC4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25FAD-E8A8-4E31-A686-A7B65AE32EB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9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Base de datos tienda en </a:t>
            </a:r>
            <a:r>
              <a:rPr lang="es-MX" dirty="0" err="1" smtClean="0"/>
              <a:t>linea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172573" y="3056532"/>
            <a:ext cx="2900365" cy="2600325"/>
          </a:xfrm>
        </p:spPr>
        <p:txBody>
          <a:bodyPr>
            <a:normAutofit fontScale="62500" lnSpcReduction="20000"/>
          </a:bodyPr>
          <a:lstStyle/>
          <a:p>
            <a:r>
              <a:rPr lang="es-MX" b="1" dirty="0" smtClean="0"/>
              <a:t>Usuario:</a:t>
            </a:r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A_P_K</a:t>
            </a:r>
          </a:p>
          <a:p>
            <a:r>
              <a:rPr lang="es-MX" dirty="0" smtClean="0"/>
              <a:t>Nombre (Varcha,100)</a:t>
            </a:r>
          </a:p>
          <a:p>
            <a:r>
              <a:rPr lang="es-MX" dirty="0" smtClean="0"/>
              <a:t>Apellido(Varcha,100)</a:t>
            </a:r>
          </a:p>
          <a:p>
            <a:r>
              <a:rPr lang="es-MX" dirty="0" smtClean="0"/>
              <a:t>Correo(Varcha,100)</a:t>
            </a:r>
          </a:p>
          <a:p>
            <a:r>
              <a:rPr lang="es-MX" dirty="0" err="1" smtClean="0"/>
              <a:t>Telefono</a:t>
            </a:r>
            <a:r>
              <a:rPr lang="es-MX" dirty="0"/>
              <a:t> </a:t>
            </a:r>
            <a:r>
              <a:rPr lang="es-MX" dirty="0" smtClean="0"/>
              <a:t>(</a:t>
            </a:r>
            <a:r>
              <a:rPr lang="es-MX" dirty="0" err="1" smtClean="0"/>
              <a:t>Varcha</a:t>
            </a:r>
            <a:r>
              <a:rPr lang="es-MX" dirty="0" smtClean="0"/>
              <a:t>, 20)</a:t>
            </a:r>
          </a:p>
          <a:p>
            <a:r>
              <a:rPr lang="es-MX" dirty="0" smtClean="0"/>
              <a:t>Fecha de nacimiento(date)</a:t>
            </a:r>
          </a:p>
          <a:p>
            <a:r>
              <a:rPr lang="es-MX" dirty="0" smtClean="0"/>
              <a:t>Genero(bolean)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491663" y="511175"/>
            <a:ext cx="2581275" cy="2146300"/>
          </a:xfrm>
        </p:spPr>
        <p:txBody>
          <a:bodyPr>
            <a:normAutofit fontScale="62500" lnSpcReduction="20000"/>
          </a:bodyPr>
          <a:lstStyle/>
          <a:p>
            <a:r>
              <a:rPr lang="es-MX" b="1" dirty="0" err="1" smtClean="0"/>
              <a:t>Categorias</a:t>
            </a:r>
            <a:r>
              <a:rPr lang="es-MX" b="1" dirty="0" smtClean="0"/>
              <a:t>:</a:t>
            </a:r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A-1 P,C</a:t>
            </a:r>
          </a:p>
          <a:p>
            <a:r>
              <a:rPr lang="es-MX" dirty="0" smtClean="0"/>
              <a:t>Nombre (vc,150)</a:t>
            </a:r>
          </a:p>
          <a:p>
            <a:r>
              <a:rPr lang="es-MX" dirty="0" err="1" smtClean="0"/>
              <a:t>Descripcion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(</a:t>
            </a:r>
            <a:r>
              <a:rPr lang="es-MX" dirty="0" err="1" smtClean="0"/>
              <a:t>Varcha</a:t>
            </a:r>
            <a:r>
              <a:rPr lang="es-MX" dirty="0" smtClean="0"/>
              <a:t>, 300)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6591296" y="1299379"/>
            <a:ext cx="2418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Membresias</a:t>
            </a:r>
            <a:r>
              <a:rPr lang="es-MX" b="1" dirty="0" smtClean="0"/>
              <a:t>:</a:t>
            </a:r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A_I PK</a:t>
            </a:r>
          </a:p>
          <a:p>
            <a:r>
              <a:rPr lang="es-MX" dirty="0" smtClean="0"/>
              <a:t>Nombre (</a:t>
            </a:r>
            <a:r>
              <a:rPr lang="es-MX" dirty="0" err="1" smtClean="0"/>
              <a:t>Varcha</a:t>
            </a:r>
            <a:r>
              <a:rPr lang="es-MX" dirty="0" smtClean="0"/>
              <a:t>, 50)</a:t>
            </a:r>
          </a:p>
          <a:p>
            <a:r>
              <a:rPr lang="es-MX" dirty="0" smtClean="0"/>
              <a:t>Precio(</a:t>
            </a:r>
            <a:r>
              <a:rPr lang="es-MX" dirty="0" err="1" smtClean="0"/>
              <a:t>double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5938241" y="2879368"/>
            <a:ext cx="232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Usuarios_membresías</a:t>
            </a:r>
            <a:endParaRPr lang="es-MX" b="1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A_I PK</a:t>
            </a:r>
          </a:p>
          <a:p>
            <a:r>
              <a:rPr lang="es-MX" dirty="0" err="1" smtClean="0"/>
              <a:t>Usuario_id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r>
              <a:rPr lang="es-MX" dirty="0" err="1" smtClean="0"/>
              <a:t>Membresdia_id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591296" y="4633695"/>
            <a:ext cx="214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Productos:</a:t>
            </a:r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A-I </a:t>
            </a:r>
            <a:r>
              <a:rPr lang="es-MX" dirty="0" err="1" smtClean="0"/>
              <a:t>pk</a:t>
            </a:r>
            <a:endParaRPr lang="es-MX" dirty="0" smtClean="0"/>
          </a:p>
          <a:p>
            <a:r>
              <a:rPr lang="es-MX" dirty="0" smtClean="0"/>
              <a:t>Nombre (</a:t>
            </a:r>
            <a:r>
              <a:rPr lang="es-MX" dirty="0" err="1" smtClean="0"/>
              <a:t>vc</a:t>
            </a:r>
            <a:r>
              <a:rPr lang="es-MX" dirty="0" smtClean="0"/>
              <a:t>, 300)</a:t>
            </a:r>
          </a:p>
          <a:p>
            <a:r>
              <a:rPr lang="es-MX" dirty="0" err="1" smtClean="0"/>
              <a:t>Descripcion</a:t>
            </a:r>
            <a:r>
              <a:rPr lang="es-MX" dirty="0" smtClean="0"/>
              <a:t>(</a:t>
            </a:r>
            <a:r>
              <a:rPr lang="es-MX" dirty="0" err="1" smtClean="0"/>
              <a:t>vc</a:t>
            </a:r>
            <a:r>
              <a:rPr lang="es-MX" dirty="0" smtClean="0"/>
              <a:t>, 300)</a:t>
            </a:r>
          </a:p>
          <a:p>
            <a:r>
              <a:rPr lang="es-MX" dirty="0" smtClean="0"/>
              <a:t>Precio(</a:t>
            </a:r>
            <a:r>
              <a:rPr lang="es-MX" dirty="0" err="1" smtClean="0"/>
              <a:t>double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Categoria_id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r>
              <a:rPr lang="es-MX" dirty="0" smtClean="0"/>
              <a:t>Cantidad(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3270650" y="1404601"/>
            <a:ext cx="2297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Metodo_pago</a:t>
            </a:r>
            <a:endParaRPr lang="es-MX" b="1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pk</a:t>
            </a:r>
            <a:r>
              <a:rPr lang="es-MX" dirty="0" smtClean="0"/>
              <a:t> A-I</a:t>
            </a:r>
          </a:p>
          <a:p>
            <a:r>
              <a:rPr lang="es-MX" dirty="0" smtClean="0"/>
              <a:t>Nombre (vc,50)</a:t>
            </a:r>
          </a:p>
          <a:p>
            <a:r>
              <a:rPr lang="es-MX" dirty="0" smtClean="0"/>
              <a:t>Tipo (</a:t>
            </a:r>
            <a:r>
              <a:rPr lang="es-MX" dirty="0" err="1" smtClean="0"/>
              <a:t>vc</a:t>
            </a:r>
            <a:r>
              <a:rPr lang="es-MX" dirty="0" smtClean="0"/>
              <a:t>, 40)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235736" y="1357948"/>
            <a:ext cx="243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Ventas</a:t>
            </a:r>
          </a:p>
          <a:p>
            <a:r>
              <a:rPr lang="es-MX" dirty="0" smtClean="0"/>
              <a:t>Id (</a:t>
            </a:r>
            <a:r>
              <a:rPr lang="es-MX" dirty="0" err="1" smtClean="0"/>
              <a:t>int</a:t>
            </a:r>
            <a:r>
              <a:rPr lang="es-MX" dirty="0" smtClean="0"/>
              <a:t>) A-I </a:t>
            </a:r>
            <a:r>
              <a:rPr lang="es-MX" dirty="0" err="1" smtClean="0"/>
              <a:t>pk</a:t>
            </a:r>
            <a:endParaRPr lang="es-MX" dirty="0" smtClean="0"/>
          </a:p>
          <a:p>
            <a:r>
              <a:rPr lang="es-MX" dirty="0" err="1" smtClean="0"/>
              <a:t>Carrito_id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r>
              <a:rPr lang="es-MX" dirty="0" err="1" smtClean="0"/>
              <a:t>Metodo_pago_id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r>
              <a:rPr lang="es-MX" dirty="0" smtClean="0"/>
              <a:t>Total(</a:t>
            </a:r>
            <a:r>
              <a:rPr lang="es-MX" dirty="0" err="1" smtClean="0"/>
              <a:t>double</a:t>
            </a:r>
            <a:r>
              <a:rPr lang="es-MX" dirty="0" smtClean="0"/>
              <a:t>)</a:t>
            </a:r>
          </a:p>
          <a:p>
            <a:r>
              <a:rPr lang="es-MX" dirty="0" smtClean="0"/>
              <a:t>Estado(</a:t>
            </a:r>
            <a:r>
              <a:rPr lang="es-MX" dirty="0" err="1" smtClean="0"/>
              <a:t>boolean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Direccion_id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</p:txBody>
      </p:sp>
      <p:sp>
        <p:nvSpPr>
          <p:cNvPr id="10" name="CuadroTexto 9"/>
          <p:cNvSpPr txBox="1"/>
          <p:nvPr/>
        </p:nvSpPr>
        <p:spPr>
          <a:xfrm>
            <a:off x="3684983" y="4079697"/>
            <a:ext cx="1883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Direcciones</a:t>
            </a:r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A-I </a:t>
            </a:r>
            <a:r>
              <a:rPr lang="es-MX" dirty="0" err="1" smtClean="0"/>
              <a:t>pk</a:t>
            </a:r>
            <a:endParaRPr lang="es-MX" dirty="0" smtClean="0"/>
          </a:p>
          <a:p>
            <a:r>
              <a:rPr lang="es-MX" dirty="0" smtClean="0"/>
              <a:t>Calle (</a:t>
            </a:r>
            <a:r>
              <a:rPr lang="es-MX" dirty="0" err="1" smtClean="0"/>
              <a:t>vc</a:t>
            </a:r>
            <a:r>
              <a:rPr lang="es-MX" dirty="0" smtClean="0"/>
              <a:t>, 100)</a:t>
            </a:r>
          </a:p>
          <a:p>
            <a:r>
              <a:rPr lang="es-MX" dirty="0" err="1" smtClean="0"/>
              <a:t>Num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r>
              <a:rPr lang="es-MX" dirty="0" smtClean="0"/>
              <a:t>Colonia(vc,50)</a:t>
            </a:r>
          </a:p>
          <a:p>
            <a:r>
              <a:rPr lang="es-MX" dirty="0" err="1" smtClean="0"/>
              <a:t>Cp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r>
              <a:rPr lang="es-MX" dirty="0" smtClean="0"/>
              <a:t>Estado(</a:t>
            </a:r>
            <a:r>
              <a:rPr lang="es-MX" dirty="0" err="1" smtClean="0"/>
              <a:t>vc</a:t>
            </a:r>
            <a:r>
              <a:rPr lang="es-MX" dirty="0" smtClean="0"/>
              <a:t>, 100)</a:t>
            </a:r>
          </a:p>
          <a:p>
            <a:r>
              <a:rPr lang="es-MX" dirty="0" smtClean="0"/>
              <a:t>Ciudad (vc,100)</a:t>
            </a:r>
          </a:p>
          <a:p>
            <a:r>
              <a:rPr lang="es-MX" dirty="0" err="1" smtClean="0"/>
              <a:t>Usuario_id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09575" y="4986953"/>
            <a:ext cx="2747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Carrito</a:t>
            </a:r>
          </a:p>
          <a:p>
            <a:r>
              <a:rPr lang="es-MX" dirty="0" smtClean="0"/>
              <a:t>Id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pk</a:t>
            </a:r>
            <a:r>
              <a:rPr lang="es-MX" dirty="0" smtClean="0"/>
              <a:t> A_I</a:t>
            </a:r>
          </a:p>
          <a:p>
            <a:r>
              <a:rPr lang="es-MX" dirty="0" err="1" smtClean="0"/>
              <a:t>Producto_id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r>
              <a:rPr lang="es-MX" dirty="0" smtClean="0"/>
              <a:t>Cantidad 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Usuario_id</a:t>
            </a:r>
            <a:r>
              <a:rPr lang="es-MX" dirty="0" smtClean="0"/>
              <a:t>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/>
          </a:p>
        </p:txBody>
      </p:sp>
      <p:cxnSp>
        <p:nvCxnSpPr>
          <p:cNvPr id="16" name="Conector angular 15"/>
          <p:cNvCxnSpPr/>
          <p:nvPr/>
        </p:nvCxnSpPr>
        <p:spPr>
          <a:xfrm rot="5400000">
            <a:off x="442913" y="4157662"/>
            <a:ext cx="1171575" cy="12700"/>
          </a:xfrm>
          <a:prstGeom prst="bentConnector3">
            <a:avLst>
              <a:gd name="adj1" fmla="val 65854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endCxn id="10" idx="0"/>
          </p:cNvCxnSpPr>
          <p:nvPr/>
        </p:nvCxnSpPr>
        <p:spPr>
          <a:xfrm>
            <a:off x="2257424" y="2879368"/>
            <a:ext cx="2369344" cy="1200329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511896" y="3587948"/>
            <a:ext cx="1901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err="1" smtClean="0"/>
              <a:t>Lista_deseo</a:t>
            </a:r>
            <a:endParaRPr lang="es-MX" b="1" dirty="0" smtClean="0"/>
          </a:p>
          <a:p>
            <a:r>
              <a:rPr lang="es-MX" dirty="0" smtClean="0"/>
              <a:t>Id(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pk</a:t>
            </a:r>
            <a:r>
              <a:rPr lang="es-MX" dirty="0" smtClean="0"/>
              <a:t> A-I</a:t>
            </a:r>
          </a:p>
          <a:p>
            <a:r>
              <a:rPr lang="es-MX" dirty="0" err="1" smtClean="0"/>
              <a:t>Usuario_id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 </a:t>
            </a:r>
            <a:r>
              <a:rPr lang="es-MX" dirty="0" err="1" smtClean="0"/>
              <a:t>fk</a:t>
            </a:r>
            <a:endParaRPr lang="es-MX" dirty="0" smtClean="0"/>
          </a:p>
          <a:p>
            <a:r>
              <a:rPr lang="es-MX" dirty="0" err="1" smtClean="0"/>
              <a:t>Producto_id</a:t>
            </a:r>
            <a:r>
              <a:rPr lang="es-MX" dirty="0" smtClean="0"/>
              <a:t> (</a:t>
            </a:r>
            <a:r>
              <a:rPr lang="es-MX" dirty="0" err="1" smtClean="0"/>
              <a:t>int</a:t>
            </a:r>
            <a:r>
              <a:rPr lang="es-MX" dirty="0" smtClean="0"/>
              <a:t>)</a:t>
            </a:r>
          </a:p>
        </p:txBody>
      </p:sp>
      <p:cxnSp>
        <p:nvCxnSpPr>
          <p:cNvPr id="25" name="Conector angular 24"/>
          <p:cNvCxnSpPr/>
          <p:nvPr/>
        </p:nvCxnSpPr>
        <p:spPr>
          <a:xfrm rot="5400000">
            <a:off x="6887179" y="2701558"/>
            <a:ext cx="3629007" cy="941787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/>
          <p:cNvCxnSpPr/>
          <p:nvPr/>
        </p:nvCxnSpPr>
        <p:spPr>
          <a:xfrm rot="10800000">
            <a:off x="7911702" y="3578224"/>
            <a:ext cx="1097756" cy="265114"/>
          </a:xfrm>
          <a:prstGeom prst="bentConnector3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5400000">
            <a:off x="6039669" y="2170044"/>
            <a:ext cx="794280" cy="329204"/>
          </a:xfrm>
          <a:prstGeom prst="bentConnector3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/>
          <p:nvPr/>
        </p:nvCxnSpPr>
        <p:spPr>
          <a:xfrm>
            <a:off x="2257424" y="6263044"/>
            <a:ext cx="4565913" cy="423249"/>
          </a:xfrm>
          <a:prstGeom prst="bentConnector3">
            <a:avLst>
              <a:gd name="adj1" fmla="val 24654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/>
          <p:cNvCxnSpPr/>
          <p:nvPr/>
        </p:nvCxnSpPr>
        <p:spPr>
          <a:xfrm>
            <a:off x="3056739" y="3974475"/>
            <a:ext cx="5952719" cy="554663"/>
          </a:xfrm>
          <a:prstGeom prst="bentConnector3">
            <a:avLst>
              <a:gd name="adj1" fmla="val 44960"/>
            </a:avLst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/>
          <p:cNvCxnSpPr>
            <a:endCxn id="8" idx="1"/>
          </p:cNvCxnSpPr>
          <p:nvPr/>
        </p:nvCxnSpPr>
        <p:spPr>
          <a:xfrm>
            <a:off x="1957388" y="1937506"/>
            <a:ext cx="1313262" cy="67260"/>
          </a:xfrm>
          <a:prstGeom prst="bentConnector3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/>
          <p:nvPr/>
        </p:nvCxnSpPr>
        <p:spPr>
          <a:xfrm>
            <a:off x="2668186" y="4986953"/>
            <a:ext cx="3768623" cy="513735"/>
          </a:xfrm>
          <a:prstGeom prst="bentConnector3">
            <a:avLst>
              <a:gd name="adj1" fmla="val 69335"/>
            </a:avLst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/>
          <p:nvPr/>
        </p:nvCxnSpPr>
        <p:spPr>
          <a:xfrm flipV="1">
            <a:off x="3270650" y="4079697"/>
            <a:ext cx="5705276" cy="449441"/>
          </a:xfrm>
          <a:prstGeom prst="bentConnector3">
            <a:avLst>
              <a:gd name="adj1" fmla="val 6175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/>
          <p:nvPr/>
        </p:nvCxnSpPr>
        <p:spPr>
          <a:xfrm flipV="1">
            <a:off x="5568553" y="4749800"/>
            <a:ext cx="3440905" cy="1079500"/>
          </a:xfrm>
          <a:prstGeom prst="bentConnector3">
            <a:avLst>
              <a:gd name="adj1" fmla="val 7232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/>
          <p:nvPr/>
        </p:nvCxnSpPr>
        <p:spPr>
          <a:xfrm rot="10800000">
            <a:off x="2357439" y="3172452"/>
            <a:ext cx="1743075" cy="991561"/>
          </a:xfrm>
          <a:prstGeom prst="bentConnector3">
            <a:avLst>
              <a:gd name="adj1" fmla="val 40984"/>
            </a:avLst>
          </a:prstGeom>
          <a:ln w="57150">
            <a:solidFill>
              <a:srgbClr val="4BE5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48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201</Words>
  <Application>Microsoft Office PowerPoint</Application>
  <PresentationFormat>Panorámica</PresentationFormat>
  <Paragraphs>58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Base de datos tienda en linea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tienda en linea</dc:title>
  <dc:creator>PC-40</dc:creator>
  <cp:lastModifiedBy>PC-40</cp:lastModifiedBy>
  <cp:revision>6</cp:revision>
  <dcterms:created xsi:type="dcterms:W3CDTF">2025-03-11T00:52:15Z</dcterms:created>
  <dcterms:modified xsi:type="dcterms:W3CDTF">2025-03-11T01:30:21Z</dcterms:modified>
</cp:coreProperties>
</file>