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98FC-CD3F-44F0-9F87-74FDACBB2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1F1EF-6028-45EA-A10C-457D73A58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14CEF-6AED-46B2-A0DC-4C6296D4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2DEF-DF86-42BC-B770-90479601640E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0B3A2-EB51-4201-B1E5-7D71512E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F9B73-D216-4C72-A1E7-161CFB30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62D-6F0C-4C98-B9AD-BF5D775C2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50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E96D-2F88-4D59-8BF2-E1909C87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55F77-8E31-4982-8607-1377344C6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83283-A04F-4ABE-B2AE-BE791712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2DEF-DF86-42BC-B770-90479601640E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70B2-D1D9-48E5-B66C-B23D5E40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70C57-CD15-4C11-95DF-1F610EA6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62D-6F0C-4C98-B9AD-BF5D775C2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00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B2763-684D-43A1-A442-EFCB1B527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188FB-469C-45D4-9BBE-988DD7CF9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B424A-0958-4D40-8B82-AE9AAB6C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2DEF-DF86-42BC-B770-90479601640E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B42E3-CB4B-4279-BCD5-E467ADB2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F8462-86A8-4537-9F70-E9154C0D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62D-6F0C-4C98-B9AD-BF5D775C2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6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1F1E-AF3C-4D92-B6E4-7E2C1F54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88C3-6A8C-4DE7-BAD1-5601E2FF3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7A61B-4AAA-4F55-8052-E0A48720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2DEF-DF86-42BC-B770-90479601640E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A0C14-ECAA-4736-BB04-F90D21D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15C1B-ED2F-4864-BD4C-4F1A9347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62D-6F0C-4C98-B9AD-BF5D775C2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41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97F4-4F69-4508-8D29-AE5FE05F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72C00-6C50-4F55-AC2D-B99501126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98059-7FA9-46AB-BD60-B36D25C4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2DEF-DF86-42BC-B770-90479601640E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3D96-8E2D-401B-892E-27D54FD7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2201A-2420-496D-80C5-98205115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62D-6F0C-4C98-B9AD-BF5D775C2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1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0BD3-7087-4724-8FF6-859C8400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8EC79-2118-44B9-ACDF-673B68D40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CEB0C-3E72-4F61-AF66-8385E5631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8B9CA-83CB-409E-B2C1-86D49035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2DEF-DF86-42BC-B770-90479601640E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B6A73-4AC8-452A-9724-46729286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3EB57-D90B-487C-A487-EA207D7D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62D-6F0C-4C98-B9AD-BF5D775C2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14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E4B2-EAAA-4A83-9E5B-CBBD82B2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709C1-69DC-426E-ABA0-9C4E1FD03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6DEDA-8DD3-4A04-8A57-9A9976860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7A783-D97F-4086-AF52-FD48A7989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C69BD-0374-4551-9816-72020598F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B8B36-22BA-446B-9112-60099EC9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2DEF-DF86-42BC-B770-90479601640E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7F4E1-724C-46B7-91DD-9647AB6B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B9A68-BA86-4E6F-ABA6-7751B7AD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62D-6F0C-4C98-B9AD-BF5D775C2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36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D8C2-2792-45C3-BD41-FADA1116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06BD3-4103-4E2F-AE70-4020E81F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2DEF-DF86-42BC-B770-90479601640E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EDF69-C867-40DF-9DC4-E08CDFFB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254E3-7900-4515-81AB-3623FC0E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62D-6F0C-4C98-B9AD-BF5D775C2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83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88236-792C-44B7-81A3-541E8994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2DEF-DF86-42BC-B770-90479601640E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3E3C3-6FF8-4EAB-B862-E5E8BA1A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3C43B-2A0D-4DC1-A3E9-AC9DD9BD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62D-6F0C-4C98-B9AD-BF5D775C2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65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8CFB-22E3-4DBF-8BC7-D913D437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C7D3F-E03D-4DA4-A4E0-67688FD4B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E6B26-90ED-4F06-97E4-9AB97D010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863ED-85C4-47EE-B44E-DEF4B978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2DEF-DF86-42BC-B770-90479601640E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840BD-DD53-4A27-ADEC-A978A12E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1F018-F0EF-42D5-B22D-67066E84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62D-6F0C-4C98-B9AD-BF5D775C2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52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5EC9-5FCA-4373-BCF4-F7858484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94806-2BC9-4EE4-A25B-F35332B6F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0C527-709D-4544-A183-DE518AFF8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9DE5B-7B44-4CB3-92F7-4C29BA69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2DEF-DF86-42BC-B770-90479601640E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BAD7D-6F2C-4624-9B57-4EFF07C1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7A79-46C0-4E55-AABA-2E9A0337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62D-6F0C-4C98-B9AD-BF5D775C2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5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FC84E-9F65-4851-BC88-30BA701F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56F8E-5A3B-4BB9-B70B-82950DC8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8E80B-0F66-4BF2-A9B7-109B1AA4F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92DEF-DF86-42BC-B770-90479601640E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31B9-BD20-4AE1-837D-836CDA8F3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14F58-697D-4AC9-94DE-D337EE908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F862D-6F0C-4C98-B9AD-BF5D775C2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9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4F701-D5A2-45E4-A8F3-7A58F6E08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828" y="1147158"/>
            <a:ext cx="6038470" cy="4713316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Ghent business opportunity </a:t>
            </a:r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7AABA-E6D9-4CCE-9B37-8088781B0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0590" y="1687486"/>
            <a:ext cx="3300156" cy="3636818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Where to start a new business in the city centre of Ghent</a:t>
            </a:r>
          </a:p>
        </p:txBody>
      </p:sp>
    </p:spTree>
    <p:extLst>
      <p:ext uri="{BB962C8B-B14F-4D97-AF65-F5344CB8AC3E}">
        <p14:creationId xmlns:p14="http://schemas.microsoft.com/office/powerpoint/2010/main" val="153232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30281-0D5E-4356-BAAB-CCE0CA2C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GB" sz="48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72BC2-E8E5-4A1E-B96D-5CA802345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/>
          </a:bodyPr>
          <a:lstStyle/>
          <a:p>
            <a:r>
              <a:rPr lang="en-GB" sz="2000"/>
              <a:t>Finding a location for a business in Ghent</a:t>
            </a:r>
          </a:p>
          <a:p>
            <a:r>
              <a:rPr lang="en-GB" sz="2000"/>
              <a:t>Finding the right type of venue</a:t>
            </a:r>
          </a:p>
          <a:p>
            <a:r>
              <a:rPr lang="en-GB" sz="2000"/>
              <a:t>Inside of the city centre which is very </a:t>
            </a:r>
            <a:br>
              <a:rPr lang="en-GB" sz="2000"/>
            </a:br>
            <a:r>
              <a:rPr lang="en-GB" sz="2000"/>
              <a:t>touristic</a:t>
            </a:r>
          </a:p>
          <a:p>
            <a:r>
              <a:rPr lang="en-GB" sz="2000"/>
              <a:t>Finding an area that lacks a specific type</a:t>
            </a:r>
            <a:br>
              <a:rPr lang="en-GB" sz="2000"/>
            </a:br>
            <a:r>
              <a:rPr lang="en-GB" sz="2000"/>
              <a:t>of business</a:t>
            </a:r>
          </a:p>
          <a:p>
            <a:r>
              <a:rPr lang="en-GB" sz="2000"/>
              <a:t>Trying to get as many tourist that are in </a:t>
            </a:r>
            <a:br>
              <a:rPr lang="en-GB" sz="2000"/>
            </a:br>
            <a:r>
              <a:rPr lang="en-GB" sz="2000"/>
              <a:t>need of a type of business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AAB20-3C39-4156-A588-74EC21EA6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6" r="15814" b="2"/>
          <a:stretch/>
        </p:blipFill>
        <p:spPr>
          <a:xfrm>
            <a:off x="7421373" y="627954"/>
            <a:ext cx="4235516" cy="535337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5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B33354-5302-409E-90BF-4E7A98AFB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065A2-5BD5-4797-B788-389D8508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165014"/>
            <a:ext cx="3796306" cy="4666206"/>
          </a:xfrm>
        </p:spPr>
        <p:txBody>
          <a:bodyPr anchor="ctr">
            <a:normAutofit/>
          </a:bodyPr>
          <a:lstStyle/>
          <a:p>
            <a:r>
              <a:rPr lang="nl-BE" sz="4800"/>
              <a:t>Necessary data</a:t>
            </a:r>
            <a:endParaRPr lang="en-GB" sz="48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45D7-2C34-4F5F-AC58-18053E7D3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40" y="1165014"/>
            <a:ext cx="5625253" cy="4666206"/>
          </a:xfrm>
        </p:spPr>
        <p:txBody>
          <a:bodyPr anchor="ctr">
            <a:normAutofit/>
          </a:bodyPr>
          <a:lstStyle/>
          <a:p>
            <a:r>
              <a:rPr lang="en-GB" sz="2000"/>
              <a:t>All restaurants/pubs in order to find which places are touristic hotspots</a:t>
            </a:r>
          </a:p>
          <a:p>
            <a:r>
              <a:rPr lang="en-GB" sz="2000"/>
              <a:t>Developing a logic that finds the ‘best locations’ for each type of restaurant </a:t>
            </a:r>
          </a:p>
          <a:p>
            <a:r>
              <a:rPr lang="en-GB" sz="2000"/>
              <a:t>By combining the touristic hotspots and ‘best locations’ will decide which popular type of pubs/restaurant is ‘missing’ somewhere</a:t>
            </a:r>
          </a:p>
          <a:p>
            <a:endParaRPr lang="en-GB" sz="2000"/>
          </a:p>
          <a:p>
            <a:pPr marL="0" indent="0">
              <a:buNone/>
            </a:pPr>
            <a:r>
              <a:rPr lang="en-GB" sz="2000"/>
              <a:t>Main sources of data are Foursquare API and Wikipedia</a:t>
            </a:r>
          </a:p>
        </p:txBody>
      </p:sp>
    </p:spTree>
    <p:extLst>
      <p:ext uri="{BB962C8B-B14F-4D97-AF65-F5344CB8AC3E}">
        <p14:creationId xmlns:p14="http://schemas.microsoft.com/office/powerpoint/2010/main" val="347031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1730D-B46F-4B83-89BC-FD2D951B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GB" sz="4000"/>
              <a:t>Methodology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895F4-609F-432A-93E6-75EBDFAC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lvl="0"/>
            <a:r>
              <a:rPr lang="en-GB" sz="1400"/>
              <a:t>First the city is dived in a raster of points (200m)</a:t>
            </a:r>
          </a:p>
          <a:p>
            <a:pPr lvl="0"/>
            <a:r>
              <a:rPr lang="en-GB" sz="1400"/>
              <a:t>For each point there is a call to the API in order to find how many businesses are present in a 250m range</a:t>
            </a:r>
          </a:p>
          <a:p>
            <a:pPr lvl="0"/>
            <a:r>
              <a:rPr lang="en-GB" sz="1400"/>
              <a:t>Based on the result a cut-off of popular areas is chosen as a selection of regions that are popular enough to start a new business </a:t>
            </a:r>
          </a:p>
          <a:p>
            <a:pPr lvl="0"/>
            <a:r>
              <a:rPr lang="en-GB" sz="1400"/>
              <a:t>For those selected locations a nearby (200m) and long range (280m) scan is done</a:t>
            </a:r>
          </a:p>
          <a:p>
            <a:pPr lvl="0"/>
            <a:r>
              <a:rPr lang="en-GB" sz="1400"/>
              <a:t>For every selected location the short and far scan are compared</a:t>
            </a:r>
          </a:p>
          <a:p>
            <a:pPr lvl="0"/>
            <a:r>
              <a:rPr lang="en-GB" sz="1400"/>
              <a:t>From the comparation venues that are present in far scan but not in short scan are chosen</a:t>
            </a:r>
          </a:p>
          <a:p>
            <a:pPr lvl="0"/>
            <a:r>
              <a:rPr lang="en-GB" sz="1400"/>
              <a:t>The result gives an answer to the problem that was initially stated</a:t>
            </a:r>
          </a:p>
          <a:p>
            <a:endParaRPr lang="en-GB" sz="1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66FCF06-F28F-4830-B3D2-B6A9B047A5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04" r="-2" b="-2"/>
          <a:stretch/>
        </p:blipFill>
        <p:spPr>
          <a:xfrm>
            <a:off x="6256420" y="799352"/>
            <a:ext cx="5146777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6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9EA56-DBA6-47B0-8040-604B8A91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nl-BE" sz="4000"/>
              <a:t>Results</a:t>
            </a:r>
            <a:endParaRPr lang="en-GB" sz="40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4F72-2736-4445-ABBA-C6C774870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/>
              <a:t>The first part is the selection of which areas of Ghent are popular</a:t>
            </a:r>
          </a:p>
          <a:p>
            <a:pPr marL="0" indent="0">
              <a:buNone/>
            </a:pPr>
            <a:r>
              <a:rPr lang="en-GB" sz="2000"/>
              <a:t>can be seen on a heatmap that shows the main touristic areas </a:t>
            </a:r>
          </a:p>
          <a:p>
            <a:pPr marL="0" indent="0">
              <a:buNone/>
            </a:pPr>
            <a:r>
              <a:rPr lang="en-GB" sz="2000"/>
              <a:t>The heatmap is more abstract but shows the idea</a:t>
            </a:r>
          </a:p>
          <a:p>
            <a:pPr marL="0" indent="0">
              <a:buNone/>
            </a:pPr>
            <a:r>
              <a:rPr lang="en-GB" sz="2000"/>
              <a:t>This popularity is linked to neighbourhoods </a:t>
            </a:r>
          </a:p>
          <a:p>
            <a:pPr marL="0" indent="0">
              <a:buNone/>
            </a:pPr>
            <a:endParaRPr lang="en-GB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185A4-187E-493E-9D3F-DAB4B2FFAA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68" r="7087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0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4FBF7-21FD-444D-BA4D-D115BA29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nl-BE" sz="4000"/>
              <a:t>Geospatial result</a:t>
            </a:r>
            <a:endParaRPr lang="en-GB" sz="40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68710-E97F-4F3F-B324-A1FDD8BD3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/>
              <a:t>The main result can be visualized on the Folium map of Ghent. </a:t>
            </a:r>
          </a:p>
          <a:p>
            <a:r>
              <a:rPr lang="en-GB" sz="2000" dirty="0"/>
              <a:t>Red dots where Bars should be placed</a:t>
            </a:r>
          </a:p>
          <a:p>
            <a:r>
              <a:rPr lang="en-GB" sz="2000" dirty="0"/>
              <a:t>Blue dot for a Nightclub could have its place </a:t>
            </a:r>
          </a:p>
          <a:p>
            <a:r>
              <a:rPr lang="en-GB" sz="2000" dirty="0"/>
              <a:t>Green dot is missing a Pub</a:t>
            </a:r>
          </a:p>
          <a:p>
            <a:endParaRPr lang="en-GB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BA5CF99-8406-4247-B350-3FEE21D9FF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69" r="11382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6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AE2D5-1C44-4EE6-A7E0-49CF3FA9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nl-BE" sz="4800"/>
              <a:t>Conclusion </a:t>
            </a:r>
            <a:endParaRPr lang="en-GB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6C508-94D1-462E-A38B-C1364BC0F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/>
          </a:bodyPr>
          <a:lstStyle/>
          <a:p>
            <a:r>
              <a:rPr lang="en-GB" sz="2000" dirty="0"/>
              <a:t>There are 5 business opportunity locations based on the used algorithm.  </a:t>
            </a:r>
          </a:p>
          <a:p>
            <a:r>
              <a:rPr lang="en-GB" sz="2000" dirty="0"/>
              <a:t>They can be found on the maps, there are 3 locations for a bar, one location for a bar or nightclub and one location suited for a Pub.</a:t>
            </a:r>
          </a:p>
          <a:p>
            <a:r>
              <a:rPr lang="en-GB" sz="2000" dirty="0"/>
              <a:t>The best location would be around </a:t>
            </a:r>
            <a:r>
              <a:rPr lang="en-GB" sz="2000" dirty="0" err="1"/>
              <a:t>Kouter</a:t>
            </a:r>
            <a:r>
              <a:rPr lang="en-GB" sz="2000" dirty="0"/>
              <a:t> in Ghent to start a bar.</a:t>
            </a:r>
          </a:p>
          <a:p>
            <a:r>
              <a:rPr lang="en-GB" sz="2000" dirty="0"/>
              <a:t>Be fast before the locations are filled!!</a:t>
            </a:r>
          </a:p>
          <a:p>
            <a:endParaRPr lang="en-GB" sz="2000" dirty="0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people sitting at a table in a restaurant&#10;&#10;Description automatically generated">
            <a:extLst>
              <a:ext uri="{FF2B5EF4-FFF2-40B4-BE49-F238E27FC236}">
                <a16:creationId xmlns:a16="http://schemas.microsoft.com/office/drawing/2014/main" id="{E2629918-70ED-4EBB-B927-2E1713A83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51" r="16037"/>
          <a:stretch/>
        </p:blipFill>
        <p:spPr>
          <a:xfrm>
            <a:off x="7421373" y="627954"/>
            <a:ext cx="4235516" cy="5353373"/>
          </a:xfrm>
          <a:prstGeom prst="rect">
            <a:avLst/>
          </a:prstGeom>
        </p:spPr>
      </p:pic>
      <p:sp>
        <p:nvSpPr>
          <p:cNvPr id="25" name="Rectangle 16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27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Ghent business opportunity </vt:lpstr>
      <vt:lpstr>Introduction</vt:lpstr>
      <vt:lpstr>Necessary data</vt:lpstr>
      <vt:lpstr>Methodology</vt:lpstr>
      <vt:lpstr>Results</vt:lpstr>
      <vt:lpstr>Geospatial result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Ghent business opportunity </dc:title>
  <dc:creator>jan claeys</dc:creator>
  <cp:lastModifiedBy>jan claeys</cp:lastModifiedBy>
  <cp:revision>1</cp:revision>
  <dcterms:created xsi:type="dcterms:W3CDTF">2020-05-31T19:53:59Z</dcterms:created>
  <dcterms:modified xsi:type="dcterms:W3CDTF">2020-05-31T19:54:26Z</dcterms:modified>
</cp:coreProperties>
</file>