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07381E-DC0C-16F0-60B4-6C64EED15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8569C2B-12ED-7FF6-2D41-C993843C4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1D84C05-F383-2964-23AD-6C33C95E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32B2-44A5-4AF4-9BE0-C4A1C1A202B7}" type="datetimeFigureOut">
              <a:rPr lang="cs-CZ" smtClean="0"/>
              <a:t>21.12.2022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590384B-0CB5-B347-E294-3DA3C512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4045C7B-3A37-9ECB-2ED8-FB790A10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545A-C981-4318-8F73-83880479BBF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740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CDAF2F-7D7E-9BA5-623F-5C219CC0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49873B5F-7C40-3DBB-9CE4-AFBEFEFF4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8F4482B-5868-A186-8EC5-ECBEC66C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32B2-44A5-4AF4-9BE0-C4A1C1A202B7}" type="datetimeFigureOut">
              <a:rPr lang="cs-CZ" smtClean="0"/>
              <a:t>21.12.2022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8B579A3-CD98-F007-DF0F-D6FA54C2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F2E3D23-E955-578A-83B4-5D1E1726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545A-C981-4318-8F73-83880479BBF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466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0EE1C2DF-44AF-EF3C-FF1E-E1E7BB456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2025AA4-2EDE-4E1A-C5C5-FC974EA63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0029682-E5C2-D831-1FD0-E88417D1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32B2-44A5-4AF4-9BE0-C4A1C1A202B7}" type="datetimeFigureOut">
              <a:rPr lang="cs-CZ" smtClean="0"/>
              <a:t>21.12.2022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4CDBA06-65DF-5BCA-C2EC-FA106BF0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EADA8FC-3E1D-6427-0725-9D0AE8ED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545A-C981-4318-8F73-83880479BBF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046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D5ACAA-69E8-BB01-DECB-105A4DB3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8D08DB-5C42-C7DD-1338-BFB7064A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E2A76A6-89F9-641D-5F4C-153208C1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32B2-44A5-4AF4-9BE0-C4A1C1A202B7}" type="datetimeFigureOut">
              <a:rPr lang="cs-CZ" smtClean="0"/>
              <a:t>21.12.2022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45BF23D-8CD4-D0E9-176C-0A5BA02F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046CB47-D483-71F8-C403-0E1ADC4B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545A-C981-4318-8F73-83880479BBF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487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0A5B27-9335-EE5E-3CFA-D4AB7C11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3CEBFF7-A893-DF7C-3236-DBF67FFFD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38EB579-2528-F27A-8D3F-59512156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32B2-44A5-4AF4-9BE0-C4A1C1A202B7}" type="datetimeFigureOut">
              <a:rPr lang="cs-CZ" smtClean="0"/>
              <a:t>21.12.2022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43B1152-F629-0D7D-AB5E-BA6CCF81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E145E94-6343-E5B8-0832-38E3B006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545A-C981-4318-8F73-83880479BBF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480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444404-47C1-B9BD-E7BE-486859C07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CCBECA-2C43-27E3-C562-8521E0F53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B48A2CC-FF58-C742-BF30-24540F088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79D477F-3F1B-3267-E3D3-4A73DD42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32B2-44A5-4AF4-9BE0-C4A1C1A202B7}" type="datetimeFigureOut">
              <a:rPr lang="cs-CZ" smtClean="0"/>
              <a:t>21.12.2022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C9C2848-3854-D8F2-6AD8-47FA1B5F6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0DD2419-C6EB-091B-2EFB-A16DA414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545A-C981-4318-8F73-83880479BBF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98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6B16DB-CB26-3C9C-350A-ADC274AB7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EEA978A-6568-DD30-46A5-308E012BD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848D9D8-3F53-1069-20D0-3BA1C88F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F3A6891-47B0-59D0-3C34-5A550DA58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B9E3C89-3915-FAD4-D8E8-8928CE364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8EDDBEA2-7C9C-8D9B-9CA7-402CCB18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32B2-44A5-4AF4-9BE0-C4A1C1A202B7}" type="datetimeFigureOut">
              <a:rPr lang="cs-CZ" smtClean="0"/>
              <a:t>21.12.2022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6CA265CC-91C5-3EA6-BA92-18C2BD6F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F0A23589-C3AA-C45D-082E-D3E18F99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545A-C981-4318-8F73-83880479BBF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1218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1A478C-23E7-BF6E-08C1-DEAE3D13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98FBBDF-C968-F85F-75BA-6D4DC16B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32B2-44A5-4AF4-9BE0-C4A1C1A202B7}" type="datetimeFigureOut">
              <a:rPr lang="cs-CZ" smtClean="0"/>
              <a:t>21.12.2022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E9C674E-B611-CA7C-D396-3658CB09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8ECDB66-661C-B653-3615-46725AF9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545A-C981-4318-8F73-83880479BBF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223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DC74B4DD-2843-B06D-EDD7-C7CEE50D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32B2-44A5-4AF4-9BE0-C4A1C1A202B7}" type="datetimeFigureOut">
              <a:rPr lang="cs-CZ" smtClean="0"/>
              <a:t>21.12.2022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13B023D-F740-357D-0B79-12D40EA5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301D772-9AA3-CFD4-109C-025F79A2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545A-C981-4318-8F73-83880479BBF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36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620790-BB36-5497-130C-311AEAAF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FD9E00-D942-C139-809D-5B855DEF1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BD225CA-C140-06C5-29D9-69EFA9429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2CB6A13-BA32-16B2-2E13-BD3A1609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32B2-44A5-4AF4-9BE0-C4A1C1A202B7}" type="datetimeFigureOut">
              <a:rPr lang="cs-CZ" smtClean="0"/>
              <a:t>21.12.2022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01F1E2D-283A-F3BB-369D-2D440030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A206017-F77B-3744-49BD-9BD1A330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545A-C981-4318-8F73-83880479BBF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014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23D083-A471-B3C9-49BA-16297C7F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6B583AD-7D03-9FC4-6B4B-A4A3452A1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C349115-CAB1-A13B-4DE0-9A25EEE48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EB4C360-5850-834A-6141-DE1F6EC5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32B2-44A5-4AF4-9BE0-C4A1C1A202B7}" type="datetimeFigureOut">
              <a:rPr lang="cs-CZ" smtClean="0"/>
              <a:t>21.12.2022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EA6457B-F2D9-D138-30FE-4DB449EE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594457E-EC9F-A057-0273-E6B9510F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545A-C981-4318-8F73-83880479BBF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029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D895D059-74A6-6222-1474-580DD171D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54E59AC-6782-1295-787B-4587460FB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1D2D39B-4171-06AD-1E2A-91402A773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E32B2-44A5-4AF4-9BE0-C4A1C1A202B7}" type="datetimeFigureOut">
              <a:rPr lang="cs-CZ" smtClean="0"/>
              <a:t>21.12.2022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F95AC09-B4A3-F164-1369-B8E5237E7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4BD6A97-9F78-0D33-6ADA-FD5284ADC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B545A-C981-4318-8F73-83880479BBF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925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E7E753-A2D2-40A3-54DA-BC08D1770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051" y="1041400"/>
            <a:ext cx="9623898" cy="2387600"/>
          </a:xfrm>
        </p:spPr>
        <p:txBody>
          <a:bodyPr/>
          <a:lstStyle/>
          <a:p>
            <a:r>
              <a:rPr lang="cs-CZ" dirty="0"/>
              <a:t>SEMESTRÁLNÍ PRÁCE ČÍSLO 27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33AA107-C949-6862-B18D-55430B4F0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4051" y="4293594"/>
            <a:ext cx="9623897" cy="1655762"/>
          </a:xfrm>
        </p:spPr>
        <p:txBody>
          <a:bodyPr>
            <a:normAutofit/>
          </a:bodyPr>
          <a:lstStyle/>
          <a:p>
            <a:r>
              <a:rPr lang="cs-CZ" sz="3600" dirty="0"/>
              <a:t>Jan Dostál</a:t>
            </a:r>
          </a:p>
        </p:txBody>
      </p:sp>
    </p:spTree>
    <p:extLst>
      <p:ext uri="{BB962C8B-B14F-4D97-AF65-F5344CB8AC3E}">
        <p14:creationId xmlns:p14="http://schemas.microsoft.com/office/powerpoint/2010/main" val="3429388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61DAB-0A80-512B-282D-69519235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3616"/>
          </a:xfrm>
        </p:spPr>
        <p:txBody>
          <a:bodyPr>
            <a:normAutofit/>
          </a:bodyPr>
          <a:lstStyle/>
          <a:p>
            <a:r>
              <a:rPr lang="cs-CZ" sz="4800" dirty="0"/>
              <a:t>NEVALIDNÍ VSTUP</a:t>
            </a:r>
          </a:p>
        </p:txBody>
      </p:sp>
      <p:pic>
        <p:nvPicPr>
          <p:cNvPr id="6" name="Zástupný obsah 5" descr="Obsah obrázku text&#10;&#10;Popis byl vytvořen automaticky">
            <a:extLst>
              <a:ext uri="{FF2B5EF4-FFF2-40B4-BE49-F238E27FC236}">
                <a16:creationId xmlns:a16="http://schemas.microsoft.com/office/drawing/2014/main" id="{627B175C-CF04-53F9-132B-C3C405F6F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7634"/>
            <a:ext cx="10940358" cy="2723745"/>
          </a:xfrm>
        </p:spPr>
      </p:pic>
    </p:spTree>
    <p:extLst>
      <p:ext uri="{BB962C8B-B14F-4D97-AF65-F5344CB8AC3E}">
        <p14:creationId xmlns:p14="http://schemas.microsoft.com/office/powerpoint/2010/main" val="3354085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61DAB-0A80-512B-282D-69519235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3616"/>
          </a:xfrm>
        </p:spPr>
        <p:txBody>
          <a:bodyPr>
            <a:normAutofit/>
          </a:bodyPr>
          <a:lstStyle/>
          <a:p>
            <a:r>
              <a:rPr lang="cs-CZ" sz="4800" dirty="0"/>
              <a:t>NEVALIDNÍ VSTUP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4D6B83B0-3BF6-FA56-4A13-1CA806E5D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2155971"/>
            <a:ext cx="11893449" cy="1994927"/>
          </a:xfrm>
        </p:spPr>
      </p:pic>
    </p:spTree>
    <p:extLst>
      <p:ext uri="{BB962C8B-B14F-4D97-AF65-F5344CB8AC3E}">
        <p14:creationId xmlns:p14="http://schemas.microsoft.com/office/powerpoint/2010/main" val="158787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61DAB-0A80-512B-282D-69519235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3616"/>
          </a:xfrm>
        </p:spPr>
        <p:txBody>
          <a:bodyPr>
            <a:normAutofit/>
          </a:bodyPr>
          <a:lstStyle/>
          <a:p>
            <a:r>
              <a:rPr lang="cs-CZ" sz="4800" dirty="0"/>
              <a:t>NEVALIDNÍ VSTUP</a:t>
            </a:r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831015F5-2F70-6365-3A68-C312473E6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5" y="2499443"/>
            <a:ext cx="9953997" cy="2122957"/>
          </a:xfrm>
        </p:spPr>
      </p:pic>
    </p:spTree>
    <p:extLst>
      <p:ext uri="{BB962C8B-B14F-4D97-AF65-F5344CB8AC3E}">
        <p14:creationId xmlns:p14="http://schemas.microsoft.com/office/powerpoint/2010/main" val="1799658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61DAB-0A80-512B-282D-69519235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3616"/>
          </a:xfrm>
        </p:spPr>
        <p:txBody>
          <a:bodyPr>
            <a:normAutofit/>
          </a:bodyPr>
          <a:lstStyle/>
          <a:p>
            <a:r>
              <a:rPr lang="cs-CZ" sz="4800" dirty="0"/>
              <a:t>NEVALIDNÍ VSTUP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93E3041F-0EB2-548F-53D3-FB6B4C4B4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93" y="2461573"/>
            <a:ext cx="9848587" cy="2397653"/>
          </a:xfrm>
        </p:spPr>
      </p:pic>
    </p:spTree>
    <p:extLst>
      <p:ext uri="{BB962C8B-B14F-4D97-AF65-F5344CB8AC3E}">
        <p14:creationId xmlns:p14="http://schemas.microsoft.com/office/powerpoint/2010/main" val="169001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61DAB-0A80-512B-282D-69519235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3616"/>
          </a:xfrm>
        </p:spPr>
        <p:txBody>
          <a:bodyPr>
            <a:normAutofit/>
          </a:bodyPr>
          <a:lstStyle/>
          <a:p>
            <a:r>
              <a:rPr lang="cs-CZ" sz="4800" dirty="0"/>
              <a:t>NEVALIDNÍ VSTUP</a:t>
            </a:r>
          </a:p>
        </p:txBody>
      </p:sp>
      <p:pic>
        <p:nvPicPr>
          <p:cNvPr id="6" name="Zástupný obsah 5" descr="Obsah obrázku text&#10;&#10;Popis byl vytvořen automaticky">
            <a:extLst>
              <a:ext uri="{FF2B5EF4-FFF2-40B4-BE49-F238E27FC236}">
                <a16:creationId xmlns:a16="http://schemas.microsoft.com/office/drawing/2014/main" id="{0088FE88-D6E6-3325-CEAF-86BE80169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" y="2550253"/>
            <a:ext cx="8817351" cy="2176077"/>
          </a:xfrm>
        </p:spPr>
      </p:pic>
    </p:spTree>
    <p:extLst>
      <p:ext uri="{BB962C8B-B14F-4D97-AF65-F5344CB8AC3E}">
        <p14:creationId xmlns:p14="http://schemas.microsoft.com/office/powerpoint/2010/main" val="1502489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61DAB-0A80-512B-282D-69519235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3616"/>
          </a:xfrm>
        </p:spPr>
        <p:txBody>
          <a:bodyPr>
            <a:normAutofit/>
          </a:bodyPr>
          <a:lstStyle/>
          <a:p>
            <a:r>
              <a:rPr lang="cs-CZ" sz="4800" dirty="0"/>
              <a:t>NEVALIDNÍ VSTUP</a:t>
            </a:r>
          </a:p>
        </p:txBody>
      </p:sp>
      <p:pic>
        <p:nvPicPr>
          <p:cNvPr id="7" name="Zástupný obsah 6" descr="Obsah obrázku text&#10;&#10;Popis byl vytvořen automaticky">
            <a:extLst>
              <a:ext uri="{FF2B5EF4-FFF2-40B4-BE49-F238E27FC236}">
                <a16:creationId xmlns:a16="http://schemas.microsoft.com/office/drawing/2014/main" id="{21AAC942-2DB2-E1D0-3E67-F13FC20FB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36" y="2550253"/>
            <a:ext cx="7861801" cy="2193991"/>
          </a:xfrm>
        </p:spPr>
      </p:pic>
    </p:spTree>
    <p:extLst>
      <p:ext uri="{BB962C8B-B14F-4D97-AF65-F5344CB8AC3E}">
        <p14:creationId xmlns:p14="http://schemas.microsoft.com/office/powerpoint/2010/main" val="2728026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61DAB-0A80-512B-282D-69519235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3616"/>
          </a:xfrm>
        </p:spPr>
        <p:txBody>
          <a:bodyPr>
            <a:normAutofit/>
          </a:bodyPr>
          <a:lstStyle/>
          <a:p>
            <a:r>
              <a:rPr lang="cs-CZ" sz="4800" dirty="0"/>
              <a:t>NEVALIDNÍ VSTUP</a:t>
            </a:r>
          </a:p>
        </p:txBody>
      </p:sp>
      <p:pic>
        <p:nvPicPr>
          <p:cNvPr id="6" name="Zástupný obsah 5" descr="Obsah obrázku text&#10;&#10;Popis byl vytvořen automaticky">
            <a:extLst>
              <a:ext uri="{FF2B5EF4-FFF2-40B4-BE49-F238E27FC236}">
                <a16:creationId xmlns:a16="http://schemas.microsoft.com/office/drawing/2014/main" id="{A0A89C29-325C-DA46-510D-7AED70C5D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3972"/>
            <a:ext cx="6554354" cy="3132898"/>
          </a:xfrm>
        </p:spPr>
      </p:pic>
    </p:spTree>
    <p:extLst>
      <p:ext uri="{BB962C8B-B14F-4D97-AF65-F5344CB8AC3E}">
        <p14:creationId xmlns:p14="http://schemas.microsoft.com/office/powerpoint/2010/main" val="3127179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61DAB-0A80-512B-282D-69519235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3616"/>
          </a:xfrm>
        </p:spPr>
        <p:txBody>
          <a:bodyPr>
            <a:normAutofit/>
          </a:bodyPr>
          <a:lstStyle/>
          <a:p>
            <a:r>
              <a:rPr lang="cs-CZ" sz="4800" dirty="0"/>
              <a:t>NEVALIDNÍ VSTUP</a:t>
            </a:r>
          </a:p>
        </p:txBody>
      </p:sp>
      <p:pic>
        <p:nvPicPr>
          <p:cNvPr id="7" name="Zástupný obsah 6" descr="Obsah obrázku text&#10;&#10;Popis byl vytvořen automaticky">
            <a:extLst>
              <a:ext uri="{FF2B5EF4-FFF2-40B4-BE49-F238E27FC236}">
                <a16:creationId xmlns:a16="http://schemas.microsoft.com/office/drawing/2014/main" id="{D8E53539-1D41-FA64-5DCB-4ABDC2741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7535"/>
            <a:ext cx="6510905" cy="3213894"/>
          </a:xfrm>
        </p:spPr>
      </p:pic>
    </p:spTree>
    <p:extLst>
      <p:ext uri="{BB962C8B-B14F-4D97-AF65-F5344CB8AC3E}">
        <p14:creationId xmlns:p14="http://schemas.microsoft.com/office/powerpoint/2010/main" val="2340827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61DAB-0A80-512B-282D-69519235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3616"/>
          </a:xfrm>
        </p:spPr>
        <p:txBody>
          <a:bodyPr>
            <a:normAutofit/>
          </a:bodyPr>
          <a:lstStyle/>
          <a:p>
            <a:r>
              <a:rPr lang="cs-CZ" sz="4800" dirty="0"/>
              <a:t>LIMITNÍ STAV</a:t>
            </a:r>
          </a:p>
        </p:txBody>
      </p:sp>
      <p:pic>
        <p:nvPicPr>
          <p:cNvPr id="6" name="Zástupný obsah 5" descr="Obsah obrázku text&#10;&#10;Popis byl vytvořen automaticky">
            <a:extLst>
              <a:ext uri="{FF2B5EF4-FFF2-40B4-BE49-F238E27FC236}">
                <a16:creationId xmlns:a16="http://schemas.microsoft.com/office/drawing/2014/main" id="{6207C1E4-2707-E701-7EDC-B242FB894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04377"/>
            <a:ext cx="9079671" cy="3448467"/>
          </a:xfrm>
        </p:spPr>
      </p:pic>
    </p:spTree>
    <p:extLst>
      <p:ext uri="{BB962C8B-B14F-4D97-AF65-F5344CB8AC3E}">
        <p14:creationId xmlns:p14="http://schemas.microsoft.com/office/powerpoint/2010/main" val="3497456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61DAB-0A80-512B-282D-69519235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3616"/>
          </a:xfrm>
        </p:spPr>
        <p:txBody>
          <a:bodyPr>
            <a:normAutofit/>
          </a:bodyPr>
          <a:lstStyle/>
          <a:p>
            <a:r>
              <a:rPr lang="cs-CZ" sz="4800" dirty="0"/>
              <a:t>LIMITNÍ STAV</a:t>
            </a:r>
          </a:p>
        </p:txBody>
      </p:sp>
      <p:pic>
        <p:nvPicPr>
          <p:cNvPr id="7" name="Zástupný obsah 6" descr="Obsah obrázku stůl&#10;&#10;Popis byl vytvořen automaticky">
            <a:extLst>
              <a:ext uri="{FF2B5EF4-FFF2-40B4-BE49-F238E27FC236}">
                <a16:creationId xmlns:a16="http://schemas.microsoft.com/office/drawing/2014/main" id="{62C61CA1-A59D-A90C-583C-0168AEE5B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2573"/>
            <a:ext cx="6301726" cy="5276676"/>
          </a:xfrm>
        </p:spPr>
      </p:pic>
    </p:spTree>
    <p:extLst>
      <p:ext uri="{BB962C8B-B14F-4D97-AF65-F5344CB8AC3E}">
        <p14:creationId xmlns:p14="http://schemas.microsoft.com/office/powerpoint/2010/main" val="286996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870D10-6444-6876-9E66-CD59237E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800" dirty="0"/>
              <a:t>ZADÁNÍ ÚLOHY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CBAB0C-CBD1-CFEC-3AEE-B1EB9DCBF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Výpočet maximálního skalárního součinu</a:t>
            </a:r>
          </a:p>
          <a:p>
            <a:r>
              <a:rPr lang="cs-CZ" sz="3200" dirty="0"/>
              <a:t>Nalezení dvou vektorů mající daný součin</a:t>
            </a:r>
          </a:p>
          <a:p>
            <a:r>
              <a:rPr lang="cs-CZ" sz="3200" dirty="0"/>
              <a:t>Načtení počtu vektorů a délky vektoru</a:t>
            </a:r>
          </a:p>
          <a:p>
            <a:r>
              <a:rPr lang="cs-CZ" sz="3200" dirty="0"/>
              <a:t>Načtení jednotlivých vektorů</a:t>
            </a:r>
          </a:p>
          <a:p>
            <a:r>
              <a:rPr lang="cs-CZ" sz="3200" dirty="0"/>
              <a:t>Vypsání výstupních dat</a:t>
            </a:r>
          </a:p>
          <a:p>
            <a:r>
              <a:rPr lang="cs-CZ" sz="3200" dirty="0"/>
              <a:t>Podmínka ukončení programu</a:t>
            </a:r>
          </a:p>
          <a:p>
            <a:endParaRPr lang="cs-CZ" sz="3200" dirty="0"/>
          </a:p>
          <a:p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553578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61DAB-0A80-512B-282D-69519235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3616"/>
          </a:xfrm>
        </p:spPr>
        <p:txBody>
          <a:bodyPr>
            <a:normAutofit/>
          </a:bodyPr>
          <a:lstStyle/>
          <a:p>
            <a:r>
              <a:rPr lang="cs-CZ" sz="4800" dirty="0"/>
              <a:t>BĚŽNÁ HODNOTA</a:t>
            </a:r>
          </a:p>
        </p:txBody>
      </p:sp>
      <p:pic>
        <p:nvPicPr>
          <p:cNvPr id="6" name="Zástupný obsah 5" descr="Obsah obrázku text&#10;&#10;Popis byl vytvořen automaticky">
            <a:extLst>
              <a:ext uri="{FF2B5EF4-FFF2-40B4-BE49-F238E27FC236}">
                <a16:creationId xmlns:a16="http://schemas.microsoft.com/office/drawing/2014/main" id="{FD156E5E-139D-D365-BDE2-20F84E7F0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4302"/>
            <a:ext cx="7922907" cy="3904226"/>
          </a:xfrm>
        </p:spPr>
      </p:pic>
    </p:spTree>
    <p:extLst>
      <p:ext uri="{BB962C8B-B14F-4D97-AF65-F5344CB8AC3E}">
        <p14:creationId xmlns:p14="http://schemas.microsoft.com/office/powerpoint/2010/main" val="23065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61DAB-0A80-512B-282D-69519235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3616"/>
          </a:xfrm>
        </p:spPr>
        <p:txBody>
          <a:bodyPr>
            <a:normAutofit/>
          </a:bodyPr>
          <a:lstStyle/>
          <a:p>
            <a:r>
              <a:rPr lang="cs-CZ" sz="4800" dirty="0"/>
              <a:t>BĚŽNÁ HODNOTA</a:t>
            </a:r>
          </a:p>
        </p:txBody>
      </p:sp>
      <p:pic>
        <p:nvPicPr>
          <p:cNvPr id="7" name="Zástupný obsah 6" descr="Obsah obrázku text&#10;&#10;Popis byl vytvořen automaticky">
            <a:extLst>
              <a:ext uri="{FF2B5EF4-FFF2-40B4-BE49-F238E27FC236}">
                <a16:creationId xmlns:a16="http://schemas.microsoft.com/office/drawing/2014/main" id="{DBDADF8D-A35C-C3A2-ED0C-B1860A8F2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5281"/>
            <a:ext cx="7080203" cy="4023657"/>
          </a:xfrm>
        </p:spPr>
      </p:pic>
    </p:spTree>
    <p:extLst>
      <p:ext uri="{BB962C8B-B14F-4D97-AF65-F5344CB8AC3E}">
        <p14:creationId xmlns:p14="http://schemas.microsoft.com/office/powerpoint/2010/main" val="101208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61DAB-0A80-512B-282D-69519235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3616"/>
          </a:xfrm>
        </p:spPr>
        <p:txBody>
          <a:bodyPr>
            <a:normAutofit/>
          </a:bodyPr>
          <a:lstStyle/>
          <a:p>
            <a:r>
              <a:rPr lang="cs-CZ" sz="4800" dirty="0"/>
              <a:t>BĚŽNÁ HODNOTA</a:t>
            </a:r>
          </a:p>
        </p:txBody>
      </p:sp>
      <p:pic>
        <p:nvPicPr>
          <p:cNvPr id="6" name="Zástupný obsah 5" descr="Obsah obrázku text&#10;&#10;Popis byl vytvořen automaticky">
            <a:extLst>
              <a:ext uri="{FF2B5EF4-FFF2-40B4-BE49-F238E27FC236}">
                <a16:creationId xmlns:a16="http://schemas.microsoft.com/office/drawing/2014/main" id="{381E524A-F8DC-2B28-3EC3-643BB7217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3300"/>
            <a:ext cx="7363513" cy="4168026"/>
          </a:xfrm>
        </p:spPr>
      </p:pic>
    </p:spTree>
    <p:extLst>
      <p:ext uri="{BB962C8B-B14F-4D97-AF65-F5344CB8AC3E}">
        <p14:creationId xmlns:p14="http://schemas.microsoft.com/office/powerpoint/2010/main" val="2314134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61DAB-0A80-512B-282D-69519235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3616"/>
          </a:xfrm>
        </p:spPr>
        <p:txBody>
          <a:bodyPr>
            <a:normAutofit/>
          </a:bodyPr>
          <a:lstStyle/>
          <a:p>
            <a:r>
              <a:rPr lang="cs-CZ" sz="4800" dirty="0"/>
              <a:t>BĚŽNÁ HODNOTA</a:t>
            </a:r>
          </a:p>
        </p:txBody>
      </p:sp>
      <p:pic>
        <p:nvPicPr>
          <p:cNvPr id="7" name="Zástupný obsah 6" descr="Obsah obrázku text&#10;&#10;Popis byl vytvořen automaticky">
            <a:extLst>
              <a:ext uri="{FF2B5EF4-FFF2-40B4-BE49-F238E27FC236}">
                <a16:creationId xmlns:a16="http://schemas.microsoft.com/office/drawing/2014/main" id="{FC3703A1-97A6-A6F6-3773-21E6996EF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7117"/>
            <a:ext cx="6581618" cy="3823957"/>
          </a:xfrm>
        </p:spPr>
      </p:pic>
    </p:spTree>
    <p:extLst>
      <p:ext uri="{BB962C8B-B14F-4D97-AF65-F5344CB8AC3E}">
        <p14:creationId xmlns:p14="http://schemas.microsoft.com/office/powerpoint/2010/main" val="2602605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61DAB-0A80-512B-282D-69519235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3616"/>
          </a:xfrm>
        </p:spPr>
        <p:txBody>
          <a:bodyPr>
            <a:normAutofit/>
          </a:bodyPr>
          <a:lstStyle/>
          <a:p>
            <a:r>
              <a:rPr lang="cs-CZ" sz="4800" dirty="0"/>
              <a:t>BĚŽNÁ HODNOTA</a:t>
            </a:r>
          </a:p>
        </p:txBody>
      </p:sp>
      <p:pic>
        <p:nvPicPr>
          <p:cNvPr id="6" name="Zástupný obsah 5" descr="Obsah obrázku text&#10;&#10;Popis byl vytvořen automaticky">
            <a:extLst>
              <a:ext uri="{FF2B5EF4-FFF2-40B4-BE49-F238E27FC236}">
                <a16:creationId xmlns:a16="http://schemas.microsoft.com/office/drawing/2014/main" id="{2957D7C0-A3C7-CEB6-FA55-BD9BD2750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8742"/>
            <a:ext cx="6785089" cy="4042994"/>
          </a:xfrm>
        </p:spPr>
      </p:pic>
    </p:spTree>
    <p:extLst>
      <p:ext uri="{BB962C8B-B14F-4D97-AF65-F5344CB8AC3E}">
        <p14:creationId xmlns:p14="http://schemas.microsoft.com/office/powerpoint/2010/main" val="32093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7F82D1-992D-67DF-995D-7E63F4204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26" y="2775345"/>
            <a:ext cx="4941816" cy="1325563"/>
          </a:xfrm>
        </p:spPr>
        <p:txBody>
          <a:bodyPr>
            <a:noAutofit/>
          </a:bodyPr>
          <a:lstStyle/>
          <a:p>
            <a:r>
              <a:rPr lang="cs-CZ" sz="4800" dirty="0"/>
              <a:t>POSTUP ŘEŠENÍ ALGORITMU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EF4A5C90-0C98-D3AD-48C9-DB78DB280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57" y="18255"/>
            <a:ext cx="6596543" cy="6839745"/>
          </a:xfrm>
        </p:spPr>
      </p:pic>
    </p:spTree>
    <p:extLst>
      <p:ext uri="{BB962C8B-B14F-4D97-AF65-F5344CB8AC3E}">
        <p14:creationId xmlns:p14="http://schemas.microsoft.com/office/powerpoint/2010/main" val="257261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D9FC12-BFAD-2687-5523-6A5D8588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800" dirty="0"/>
              <a:t>NEJZAJÍMAVĚJŠÍ ČÁST KÓDU</a:t>
            </a:r>
          </a:p>
        </p:txBody>
      </p:sp>
      <p:pic>
        <p:nvPicPr>
          <p:cNvPr id="5" name="Zástupný obsah 4" descr="Obsah obrázku text&#10;&#10;Popis byl vytvořen automaticky">
            <a:extLst>
              <a:ext uri="{FF2B5EF4-FFF2-40B4-BE49-F238E27FC236}">
                <a16:creationId xmlns:a16="http://schemas.microsoft.com/office/drawing/2014/main" id="{171F43FD-250C-8718-37BB-1DD5CA600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3" y="2097249"/>
            <a:ext cx="11127477" cy="3149286"/>
          </a:xfrm>
        </p:spPr>
      </p:pic>
    </p:spTree>
    <p:extLst>
      <p:ext uri="{BB962C8B-B14F-4D97-AF65-F5344CB8AC3E}">
        <p14:creationId xmlns:p14="http://schemas.microsoft.com/office/powerpoint/2010/main" val="4552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080387-9CA0-2F0B-44E1-08A08A1E6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502" y="1853813"/>
            <a:ext cx="10480995" cy="3150373"/>
          </a:xfrm>
        </p:spPr>
        <p:txBody>
          <a:bodyPr>
            <a:normAutofit/>
          </a:bodyPr>
          <a:lstStyle/>
          <a:p>
            <a:pPr algn="ctr"/>
            <a:r>
              <a:rPr lang="cs-CZ" sz="6000" dirty="0"/>
              <a:t>SCREENSHOTY VÝSLEDKŮ AKCEPTAČNÍCH TESTŮ</a:t>
            </a:r>
          </a:p>
        </p:txBody>
      </p:sp>
    </p:spTree>
    <p:extLst>
      <p:ext uri="{BB962C8B-B14F-4D97-AF65-F5344CB8AC3E}">
        <p14:creationId xmlns:p14="http://schemas.microsoft.com/office/powerpoint/2010/main" val="268146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61DAB-0A80-512B-282D-69519235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3616"/>
          </a:xfrm>
        </p:spPr>
        <p:txBody>
          <a:bodyPr>
            <a:normAutofit/>
          </a:bodyPr>
          <a:lstStyle/>
          <a:p>
            <a:r>
              <a:rPr lang="cs-CZ" sz="4800" dirty="0"/>
              <a:t>NEVALIDNÍ VSTUP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113D0122-D01C-09AE-3B2D-B52BCA830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25" y="2555382"/>
            <a:ext cx="11664350" cy="2019092"/>
          </a:xfrm>
        </p:spPr>
      </p:pic>
    </p:spTree>
    <p:extLst>
      <p:ext uri="{BB962C8B-B14F-4D97-AF65-F5344CB8AC3E}">
        <p14:creationId xmlns:p14="http://schemas.microsoft.com/office/powerpoint/2010/main" val="1573710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61DAB-0A80-512B-282D-69519235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3616"/>
          </a:xfrm>
        </p:spPr>
        <p:txBody>
          <a:bodyPr>
            <a:normAutofit/>
          </a:bodyPr>
          <a:lstStyle/>
          <a:p>
            <a:r>
              <a:rPr lang="cs-CZ" sz="4800" dirty="0"/>
              <a:t>NEVALIDNÍ VSTUP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660B7161-7EFC-DB6B-973E-9D6366ACC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39" y="2473100"/>
            <a:ext cx="11085656" cy="2242755"/>
          </a:xfrm>
        </p:spPr>
      </p:pic>
    </p:spTree>
    <p:extLst>
      <p:ext uri="{BB962C8B-B14F-4D97-AF65-F5344CB8AC3E}">
        <p14:creationId xmlns:p14="http://schemas.microsoft.com/office/powerpoint/2010/main" val="3938390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61DAB-0A80-512B-282D-69519235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3616"/>
          </a:xfrm>
        </p:spPr>
        <p:txBody>
          <a:bodyPr>
            <a:normAutofit/>
          </a:bodyPr>
          <a:lstStyle/>
          <a:p>
            <a:r>
              <a:rPr lang="cs-CZ" sz="4800" dirty="0"/>
              <a:t>NEVALIDNÍ VSTUP</a:t>
            </a:r>
          </a:p>
        </p:txBody>
      </p:sp>
      <p:pic>
        <p:nvPicPr>
          <p:cNvPr id="6" name="Zástupný obsah 5" descr="Obsah obrázku text&#10;&#10;Popis byl vytvořen automaticky">
            <a:extLst>
              <a:ext uri="{FF2B5EF4-FFF2-40B4-BE49-F238E27FC236}">
                <a16:creationId xmlns:a16="http://schemas.microsoft.com/office/drawing/2014/main" id="{BF53915F-1CCF-F35C-02F6-8EB2A3907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68" y="2416029"/>
            <a:ext cx="11047853" cy="2230988"/>
          </a:xfrm>
        </p:spPr>
      </p:pic>
    </p:spTree>
    <p:extLst>
      <p:ext uri="{BB962C8B-B14F-4D97-AF65-F5344CB8AC3E}">
        <p14:creationId xmlns:p14="http://schemas.microsoft.com/office/powerpoint/2010/main" val="2404574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61DAB-0A80-512B-282D-69519235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3616"/>
          </a:xfrm>
        </p:spPr>
        <p:txBody>
          <a:bodyPr>
            <a:normAutofit/>
          </a:bodyPr>
          <a:lstStyle/>
          <a:p>
            <a:r>
              <a:rPr lang="cs-CZ" sz="4800" dirty="0"/>
              <a:t>NEVALIDNÍ VSTUP</a:t>
            </a:r>
          </a:p>
        </p:txBody>
      </p:sp>
      <p:pic>
        <p:nvPicPr>
          <p:cNvPr id="7" name="Zástupný obsah 6" descr="Obsah obrázku text&#10;&#10;Popis byl vytvořen automaticky">
            <a:extLst>
              <a:ext uri="{FF2B5EF4-FFF2-40B4-BE49-F238E27FC236}">
                <a16:creationId xmlns:a16="http://schemas.microsoft.com/office/drawing/2014/main" id="{B7BF8472-0C39-E7BA-760B-368AF86D5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7297"/>
            <a:ext cx="8638968" cy="2903406"/>
          </a:xfrm>
        </p:spPr>
      </p:pic>
    </p:spTree>
    <p:extLst>
      <p:ext uri="{BB962C8B-B14F-4D97-AF65-F5344CB8AC3E}">
        <p14:creationId xmlns:p14="http://schemas.microsoft.com/office/powerpoint/2010/main" val="15378256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81</Words>
  <Application>Microsoft Office PowerPoint</Application>
  <PresentationFormat>Širokoúhlá obrazovka</PresentationFormat>
  <Paragraphs>31</Paragraphs>
  <Slides>24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Motiv Office</vt:lpstr>
      <vt:lpstr>SEMESTRÁLNÍ PRÁCE ČÍSLO 27</vt:lpstr>
      <vt:lpstr>ZADÁNÍ ÚLOHY</vt:lpstr>
      <vt:lpstr>POSTUP ŘEŠENÍ ALGORITMU</vt:lpstr>
      <vt:lpstr>NEJZAJÍMAVĚJŠÍ ČÁST KÓDU</vt:lpstr>
      <vt:lpstr>SCREENSHOTY VÝSLEDKŮ AKCEPTAČNÍCH TESTŮ</vt:lpstr>
      <vt:lpstr>NEVALIDNÍ VSTUP</vt:lpstr>
      <vt:lpstr>NEVALIDNÍ VSTUP</vt:lpstr>
      <vt:lpstr>NEVALIDNÍ VSTUP</vt:lpstr>
      <vt:lpstr>NEVALIDNÍ VSTUP</vt:lpstr>
      <vt:lpstr>NEVALIDNÍ VSTUP</vt:lpstr>
      <vt:lpstr>NEVALIDNÍ VSTUP</vt:lpstr>
      <vt:lpstr>NEVALIDNÍ VSTUP</vt:lpstr>
      <vt:lpstr>NEVALIDNÍ VSTUP</vt:lpstr>
      <vt:lpstr>NEVALIDNÍ VSTUP</vt:lpstr>
      <vt:lpstr>NEVALIDNÍ VSTUP</vt:lpstr>
      <vt:lpstr>NEVALIDNÍ VSTUP</vt:lpstr>
      <vt:lpstr>NEVALIDNÍ VSTUP</vt:lpstr>
      <vt:lpstr>LIMITNÍ STAV</vt:lpstr>
      <vt:lpstr>LIMITNÍ STAV</vt:lpstr>
      <vt:lpstr>BĚŽNÁ HODNOTA</vt:lpstr>
      <vt:lpstr>BĚŽNÁ HODNOTA</vt:lpstr>
      <vt:lpstr>BĚŽNÁ HODNOTA</vt:lpstr>
      <vt:lpstr>BĚŽNÁ HODNOTA</vt:lpstr>
      <vt:lpstr>BĚŽNÁ HODNOTA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SEMESTRÁLNÍ PRÁCE ČÍSLO 27</dc:title>
  <dc:creator>Jan Dostál</dc:creator>
  <cp:lastModifiedBy>Jan Dostál</cp:lastModifiedBy>
  <cp:revision>2</cp:revision>
  <dcterms:created xsi:type="dcterms:W3CDTF">2022-12-21T03:04:04Z</dcterms:created>
  <dcterms:modified xsi:type="dcterms:W3CDTF">2022-12-21T06:29:43Z</dcterms:modified>
</cp:coreProperties>
</file>