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Ellenberger/fieldspecco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214414" y="1500174"/>
            <a:ext cx="6858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 quick </a:t>
            </a:r>
            <a:r>
              <a:rPr lang="de-DE" sz="2800" dirty="0" err="1" smtClean="0"/>
              <a:t>guide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extraction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</a:p>
          <a:p>
            <a:pPr algn="ctr"/>
            <a:r>
              <a:rPr lang="de-DE" sz="2800" dirty="0" err="1" smtClean="0"/>
              <a:t>FieldSpec</a:t>
            </a:r>
            <a:r>
              <a:rPr lang="de-DE" sz="2800" dirty="0" smtClean="0"/>
              <a:t>-Laptop </a:t>
            </a:r>
            <a:r>
              <a:rPr lang="de-DE" sz="2800" dirty="0" err="1" smtClean="0"/>
              <a:t>with</a:t>
            </a:r>
            <a:endParaRPr lang="de-DE" sz="2800" dirty="0" smtClean="0"/>
          </a:p>
          <a:p>
            <a:pPr algn="ctr"/>
            <a:endParaRPr lang="de-DE" sz="2800" dirty="0" smtClean="0"/>
          </a:p>
          <a:p>
            <a:pPr algn="ctr"/>
            <a:r>
              <a:rPr lang="de-DE" sz="2800" dirty="0" smtClean="0"/>
              <a:t>View </a:t>
            </a:r>
            <a:r>
              <a:rPr lang="de-DE" sz="2800" dirty="0" err="1" smtClean="0"/>
              <a:t>Spec</a:t>
            </a:r>
            <a:r>
              <a:rPr lang="de-DE" sz="2800" dirty="0" smtClean="0"/>
              <a:t> Pro</a:t>
            </a:r>
          </a:p>
          <a:p>
            <a:pPr algn="ctr"/>
            <a:endParaRPr lang="de-DE" sz="2800" dirty="0" smtClean="0"/>
          </a:p>
          <a:p>
            <a:pPr algn="ctr"/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further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processing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R </a:t>
            </a:r>
          </a:p>
          <a:p>
            <a:pPr algn="ctr"/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annotation</a:t>
            </a:r>
            <a:r>
              <a:rPr lang="de-DE" sz="2800" dirty="0" smtClean="0"/>
              <a:t> in MS Excel</a:t>
            </a:r>
            <a:endParaRPr lang="de-DE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otti\Desktop\Jan\TOMRES\Vorträge Poster Geräteinformationen\FieldSpec\fieldSpecdat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623776" cy="4286280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214282" y="4572008"/>
            <a:ext cx="825411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de-DE" sz="2400" dirty="0" smtClean="0"/>
              <a:t>Set </a:t>
            </a:r>
            <a:r>
              <a:rPr lang="de-DE" sz="2400" dirty="0" err="1" smtClean="0"/>
              <a:t>output</a:t>
            </a:r>
            <a:r>
              <a:rPr lang="de-DE" sz="2400" dirty="0" smtClean="0"/>
              <a:t> </a:t>
            </a:r>
            <a:r>
              <a:rPr lang="de-DE" sz="2400" dirty="0" err="1" smtClean="0"/>
              <a:t>path</a:t>
            </a:r>
            <a:r>
              <a:rPr lang="de-DE" sz="2400" dirty="0" smtClean="0"/>
              <a:t> [File </a:t>
            </a:r>
            <a:r>
              <a:rPr lang="de-DE" sz="2400" dirty="0" smtClean="0">
                <a:sym typeface="Wingdings" pitchFamily="2" charset="2"/>
              </a:rPr>
              <a:t> …] </a:t>
            </a:r>
            <a:r>
              <a:rPr lang="de-DE" sz="2000" dirty="0" smtClean="0">
                <a:sym typeface="Wingdings" pitchFamily="2" charset="2"/>
              </a:rPr>
              <a:t>Note: </a:t>
            </a:r>
            <a:r>
              <a:rPr lang="de-DE" sz="2000" dirty="0" err="1" smtClean="0">
                <a:sym typeface="Wingdings" pitchFamily="2" charset="2"/>
              </a:rPr>
              <a:t>Should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differ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from</a:t>
            </a:r>
            <a:r>
              <a:rPr lang="de-DE" sz="2000" dirty="0" smtClean="0">
                <a:sym typeface="Wingdings" pitchFamily="2" charset="2"/>
              </a:rPr>
              <a:t> .</a:t>
            </a:r>
            <a:r>
              <a:rPr lang="de-DE" sz="2000" dirty="0" err="1" smtClean="0">
                <a:sym typeface="Wingdings" pitchFamily="2" charset="2"/>
              </a:rPr>
              <a:t>asd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files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folder</a:t>
            </a:r>
            <a:endParaRPr lang="de-DE" sz="2000" dirty="0" smtClean="0">
              <a:sym typeface="Wingdings" pitchFamily="2" charset="2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de-DE" sz="2000" dirty="0" smtClean="0">
                <a:sym typeface="Wingdings" pitchFamily="2" charset="2"/>
              </a:rPr>
              <a:t>Check </a:t>
            </a:r>
            <a:r>
              <a:rPr lang="de-DE" sz="2000" dirty="0" err="1" smtClean="0">
                <a:sym typeface="Wingdings" pitchFamily="2" charset="2"/>
              </a:rPr>
              <a:t>output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path</a:t>
            </a:r>
            <a:endParaRPr lang="de-DE" sz="2000" dirty="0" smtClean="0"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de-DE" sz="2400" dirty="0" err="1" smtClean="0">
                <a:sym typeface="Wingdings" pitchFamily="2" charset="2"/>
              </a:rPr>
              <a:t>Load</a:t>
            </a:r>
            <a:r>
              <a:rPr lang="de-DE" sz="2400" dirty="0" smtClean="0">
                <a:sym typeface="Wingdings" pitchFamily="2" charset="2"/>
              </a:rPr>
              <a:t> .</a:t>
            </a:r>
            <a:r>
              <a:rPr lang="de-DE" sz="2400" dirty="0" err="1" smtClean="0">
                <a:sym typeface="Wingdings" pitchFamily="2" charset="2"/>
              </a:rPr>
              <a:t>asd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files</a:t>
            </a:r>
            <a:r>
              <a:rPr lang="de-DE" sz="2400" dirty="0" smtClean="0">
                <a:sym typeface="Wingdings" pitchFamily="2" charset="2"/>
              </a:rPr>
              <a:t> in </a:t>
            </a:r>
            <a:r>
              <a:rPr lang="de-DE" sz="2400" dirty="0" err="1" smtClean="0">
                <a:sym typeface="Wingdings" pitchFamily="2" charset="2"/>
              </a:rPr>
              <a:t>VieSpec</a:t>
            </a:r>
            <a:r>
              <a:rPr lang="de-DE" sz="2400" dirty="0" smtClean="0">
                <a:sym typeface="Wingdings" pitchFamily="2" charset="2"/>
              </a:rPr>
              <a:t> Pro [File  Open]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de-DE" sz="2400" dirty="0" smtClean="0">
                <a:sym typeface="Wingdings" pitchFamily="2" charset="2"/>
              </a:rPr>
              <a:t>Export </a:t>
            </a:r>
            <a:r>
              <a:rPr lang="de-DE" sz="2400" dirty="0" err="1" smtClean="0">
                <a:sym typeface="Wingdings" pitchFamily="2" charset="2"/>
              </a:rPr>
              <a:t>data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as</a:t>
            </a:r>
            <a:r>
              <a:rPr lang="de-DE" sz="2400" dirty="0" smtClean="0">
                <a:sym typeface="Wingdings" pitchFamily="2" charset="2"/>
              </a:rPr>
              <a:t> .</a:t>
            </a:r>
            <a:r>
              <a:rPr lang="de-DE" sz="2400" dirty="0" err="1" smtClean="0">
                <a:sym typeface="Wingdings" pitchFamily="2" charset="2"/>
              </a:rPr>
              <a:t>txt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to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the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selected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output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folder</a:t>
            </a:r>
            <a:r>
              <a:rPr lang="de-DE" sz="2400" dirty="0" smtClean="0">
                <a:sym typeface="Wingdings" pitchFamily="2" charset="2"/>
              </a:rPr>
              <a:t/>
            </a:r>
            <a:br>
              <a:rPr lang="de-DE" sz="2400" dirty="0" smtClean="0">
                <a:sym typeface="Wingdings" pitchFamily="2" charset="2"/>
              </a:rPr>
            </a:br>
            <a:r>
              <a:rPr lang="de-DE" sz="2400" dirty="0" smtClean="0">
                <a:sym typeface="Wingdings" pitchFamily="2" charset="2"/>
              </a:rPr>
              <a:t>[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 ASCII Export] (</a:t>
            </a:r>
            <a:r>
              <a:rPr lang="de-DE" sz="2400" dirty="0" err="1" smtClean="0">
                <a:sym typeface="Wingdings" pitchFamily="2" charset="2"/>
              </a:rPr>
              <a:t>screenshot</a:t>
            </a:r>
            <a:r>
              <a:rPr lang="de-DE" sz="2400" dirty="0" smtClean="0">
                <a:sym typeface="Wingdings" pitchFamily="2" charset="2"/>
              </a:rPr>
              <a:t>)</a:t>
            </a:r>
            <a:br>
              <a:rPr lang="de-DE" sz="2400" dirty="0" smtClean="0">
                <a:sym typeface="Wingdings" pitchFamily="2" charset="2"/>
              </a:rPr>
            </a:br>
            <a:r>
              <a:rPr lang="de-DE" sz="2000" dirty="0" smtClean="0">
                <a:sym typeface="Wingdings" pitchFamily="2" charset="2"/>
              </a:rPr>
              <a:t>Note: All </a:t>
            </a:r>
            <a:r>
              <a:rPr lang="de-DE" sz="2000" dirty="0" err="1" smtClean="0">
                <a:sym typeface="Wingdings" pitchFamily="2" charset="2"/>
              </a:rPr>
              <a:t>files</a:t>
            </a:r>
            <a:r>
              <a:rPr lang="de-DE" sz="2000" dirty="0" smtClean="0">
                <a:sym typeface="Wingdings" pitchFamily="2" charset="2"/>
              </a:rPr>
              <a:t> in </a:t>
            </a:r>
            <a:r>
              <a:rPr lang="de-DE" sz="2000" dirty="0" err="1" smtClean="0">
                <a:sym typeface="Wingdings" pitchFamily="2" charset="2"/>
              </a:rPr>
              <a:t>the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ViewSpec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environment</a:t>
            </a:r>
            <a:r>
              <a:rPr lang="de-DE" sz="2000" dirty="0" smtClean="0">
                <a:sym typeface="Wingdings" pitchFamily="2" charset="2"/>
              </a:rPr>
              <a:t> must </a:t>
            </a:r>
            <a:r>
              <a:rPr lang="de-DE" sz="2000" dirty="0" err="1" smtClean="0">
                <a:sym typeface="Wingdings" pitchFamily="2" charset="2"/>
              </a:rPr>
              <a:t>be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selected</a:t>
            </a:r>
            <a:r>
              <a:rPr lang="de-DE" sz="2000" dirty="0" smtClean="0">
                <a:sym typeface="Wingdings" pitchFamily="2" charset="2"/>
              </a:rPr>
              <a:t> [</a:t>
            </a:r>
            <a:r>
              <a:rPr lang="de-DE" sz="2000" dirty="0" err="1" smtClean="0">
                <a:sym typeface="Wingdings" pitchFamily="2" charset="2"/>
              </a:rPr>
              <a:t>ctrl</a:t>
            </a:r>
            <a:r>
              <a:rPr lang="de-DE" sz="2000" dirty="0" smtClean="0">
                <a:sym typeface="Wingdings" pitchFamily="2" charset="2"/>
              </a:rPr>
              <a:t> + a]</a:t>
            </a:r>
          </a:p>
          <a:p>
            <a:pPr marL="514350" indent="-514350"/>
            <a:r>
              <a:rPr lang="de-DE" sz="2800" dirty="0" smtClean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2857488" y="4143380"/>
            <a:ext cx="214314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winkelte Verbindung 5"/>
          <p:cNvCxnSpPr>
            <a:endCxn id="4" idx="3"/>
          </p:cNvCxnSpPr>
          <p:nvPr/>
        </p:nvCxnSpPr>
        <p:spPr>
          <a:xfrm flipV="1">
            <a:off x="3286116" y="4286256"/>
            <a:ext cx="1714512" cy="857256"/>
          </a:xfrm>
          <a:prstGeom prst="bentConnector3">
            <a:avLst>
              <a:gd name="adj1" fmla="val 31006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otti\Desktop\Jan\TOMRES\Vorträge Poster Geräteinformationen\FieldSpec\fieldSpecdat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357166"/>
            <a:ext cx="7000924" cy="3936098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142844" y="4429133"/>
            <a:ext cx="79741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export</a:t>
            </a:r>
            <a:r>
              <a:rPr lang="de-DE" sz="2400" dirty="0" smtClean="0"/>
              <a:t> </a:t>
            </a:r>
            <a:r>
              <a:rPr lang="de-DE" sz="2400" dirty="0" err="1" smtClean="0"/>
              <a:t>Reflectance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, </a:t>
            </a:r>
            <a:r>
              <a:rPr lang="de-DE" sz="2400" dirty="0" err="1" smtClean="0"/>
              <a:t>choose</a:t>
            </a:r>
            <a:r>
              <a:rPr lang="de-DE" sz="2400" dirty="0" smtClean="0"/>
              <a:t> </a:t>
            </a:r>
            <a:r>
              <a:rPr lang="de-DE" sz="2400" dirty="0" err="1" smtClean="0"/>
              <a:t>setting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above</a:t>
            </a:r>
            <a:endParaRPr lang="de-DE" sz="24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de-DE" sz="2400" dirty="0" err="1" smtClean="0">
                <a:sym typeface="Wingdings" pitchFamily="2" charset="2"/>
              </a:rPr>
              <a:t>To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export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first</a:t>
            </a:r>
            <a:r>
              <a:rPr lang="de-DE" sz="2400" dirty="0" smtClean="0">
                <a:sym typeface="Wingdings" pitchFamily="2" charset="2"/>
              </a:rPr>
              <a:t> derivative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reflectance</a:t>
            </a:r>
            <a:r>
              <a:rPr lang="de-DE" sz="2400" dirty="0" smtClean="0">
                <a:sym typeface="Wingdings" pitchFamily="2" charset="2"/>
              </a:rPr>
              <a:t> (</a:t>
            </a:r>
            <a:r>
              <a:rPr lang="de-DE" sz="2400" dirty="0" err="1" smtClean="0">
                <a:sym typeface="Wingdings" pitchFamily="2" charset="2"/>
              </a:rPr>
              <a:t>useful</a:t>
            </a:r>
            <a:r>
              <a:rPr lang="de-DE" sz="2400" dirty="0" smtClean="0">
                <a:sym typeface="Wingdings" pitchFamily="2" charset="2"/>
              </a:rPr>
              <a:t> e.g. </a:t>
            </a:r>
            <a:r>
              <a:rPr lang="de-DE" sz="2400" dirty="0" err="1" smtClean="0">
                <a:sym typeface="Wingdings" pitchFamily="2" charset="2"/>
              </a:rPr>
              <a:t>for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red-edge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detection</a:t>
            </a:r>
            <a:r>
              <a:rPr lang="de-DE" sz="2400" dirty="0" smtClean="0">
                <a:sym typeface="Wingdings" pitchFamily="2" charset="2"/>
              </a:rPr>
              <a:t>), </a:t>
            </a:r>
            <a:r>
              <a:rPr lang="de-DE" sz="2400" dirty="0" err="1" smtClean="0">
                <a:sym typeface="Wingdings" pitchFamily="2" charset="2"/>
              </a:rPr>
              <a:t>choose</a:t>
            </a:r>
            <a:r>
              <a:rPr lang="de-DE" sz="2400" dirty="0" smtClean="0">
                <a:sym typeface="Wingdings" pitchFamily="2" charset="2"/>
              </a:rPr>
              <a:t> [Derivative  1st]</a:t>
            </a:r>
            <a:endParaRPr lang="de-DE" sz="2000" dirty="0" smtClean="0">
              <a:sym typeface="Wingdings" pitchFamily="2" charset="2"/>
            </a:endParaRPr>
          </a:p>
          <a:p>
            <a:pPr marL="514350" indent="-514350"/>
            <a:r>
              <a:rPr lang="de-DE" sz="2800" dirty="0" smtClean="0">
                <a:sym typeface="Wingdings" pitchFamily="2" charset="2"/>
              </a:rPr>
              <a:t> </a:t>
            </a:r>
            <a:endParaRPr lang="de-DE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2844" y="4429133"/>
            <a:ext cx="79741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de-DE" sz="2400" dirty="0" smtClean="0"/>
              <a:t>Check </a:t>
            </a:r>
            <a:r>
              <a:rPr lang="de-DE" sz="2400" dirty="0" err="1" smtClean="0"/>
              <a:t>exported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: 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de-DE" sz="2000" dirty="0" smtClean="0">
                <a:sym typeface="Wingdings" pitchFamily="2" charset="2"/>
              </a:rPr>
              <a:t>Format: .</a:t>
            </a:r>
            <a:r>
              <a:rPr lang="de-DE" sz="2000" dirty="0" err="1" smtClean="0">
                <a:sym typeface="Wingdings" pitchFamily="2" charset="2"/>
              </a:rPr>
              <a:t>txt</a:t>
            </a:r>
            <a:endParaRPr lang="de-DE" sz="2000" dirty="0" smtClean="0">
              <a:sym typeface="Wingdings" pitchFamily="2" charset="2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de-DE" sz="2000" dirty="0" smtClean="0">
                <a:sym typeface="Wingdings" pitchFamily="2" charset="2"/>
              </a:rPr>
              <a:t>Size: </a:t>
            </a:r>
            <a:r>
              <a:rPr lang="de-DE" sz="2000" dirty="0" err="1" smtClean="0">
                <a:sym typeface="Wingdings" pitchFamily="2" charset="2"/>
              </a:rPr>
              <a:t>approx</a:t>
            </a:r>
            <a:r>
              <a:rPr lang="de-DE" sz="2000" dirty="0" smtClean="0">
                <a:sym typeface="Wingdings" pitchFamily="2" charset="2"/>
              </a:rPr>
              <a:t>. 57KB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de-DE" sz="2000" dirty="0" err="1" smtClean="0">
                <a:sym typeface="Wingdings" pitchFamily="2" charset="2"/>
              </a:rPr>
              <a:t>Structure</a:t>
            </a:r>
            <a:r>
              <a:rPr lang="de-DE" sz="2000" dirty="0" smtClean="0">
                <a:sym typeface="Wingdings" pitchFamily="2" charset="2"/>
              </a:rPr>
              <a:t>: See </a:t>
            </a:r>
            <a:r>
              <a:rPr lang="de-DE" sz="2000" dirty="0" err="1" smtClean="0">
                <a:sym typeface="Wingdings" pitchFamily="2" charset="2"/>
              </a:rPr>
              <a:t>right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screenshot</a:t>
            </a:r>
            <a:endParaRPr lang="de-DE" sz="2000" dirty="0" smtClean="0">
              <a:sym typeface="Wingdings" pitchFamily="2" charset="2"/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de-DE" sz="2000" dirty="0" smtClean="0">
              <a:sym typeface="Wingdings" pitchFamily="2" charset="2"/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de-DE" sz="2000" dirty="0" smtClean="0"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de-DE" sz="2400" dirty="0" err="1" smtClean="0">
                <a:sym typeface="Wingdings" pitchFamily="2" charset="2"/>
              </a:rPr>
              <a:t>Copy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data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and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transfer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it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to</a:t>
            </a:r>
            <a:r>
              <a:rPr lang="de-DE" sz="2400" dirty="0" smtClean="0">
                <a:sym typeface="Wingdings" pitchFamily="2" charset="2"/>
              </a:rPr>
              <a:t> a different </a:t>
            </a:r>
            <a:r>
              <a:rPr lang="de-DE" sz="2400" dirty="0" err="1" smtClean="0">
                <a:sym typeface="Wingdings" pitchFamily="2" charset="2"/>
              </a:rPr>
              <a:t>computer</a:t>
            </a:r>
            <a:endParaRPr lang="de-DE" sz="2400" dirty="0" smtClean="0">
              <a:sym typeface="Wingdings" pitchFamily="2" charset="2"/>
            </a:endParaRPr>
          </a:p>
          <a:p>
            <a:pPr marL="514350" indent="-514350"/>
            <a:r>
              <a:rPr lang="de-DE" sz="2800" dirty="0" smtClean="0">
                <a:sym typeface="Wingdings" pitchFamily="2" charset="2"/>
              </a:rPr>
              <a:t> </a:t>
            </a:r>
            <a:endParaRPr lang="de-DE" sz="2800" dirty="0"/>
          </a:p>
        </p:txBody>
      </p:sp>
      <p:pic>
        <p:nvPicPr>
          <p:cNvPr id="3074" name="Picture 2" descr="C:\Users\Lotti\Desktop\Jan\TOMRES\Vorträge Poster Geräteinformationen\FieldSpec\fieldSpecdat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296142" cy="4102077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9224" y="857232"/>
            <a:ext cx="2782997" cy="5572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Geschweifte Klammer links 5"/>
          <p:cNvSpPr/>
          <p:nvPr/>
        </p:nvSpPr>
        <p:spPr>
          <a:xfrm>
            <a:off x="5857884" y="5643578"/>
            <a:ext cx="285752" cy="7858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/>
          <p:cNvSpPr/>
          <p:nvPr/>
        </p:nvSpPr>
        <p:spPr>
          <a:xfrm>
            <a:off x="5857884" y="1214422"/>
            <a:ext cx="285752" cy="4286280"/>
          </a:xfrm>
          <a:prstGeom prst="leftBrace">
            <a:avLst>
              <a:gd name="adj1" fmla="val 8333"/>
              <a:gd name="adj2" fmla="val 815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072066" y="450057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43438" y="5857892"/>
            <a:ext cx="14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Reflectance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14290"/>
            <a:ext cx="783119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de-DE" sz="2400" dirty="0" smtClean="0"/>
              <a:t>	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further</a:t>
            </a:r>
            <a:r>
              <a:rPr lang="de-DE" sz="2400" dirty="0" smtClean="0"/>
              <a:t> </a:t>
            </a:r>
            <a:r>
              <a:rPr lang="de-DE" sz="2400" dirty="0" err="1" smtClean="0"/>
              <a:t>analysis</a:t>
            </a:r>
            <a:r>
              <a:rPr lang="de-DE" sz="2400" dirty="0" smtClean="0"/>
              <a:t>, </a:t>
            </a:r>
            <a:r>
              <a:rPr lang="de-DE" sz="2400" dirty="0" err="1" smtClean="0"/>
              <a:t>the</a:t>
            </a:r>
            <a:r>
              <a:rPr lang="de-DE" sz="2400" dirty="0" smtClean="0"/>
              <a:t> individual .</a:t>
            </a:r>
            <a:r>
              <a:rPr lang="de-DE" sz="2400" dirty="0" err="1" smtClean="0"/>
              <a:t>txt</a:t>
            </a:r>
            <a:r>
              <a:rPr lang="de-DE" sz="2400" dirty="0" smtClean="0"/>
              <a:t> </a:t>
            </a:r>
            <a:r>
              <a:rPr lang="de-DE" sz="2400" dirty="0" err="1" smtClean="0"/>
              <a:t>files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knitted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large </a:t>
            </a:r>
            <a:r>
              <a:rPr lang="de-DE" sz="2400" dirty="0" err="1" smtClean="0"/>
              <a:t>spreadsheet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annotated</a:t>
            </a:r>
            <a:r>
              <a:rPr lang="de-DE" sz="2400" dirty="0" smtClean="0"/>
              <a:t> (e.g. plant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treatment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added</a:t>
            </a:r>
            <a:r>
              <a:rPr lang="de-DE" sz="2400" dirty="0" smtClean="0"/>
              <a:t> </a:t>
            </a:r>
            <a:r>
              <a:rPr lang="de-DE" sz="2400" dirty="0" err="1" smtClean="0"/>
              <a:t>manually</a:t>
            </a:r>
            <a:r>
              <a:rPr lang="de-DE" sz="2400" dirty="0" smtClean="0"/>
              <a:t> </a:t>
            </a:r>
            <a:r>
              <a:rPr lang="de-DE" sz="2400" dirty="0" err="1" smtClean="0"/>
              <a:t>according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lists</a:t>
            </a:r>
            <a:r>
              <a:rPr lang="de-DE" sz="2400" dirty="0" smtClean="0"/>
              <a:t> </a:t>
            </a:r>
            <a:r>
              <a:rPr lang="de-DE" sz="2400" dirty="0" err="1" smtClean="0"/>
              <a:t>written</a:t>
            </a:r>
            <a:r>
              <a:rPr lang="de-DE" sz="2400" dirty="0" smtClean="0"/>
              <a:t> </a:t>
            </a:r>
            <a:r>
              <a:rPr lang="de-DE" sz="2400" dirty="0" err="1" smtClean="0"/>
              <a:t>while</a:t>
            </a:r>
            <a:r>
              <a:rPr lang="de-DE" sz="2400" dirty="0" smtClean="0"/>
              <a:t> </a:t>
            </a:r>
            <a:r>
              <a:rPr lang="de-DE" sz="2400" dirty="0" err="1" smtClean="0"/>
              <a:t>measuring</a:t>
            </a:r>
            <a:r>
              <a:rPr lang="de-DE" sz="2400" dirty="0" smtClean="0"/>
              <a:t>).</a:t>
            </a:r>
          </a:p>
          <a:p>
            <a:pPr marL="514350" indent="-514350"/>
            <a:endParaRPr lang="de-DE" sz="2400" dirty="0" smtClean="0">
              <a:sym typeface="Wingdings" pitchFamily="2" charset="2"/>
            </a:endParaRPr>
          </a:p>
          <a:p>
            <a:pPr marL="514350" indent="-514350"/>
            <a:r>
              <a:rPr lang="de-DE" sz="2400" dirty="0" smtClean="0">
                <a:sym typeface="Wingdings" pitchFamily="2" charset="2"/>
              </a:rPr>
              <a:t>	</a:t>
            </a:r>
            <a:r>
              <a:rPr lang="de-DE" sz="2400" dirty="0" err="1" smtClean="0">
                <a:sym typeface="Wingdings" pitchFamily="2" charset="2"/>
              </a:rPr>
              <a:t>We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can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use</a:t>
            </a:r>
            <a:r>
              <a:rPr lang="de-DE" sz="2400" dirty="0" smtClean="0">
                <a:sym typeface="Wingdings" pitchFamily="2" charset="2"/>
              </a:rPr>
              <a:t> an R-Script </a:t>
            </a:r>
            <a:r>
              <a:rPr lang="de-DE" sz="2400" dirty="0" err="1" smtClean="0">
                <a:sym typeface="Wingdings" pitchFamily="2" charset="2"/>
              </a:rPr>
              <a:t>to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automate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the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knitting</a:t>
            </a:r>
            <a:r>
              <a:rPr lang="de-DE" sz="2400" dirty="0" smtClean="0">
                <a:sym typeface="Wingdings" pitchFamily="2" charset="2"/>
              </a:rPr>
              <a:t>.</a:t>
            </a:r>
          </a:p>
          <a:p>
            <a:pPr marL="514350" indent="-514350"/>
            <a:endParaRPr lang="de-DE" sz="2400" dirty="0" smtClean="0">
              <a:sym typeface="Wingdings" pitchFamily="2" charset="2"/>
            </a:endParaRPr>
          </a:p>
          <a:p>
            <a:pPr marL="514350" indent="-514350"/>
            <a:r>
              <a:rPr lang="de-DE" sz="2400" dirty="0" smtClean="0">
                <a:sym typeface="Wingdings" pitchFamily="2" charset="2"/>
              </a:rPr>
              <a:t>	The </a:t>
            </a:r>
            <a:r>
              <a:rPr lang="de-DE" sz="2400" dirty="0" err="1" smtClean="0">
                <a:sym typeface="Wingdings" pitchFamily="2" charset="2"/>
              </a:rPr>
              <a:t>script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is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available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here</a:t>
            </a:r>
            <a:r>
              <a:rPr lang="de-DE" sz="2400" dirty="0" smtClean="0">
                <a:sym typeface="Wingdings" pitchFamily="2" charset="2"/>
              </a:rPr>
              <a:t>:</a:t>
            </a:r>
          </a:p>
          <a:p>
            <a:pPr marL="514350" indent="-514350"/>
            <a:r>
              <a:rPr lang="de-DE" sz="2400" dirty="0" smtClean="0">
                <a:sym typeface="Wingdings" pitchFamily="2" charset="2"/>
              </a:rPr>
              <a:t>	</a:t>
            </a:r>
            <a:r>
              <a:rPr lang="de-DE" sz="2400" dirty="0" smtClean="0">
                <a:sym typeface="Wingdings" pitchFamily="2" charset="2"/>
                <a:hlinkClick r:id="rId2"/>
              </a:rPr>
              <a:t>https://github.com/JanEllenberger/fieldspeccode</a:t>
            </a:r>
            <a:endParaRPr lang="de-DE" sz="2400" dirty="0" smtClean="0">
              <a:sym typeface="Wingdings" pitchFamily="2" charset="2"/>
            </a:endParaRPr>
          </a:p>
          <a:p>
            <a:pPr marL="514350" indent="-514350"/>
            <a:endParaRPr lang="de-DE" sz="2400" dirty="0" smtClean="0">
              <a:sym typeface="Wingdings" pitchFamily="2" charset="2"/>
            </a:endParaRPr>
          </a:p>
          <a:p>
            <a:pPr marL="514350" indent="-514350"/>
            <a:r>
              <a:rPr lang="de-DE" sz="2400" dirty="0" smtClean="0">
                <a:sym typeface="Wingdings" pitchFamily="2" charset="2"/>
              </a:rPr>
              <a:t>	The </a:t>
            </a:r>
            <a:r>
              <a:rPr lang="de-DE" sz="2400" dirty="0" err="1" smtClean="0">
                <a:sym typeface="Wingdings" pitchFamily="2" charset="2"/>
              </a:rPr>
              <a:t>resulting</a:t>
            </a:r>
            <a:r>
              <a:rPr lang="de-DE" sz="2400" dirty="0" smtClean="0">
                <a:sym typeface="Wingdings" pitchFamily="2" charset="2"/>
              </a:rPr>
              <a:t> .</a:t>
            </a:r>
            <a:r>
              <a:rPr lang="de-DE" sz="2400" dirty="0" err="1" smtClean="0">
                <a:sym typeface="Wingdings" pitchFamily="2" charset="2"/>
              </a:rPr>
              <a:t>txt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file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can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be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imported</a:t>
            </a:r>
            <a:r>
              <a:rPr lang="de-DE" sz="2400" dirty="0" smtClean="0">
                <a:sym typeface="Wingdings" pitchFamily="2" charset="2"/>
              </a:rPr>
              <a:t> in Excel (</a:t>
            </a:r>
            <a:r>
              <a:rPr lang="de-DE" sz="2400" dirty="0" err="1" smtClean="0">
                <a:sym typeface="Wingdings" pitchFamily="2" charset="2"/>
              </a:rPr>
              <a:t>or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any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similar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program</a:t>
            </a:r>
            <a:r>
              <a:rPr lang="de-DE" sz="2400" dirty="0" smtClean="0">
                <a:sym typeface="Wingdings" pitchFamily="2" charset="2"/>
              </a:rPr>
              <a:t>) </a:t>
            </a:r>
            <a:r>
              <a:rPr lang="de-DE" sz="2400" dirty="0" err="1" smtClean="0">
                <a:sym typeface="Wingdings" pitchFamily="2" charset="2"/>
              </a:rPr>
              <a:t>for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annotation</a:t>
            </a:r>
            <a:r>
              <a:rPr lang="de-DE" sz="2400" dirty="0" smtClean="0">
                <a:sym typeface="Wingdings" pitchFamily="2" charset="2"/>
              </a:rPr>
              <a:t>.</a:t>
            </a:r>
          </a:p>
          <a:p>
            <a:pPr marL="514350" indent="-514350"/>
            <a:endParaRPr lang="de-DE" sz="2400" dirty="0" smtClean="0">
              <a:sym typeface="Wingdings" pitchFamily="2" charset="2"/>
            </a:endParaRPr>
          </a:p>
          <a:p>
            <a:pPr marL="514350" indent="-514350"/>
            <a:r>
              <a:rPr lang="de-DE" sz="2400" dirty="0" smtClean="0">
                <a:sym typeface="Wingdings" pitchFamily="2" charset="2"/>
              </a:rPr>
              <a:t>	I will </a:t>
            </a:r>
            <a:r>
              <a:rPr lang="de-DE" sz="2400" dirty="0" err="1" smtClean="0">
                <a:sym typeface="Wingdings" pitchFamily="2" charset="2"/>
              </a:rPr>
              <a:t>set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up</a:t>
            </a:r>
            <a:r>
              <a:rPr lang="de-DE" sz="2400" dirty="0" smtClean="0">
                <a:sym typeface="Wingdings" pitchFamily="2" charset="2"/>
              </a:rPr>
              <a:t> a </a:t>
            </a:r>
            <a:r>
              <a:rPr lang="de-DE" sz="2400" dirty="0" err="1" smtClean="0">
                <a:sym typeface="Wingdings" pitchFamily="2" charset="2"/>
              </a:rPr>
              <a:t>second</a:t>
            </a:r>
            <a:r>
              <a:rPr lang="de-DE" sz="2400" dirty="0" smtClean="0">
                <a:sym typeface="Wingdings" pitchFamily="2" charset="2"/>
              </a:rPr>
              <a:t> .</a:t>
            </a:r>
            <a:r>
              <a:rPr lang="de-DE" sz="2400" dirty="0" err="1" smtClean="0">
                <a:sym typeface="Wingdings" pitchFamily="2" charset="2"/>
              </a:rPr>
              <a:t>pptx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and</a:t>
            </a:r>
            <a:r>
              <a:rPr lang="de-DE" sz="2400" dirty="0" smtClean="0">
                <a:sym typeface="Wingdings" pitchFamily="2" charset="2"/>
              </a:rPr>
              <a:t> .R </a:t>
            </a:r>
            <a:r>
              <a:rPr lang="de-DE" sz="2400" dirty="0" err="1" smtClean="0">
                <a:sym typeface="Wingdings" pitchFamily="2" charset="2"/>
              </a:rPr>
              <a:t>for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the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next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steps</a:t>
            </a:r>
            <a:r>
              <a:rPr lang="de-DE" sz="2400" dirty="0" smtClean="0">
                <a:sym typeface="Wingdings" pitchFamily="2" charset="2"/>
              </a:rPr>
              <a:t> after </a:t>
            </a:r>
            <a:r>
              <a:rPr lang="de-DE" sz="2400" dirty="0" err="1" smtClean="0">
                <a:sym typeface="Wingdings" pitchFamily="2" charset="2"/>
              </a:rPr>
              <a:t>annotation</a:t>
            </a:r>
            <a:r>
              <a:rPr lang="de-DE" sz="2400" dirty="0" smtClean="0">
                <a:sym typeface="Wingdings" pitchFamily="2" charset="2"/>
              </a:rPr>
              <a:t>: Data </a:t>
            </a:r>
            <a:r>
              <a:rPr lang="de-DE" sz="2400" dirty="0" err="1" smtClean="0">
                <a:sym typeface="Wingdings" pitchFamily="2" charset="2"/>
              </a:rPr>
              <a:t>visualization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and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analysis</a:t>
            </a:r>
            <a:r>
              <a:rPr lang="de-DE" sz="2400" dirty="0" smtClean="0">
                <a:sym typeface="Wingdings" pitchFamily="2" charset="2"/>
              </a:rPr>
              <a:t>.</a:t>
            </a:r>
          </a:p>
          <a:p>
            <a:pPr marL="514350" indent="-514350"/>
            <a:r>
              <a:rPr lang="de-DE" sz="2400" dirty="0" smtClean="0">
                <a:sym typeface="Wingdings" pitchFamily="2" charset="2"/>
              </a:rPr>
              <a:t>	</a:t>
            </a:r>
            <a:endParaRPr lang="de-DE" sz="2000" dirty="0" smtClean="0">
              <a:sym typeface="Wingdings" pitchFamily="2" charset="2"/>
            </a:endParaRPr>
          </a:p>
          <a:p>
            <a:pPr marL="514350" indent="-514350"/>
            <a:r>
              <a:rPr lang="de-DE" sz="2800" dirty="0" smtClean="0">
                <a:sym typeface="Wingdings" pitchFamily="2" charset="2"/>
              </a:rPr>
              <a:t> </a:t>
            </a:r>
            <a:endParaRPr lang="de-D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PresentationFormat>Bildschirmpräsentation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 Ellenberger</dc:creator>
  <cp:lastModifiedBy>DELL</cp:lastModifiedBy>
  <cp:revision>9</cp:revision>
  <dcterms:created xsi:type="dcterms:W3CDTF">2021-03-01T10:04:49Z</dcterms:created>
  <dcterms:modified xsi:type="dcterms:W3CDTF">2021-03-01T11:34:24Z</dcterms:modified>
</cp:coreProperties>
</file>