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66" r:id="rId2"/>
    <p:sldId id="268" r:id="rId3"/>
    <p:sldId id="269" r:id="rId4"/>
    <p:sldId id="279" r:id="rId5"/>
    <p:sldId id="271" r:id="rId6"/>
    <p:sldId id="278" r:id="rId7"/>
    <p:sldId id="256" r:id="rId8"/>
    <p:sldId id="257" r:id="rId9"/>
    <p:sldId id="260" r:id="rId10"/>
    <p:sldId id="263" r:id="rId11"/>
    <p:sldId id="264" r:id="rId12"/>
    <p:sldId id="265" r:id="rId13"/>
    <p:sldId id="274" r:id="rId14"/>
    <p:sldId id="272" r:id="rId15"/>
    <p:sldId id="273" r:id="rId16"/>
    <p:sldId id="276" r:id="rId17"/>
    <p:sldId id="277" r:id="rId18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E7E3F2-C5E0-4EED-9B51-A16B1C563CE6}" v="67" dt="2022-12-19T19:43:55.7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604" autoAdjust="0"/>
  </p:normalViewPr>
  <p:slideViewPr>
    <p:cSldViewPr snapToGrid="0">
      <p:cViewPr varScale="1">
        <p:scale>
          <a:sx n="103" d="100"/>
          <a:sy n="103" d="100"/>
        </p:scale>
        <p:origin x="144" y="1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388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n Ettrich" userId="4f0dc99f0b729840" providerId="LiveId" clId="{62E7E3F2-C5E0-4EED-9B51-A16B1C563CE6}"/>
    <pc:docChg chg="undo custSel addSld delSld modSld sldOrd">
      <pc:chgData name="Jan Ettrich" userId="4f0dc99f0b729840" providerId="LiveId" clId="{62E7E3F2-C5E0-4EED-9B51-A16B1C563CE6}" dt="2022-12-19T19:44:26.470" v="1666" actId="20577"/>
      <pc:docMkLst>
        <pc:docMk/>
      </pc:docMkLst>
      <pc:sldChg chg="modSp mod setBg">
        <pc:chgData name="Jan Ettrich" userId="4f0dc99f0b729840" providerId="LiveId" clId="{62E7E3F2-C5E0-4EED-9B51-A16B1C563CE6}" dt="2022-12-18T19:29:07.338" v="1217" actId="20577"/>
        <pc:sldMkLst>
          <pc:docMk/>
          <pc:sldMk cId="3184327009" sldId="256"/>
        </pc:sldMkLst>
        <pc:spChg chg="mod">
          <ac:chgData name="Jan Ettrich" userId="4f0dc99f0b729840" providerId="LiveId" clId="{62E7E3F2-C5E0-4EED-9B51-A16B1C563CE6}" dt="2022-12-18T19:29:07.338" v="1217" actId="20577"/>
          <ac:spMkLst>
            <pc:docMk/>
            <pc:sldMk cId="3184327009" sldId="256"/>
            <ac:spMk id="2" creationId="{94B2872C-3770-678A-6B0F-B0EAAE726154}"/>
          </ac:spMkLst>
        </pc:spChg>
      </pc:sldChg>
      <pc:sldChg chg="modSp mod">
        <pc:chgData name="Jan Ettrich" userId="4f0dc99f0b729840" providerId="LiveId" clId="{62E7E3F2-C5E0-4EED-9B51-A16B1C563CE6}" dt="2022-12-18T16:10:01.452" v="953" actId="790"/>
        <pc:sldMkLst>
          <pc:docMk/>
          <pc:sldMk cId="2841180381" sldId="257"/>
        </pc:sldMkLst>
        <pc:spChg chg="mod">
          <ac:chgData name="Jan Ettrich" userId="4f0dc99f0b729840" providerId="LiveId" clId="{62E7E3F2-C5E0-4EED-9B51-A16B1C563CE6}" dt="2022-12-18T16:10:01.452" v="953" actId="790"/>
          <ac:spMkLst>
            <pc:docMk/>
            <pc:sldMk cId="2841180381" sldId="257"/>
            <ac:spMk id="2" creationId="{94B2872C-3770-678A-6B0F-B0EAAE726154}"/>
          </ac:spMkLst>
        </pc:spChg>
      </pc:sldChg>
      <pc:sldChg chg="modSp mod">
        <pc:chgData name="Jan Ettrich" userId="4f0dc99f0b729840" providerId="LiveId" clId="{62E7E3F2-C5E0-4EED-9B51-A16B1C563CE6}" dt="2022-12-18T16:09:56.613" v="952" actId="790"/>
        <pc:sldMkLst>
          <pc:docMk/>
          <pc:sldMk cId="2241212478" sldId="260"/>
        </pc:sldMkLst>
        <pc:spChg chg="mod">
          <ac:chgData name="Jan Ettrich" userId="4f0dc99f0b729840" providerId="LiveId" clId="{62E7E3F2-C5E0-4EED-9B51-A16B1C563CE6}" dt="2022-12-18T16:09:56.613" v="952" actId="790"/>
          <ac:spMkLst>
            <pc:docMk/>
            <pc:sldMk cId="2241212478" sldId="260"/>
            <ac:spMk id="2" creationId="{94B2872C-3770-678A-6B0F-B0EAAE726154}"/>
          </ac:spMkLst>
        </pc:spChg>
      </pc:sldChg>
      <pc:sldChg chg="modSp mod">
        <pc:chgData name="Jan Ettrich" userId="4f0dc99f0b729840" providerId="LiveId" clId="{62E7E3F2-C5E0-4EED-9B51-A16B1C563CE6}" dt="2022-12-18T16:09:51.332" v="951" actId="790"/>
        <pc:sldMkLst>
          <pc:docMk/>
          <pc:sldMk cId="3998939683" sldId="263"/>
        </pc:sldMkLst>
        <pc:spChg chg="mod">
          <ac:chgData name="Jan Ettrich" userId="4f0dc99f0b729840" providerId="LiveId" clId="{62E7E3F2-C5E0-4EED-9B51-A16B1C563CE6}" dt="2022-12-18T16:09:51.332" v="951" actId="790"/>
          <ac:spMkLst>
            <pc:docMk/>
            <pc:sldMk cId="3998939683" sldId="263"/>
            <ac:spMk id="2" creationId="{94B2872C-3770-678A-6B0F-B0EAAE726154}"/>
          </ac:spMkLst>
        </pc:spChg>
      </pc:sldChg>
      <pc:sldChg chg="modSp mod">
        <pc:chgData name="Jan Ettrich" userId="4f0dc99f0b729840" providerId="LiveId" clId="{62E7E3F2-C5E0-4EED-9B51-A16B1C563CE6}" dt="2022-12-18T16:09:45.032" v="950" actId="790"/>
        <pc:sldMkLst>
          <pc:docMk/>
          <pc:sldMk cId="3833419954" sldId="264"/>
        </pc:sldMkLst>
        <pc:spChg chg="mod">
          <ac:chgData name="Jan Ettrich" userId="4f0dc99f0b729840" providerId="LiveId" clId="{62E7E3F2-C5E0-4EED-9B51-A16B1C563CE6}" dt="2022-12-18T16:09:45.032" v="950" actId="790"/>
          <ac:spMkLst>
            <pc:docMk/>
            <pc:sldMk cId="3833419954" sldId="264"/>
            <ac:spMk id="2" creationId="{94B2872C-3770-678A-6B0F-B0EAAE726154}"/>
          </ac:spMkLst>
        </pc:spChg>
      </pc:sldChg>
      <pc:sldChg chg="modSp mod">
        <pc:chgData name="Jan Ettrich" userId="4f0dc99f0b729840" providerId="LiveId" clId="{62E7E3F2-C5E0-4EED-9B51-A16B1C563CE6}" dt="2022-12-18T16:09:37.395" v="949" actId="790"/>
        <pc:sldMkLst>
          <pc:docMk/>
          <pc:sldMk cId="300067612" sldId="265"/>
        </pc:sldMkLst>
        <pc:spChg chg="mod">
          <ac:chgData name="Jan Ettrich" userId="4f0dc99f0b729840" providerId="LiveId" clId="{62E7E3F2-C5E0-4EED-9B51-A16B1C563CE6}" dt="2022-12-18T16:09:37.395" v="949" actId="790"/>
          <ac:spMkLst>
            <pc:docMk/>
            <pc:sldMk cId="300067612" sldId="265"/>
            <ac:spMk id="2" creationId="{94B2872C-3770-678A-6B0F-B0EAAE726154}"/>
          </ac:spMkLst>
        </pc:spChg>
      </pc:sldChg>
      <pc:sldChg chg="addSp modSp new mod ord setBg">
        <pc:chgData name="Jan Ettrich" userId="4f0dc99f0b729840" providerId="LiveId" clId="{62E7E3F2-C5E0-4EED-9B51-A16B1C563CE6}" dt="2022-12-18T16:08:26.289" v="941"/>
        <pc:sldMkLst>
          <pc:docMk/>
          <pc:sldMk cId="4109043425" sldId="266"/>
        </pc:sldMkLst>
        <pc:spChg chg="mod">
          <ac:chgData name="Jan Ettrich" userId="4f0dc99f0b729840" providerId="LiveId" clId="{62E7E3F2-C5E0-4EED-9B51-A16B1C563CE6}" dt="2022-12-18T15:11:19.239" v="55" actId="1076"/>
          <ac:spMkLst>
            <pc:docMk/>
            <pc:sldMk cId="4109043425" sldId="266"/>
            <ac:spMk id="2" creationId="{FDCE3BD6-E653-38F0-7A61-7DCB5FE68CF2}"/>
          </ac:spMkLst>
        </pc:spChg>
        <pc:spChg chg="mod">
          <ac:chgData name="Jan Ettrich" userId="4f0dc99f0b729840" providerId="LiveId" clId="{62E7E3F2-C5E0-4EED-9B51-A16B1C563CE6}" dt="2022-12-18T15:11:29.975" v="58" actId="1076"/>
          <ac:spMkLst>
            <pc:docMk/>
            <pc:sldMk cId="4109043425" sldId="266"/>
            <ac:spMk id="3" creationId="{3B975CC0-F333-F73A-829F-9015F22757FB}"/>
          </ac:spMkLst>
        </pc:spChg>
        <pc:picChg chg="add mod">
          <ac:chgData name="Jan Ettrich" userId="4f0dc99f0b729840" providerId="LiveId" clId="{62E7E3F2-C5E0-4EED-9B51-A16B1C563CE6}" dt="2022-12-18T15:11:20.005" v="56" actId="1076"/>
          <ac:picMkLst>
            <pc:docMk/>
            <pc:sldMk cId="4109043425" sldId="266"/>
            <ac:picMk id="5" creationId="{F36570C7-F5E5-1C32-C1BC-63613C2C07B5}"/>
          </ac:picMkLst>
        </pc:picChg>
      </pc:sldChg>
      <pc:sldChg chg="addSp delSp modSp new del mod">
        <pc:chgData name="Jan Ettrich" userId="4f0dc99f0b729840" providerId="LiveId" clId="{62E7E3F2-C5E0-4EED-9B51-A16B1C563CE6}" dt="2022-12-18T16:07:59.164" v="939" actId="47"/>
        <pc:sldMkLst>
          <pc:docMk/>
          <pc:sldMk cId="443840138" sldId="267"/>
        </pc:sldMkLst>
        <pc:spChg chg="mod">
          <ac:chgData name="Jan Ettrich" userId="4f0dc99f0b729840" providerId="LiveId" clId="{62E7E3F2-C5E0-4EED-9B51-A16B1C563CE6}" dt="2022-12-18T15:29:20.294" v="542" actId="20577"/>
          <ac:spMkLst>
            <pc:docMk/>
            <pc:sldMk cId="443840138" sldId="267"/>
            <ac:spMk id="2" creationId="{E149D320-600F-CF2D-6529-B4067E035568}"/>
          </ac:spMkLst>
        </pc:spChg>
        <pc:spChg chg="del">
          <ac:chgData name="Jan Ettrich" userId="4f0dc99f0b729840" providerId="LiveId" clId="{62E7E3F2-C5E0-4EED-9B51-A16B1C563CE6}" dt="2022-12-18T15:10:23.476" v="44" actId="22"/>
          <ac:spMkLst>
            <pc:docMk/>
            <pc:sldMk cId="443840138" sldId="267"/>
            <ac:spMk id="3" creationId="{A33BEE83-4B19-9D63-B40D-EC729E7A5B4C}"/>
          </ac:spMkLst>
        </pc:spChg>
        <pc:picChg chg="add mod ord">
          <ac:chgData name="Jan Ettrich" userId="4f0dc99f0b729840" providerId="LiveId" clId="{62E7E3F2-C5E0-4EED-9B51-A16B1C563CE6}" dt="2022-12-18T15:29:21.667" v="543" actId="1076"/>
          <ac:picMkLst>
            <pc:docMk/>
            <pc:sldMk cId="443840138" sldId="267"/>
            <ac:picMk id="5" creationId="{FF68C8D8-A5FD-5C38-A35A-C3FF4F421BFA}"/>
          </ac:picMkLst>
        </pc:picChg>
      </pc:sldChg>
      <pc:sldChg chg="addSp delSp modSp new mod setBg">
        <pc:chgData name="Jan Ettrich" userId="4f0dc99f0b729840" providerId="LiveId" clId="{62E7E3F2-C5E0-4EED-9B51-A16B1C563CE6}" dt="2022-12-18T20:16:18.599" v="1610" actId="1076"/>
        <pc:sldMkLst>
          <pc:docMk/>
          <pc:sldMk cId="2134153974" sldId="268"/>
        </pc:sldMkLst>
        <pc:spChg chg="mod">
          <ac:chgData name="Jan Ettrich" userId="4f0dc99f0b729840" providerId="LiveId" clId="{62E7E3F2-C5E0-4EED-9B51-A16B1C563CE6}" dt="2022-12-18T15:38:15.360" v="866" actId="26606"/>
          <ac:spMkLst>
            <pc:docMk/>
            <pc:sldMk cId="2134153974" sldId="268"/>
            <ac:spMk id="2" creationId="{187F94E0-120A-3096-2135-70020B35E157}"/>
          </ac:spMkLst>
        </pc:spChg>
        <pc:spChg chg="del mod">
          <ac:chgData name="Jan Ettrich" userId="4f0dc99f0b729840" providerId="LiveId" clId="{62E7E3F2-C5E0-4EED-9B51-A16B1C563CE6}" dt="2022-12-18T15:17:57.241" v="164"/>
          <ac:spMkLst>
            <pc:docMk/>
            <pc:sldMk cId="2134153974" sldId="268"/>
            <ac:spMk id="3" creationId="{8D8B214F-B561-5D94-2C6C-CCD9ED9DC92C}"/>
          </ac:spMkLst>
        </pc:spChg>
        <pc:spChg chg="add mod">
          <ac:chgData name="Jan Ettrich" userId="4f0dc99f0b729840" providerId="LiveId" clId="{62E7E3F2-C5E0-4EED-9B51-A16B1C563CE6}" dt="2022-12-18T15:38:25.717" v="872" actId="20577"/>
          <ac:spMkLst>
            <pc:docMk/>
            <pc:sldMk cId="2134153974" sldId="268"/>
            <ac:spMk id="4" creationId="{120AA403-956B-AA88-D1CC-F5E45146930C}"/>
          </ac:spMkLst>
        </pc:spChg>
        <pc:spChg chg="add mod">
          <ac:chgData name="Jan Ettrich" userId="4f0dc99f0b729840" providerId="LiveId" clId="{62E7E3F2-C5E0-4EED-9B51-A16B1C563CE6}" dt="2022-12-18T20:16:18.599" v="1610" actId="1076"/>
          <ac:spMkLst>
            <pc:docMk/>
            <pc:sldMk cId="2134153974" sldId="268"/>
            <ac:spMk id="5" creationId="{803A92CA-95FD-0B29-1DD1-9A8F24BFA03C}"/>
          </ac:spMkLst>
        </pc:spChg>
        <pc:spChg chg="add del">
          <ac:chgData name="Jan Ettrich" userId="4f0dc99f0b729840" providerId="LiveId" clId="{62E7E3F2-C5E0-4EED-9B51-A16B1C563CE6}" dt="2022-12-18T15:38:03.833" v="844" actId="26606"/>
          <ac:spMkLst>
            <pc:docMk/>
            <pc:sldMk cId="2134153974" sldId="268"/>
            <ac:spMk id="1037" creationId="{2B97F24A-32CE-4C1C-A50D-3016B394DCFB}"/>
          </ac:spMkLst>
        </pc:spChg>
        <pc:spChg chg="add del">
          <ac:chgData name="Jan Ettrich" userId="4f0dc99f0b729840" providerId="LiveId" clId="{62E7E3F2-C5E0-4EED-9B51-A16B1C563CE6}" dt="2022-12-18T15:38:03.833" v="844" actId="26606"/>
          <ac:spMkLst>
            <pc:docMk/>
            <pc:sldMk cId="2134153974" sldId="268"/>
            <ac:spMk id="1039" creationId="{CD8B4F24-440B-49E9-B85D-733523DC064B}"/>
          </ac:spMkLst>
        </pc:spChg>
        <pc:spChg chg="add del">
          <ac:chgData name="Jan Ettrich" userId="4f0dc99f0b729840" providerId="LiveId" clId="{62E7E3F2-C5E0-4EED-9B51-A16B1C563CE6}" dt="2022-12-18T15:38:06.395" v="846" actId="26606"/>
          <ac:spMkLst>
            <pc:docMk/>
            <pc:sldMk cId="2134153974" sldId="268"/>
            <ac:spMk id="1041" creationId="{743AA782-23D1-4521-8CAD-47662984AA08}"/>
          </ac:spMkLst>
        </pc:spChg>
        <pc:spChg chg="add del">
          <ac:chgData name="Jan Ettrich" userId="4f0dc99f0b729840" providerId="LiveId" clId="{62E7E3F2-C5E0-4EED-9B51-A16B1C563CE6}" dt="2022-12-18T15:38:06.395" v="846" actId="26606"/>
          <ac:spMkLst>
            <pc:docMk/>
            <pc:sldMk cId="2134153974" sldId="268"/>
            <ac:spMk id="1042" creationId="{71877DBC-BB60-40F0-AC93-2ACDBAAE60CE}"/>
          </ac:spMkLst>
        </pc:spChg>
        <pc:spChg chg="add del">
          <ac:chgData name="Jan Ettrich" userId="4f0dc99f0b729840" providerId="LiveId" clId="{62E7E3F2-C5E0-4EED-9B51-A16B1C563CE6}" dt="2022-12-18T15:38:07.450" v="848" actId="26606"/>
          <ac:spMkLst>
            <pc:docMk/>
            <pc:sldMk cId="2134153974" sldId="268"/>
            <ac:spMk id="1044" creationId="{2B97F24A-32CE-4C1C-A50D-3016B394DCFB}"/>
          </ac:spMkLst>
        </pc:spChg>
        <pc:spChg chg="add del">
          <ac:chgData name="Jan Ettrich" userId="4f0dc99f0b729840" providerId="LiveId" clId="{62E7E3F2-C5E0-4EED-9B51-A16B1C563CE6}" dt="2022-12-18T15:38:07.450" v="848" actId="26606"/>
          <ac:spMkLst>
            <pc:docMk/>
            <pc:sldMk cId="2134153974" sldId="268"/>
            <ac:spMk id="1045" creationId="{CD8B4F24-440B-49E9-B85D-733523DC064B}"/>
          </ac:spMkLst>
        </pc:spChg>
        <pc:spChg chg="add del">
          <ac:chgData name="Jan Ettrich" userId="4f0dc99f0b729840" providerId="LiveId" clId="{62E7E3F2-C5E0-4EED-9B51-A16B1C563CE6}" dt="2022-12-18T15:38:08.950" v="850" actId="26606"/>
          <ac:spMkLst>
            <pc:docMk/>
            <pc:sldMk cId="2134153974" sldId="268"/>
            <ac:spMk id="1047" creationId="{743AA782-23D1-4521-8CAD-47662984AA08}"/>
          </ac:spMkLst>
        </pc:spChg>
        <pc:spChg chg="add del">
          <ac:chgData name="Jan Ettrich" userId="4f0dc99f0b729840" providerId="LiveId" clId="{62E7E3F2-C5E0-4EED-9B51-A16B1C563CE6}" dt="2022-12-18T15:38:08.950" v="850" actId="26606"/>
          <ac:spMkLst>
            <pc:docMk/>
            <pc:sldMk cId="2134153974" sldId="268"/>
            <ac:spMk id="1048" creationId="{71877DBC-BB60-40F0-AC93-2ACDBAAE60CE}"/>
          </ac:spMkLst>
        </pc:spChg>
        <pc:spChg chg="add del">
          <ac:chgData name="Jan Ettrich" userId="4f0dc99f0b729840" providerId="LiveId" clId="{62E7E3F2-C5E0-4EED-9B51-A16B1C563CE6}" dt="2022-12-18T15:38:10.275" v="852" actId="26606"/>
          <ac:spMkLst>
            <pc:docMk/>
            <pc:sldMk cId="2134153974" sldId="268"/>
            <ac:spMk id="1050" creationId="{2B97F24A-32CE-4C1C-A50D-3016B394DCFB}"/>
          </ac:spMkLst>
        </pc:spChg>
        <pc:spChg chg="add del">
          <ac:chgData name="Jan Ettrich" userId="4f0dc99f0b729840" providerId="LiveId" clId="{62E7E3F2-C5E0-4EED-9B51-A16B1C563CE6}" dt="2022-12-18T15:38:10.275" v="852" actId="26606"/>
          <ac:spMkLst>
            <pc:docMk/>
            <pc:sldMk cId="2134153974" sldId="268"/>
            <ac:spMk id="1051" creationId="{CD8B4F24-440B-49E9-B85D-733523DC064B}"/>
          </ac:spMkLst>
        </pc:spChg>
        <pc:spChg chg="add del">
          <ac:chgData name="Jan Ettrich" userId="4f0dc99f0b729840" providerId="LiveId" clId="{62E7E3F2-C5E0-4EED-9B51-A16B1C563CE6}" dt="2022-12-18T15:38:11.020" v="855" actId="26606"/>
          <ac:spMkLst>
            <pc:docMk/>
            <pc:sldMk cId="2134153974" sldId="268"/>
            <ac:spMk id="1053" creationId="{32AEEBC8-9D30-42EF-95F2-386C2653FBF0}"/>
          </ac:spMkLst>
        </pc:spChg>
        <pc:spChg chg="add del">
          <ac:chgData name="Jan Ettrich" userId="4f0dc99f0b729840" providerId="LiveId" clId="{62E7E3F2-C5E0-4EED-9B51-A16B1C563CE6}" dt="2022-12-18T15:38:11.020" v="855" actId="26606"/>
          <ac:spMkLst>
            <pc:docMk/>
            <pc:sldMk cId="2134153974" sldId="268"/>
            <ac:spMk id="1054" creationId="{2E92FA66-67D7-4CB4-94D3-E643A9AD4757}"/>
          </ac:spMkLst>
        </pc:spChg>
        <pc:spChg chg="add del">
          <ac:chgData name="Jan Ettrich" userId="4f0dc99f0b729840" providerId="LiveId" clId="{62E7E3F2-C5E0-4EED-9B51-A16B1C563CE6}" dt="2022-12-18T15:38:12.068" v="857" actId="26606"/>
          <ac:spMkLst>
            <pc:docMk/>
            <pc:sldMk cId="2134153974" sldId="268"/>
            <ac:spMk id="1056" creationId="{2B97F24A-32CE-4C1C-A50D-3016B394DCFB}"/>
          </ac:spMkLst>
        </pc:spChg>
        <pc:spChg chg="add del">
          <ac:chgData name="Jan Ettrich" userId="4f0dc99f0b729840" providerId="LiveId" clId="{62E7E3F2-C5E0-4EED-9B51-A16B1C563CE6}" dt="2022-12-18T15:38:12.068" v="857" actId="26606"/>
          <ac:spMkLst>
            <pc:docMk/>
            <pc:sldMk cId="2134153974" sldId="268"/>
            <ac:spMk id="1057" creationId="{6357EC4F-235E-4222-A36F-C7878ACE37F2}"/>
          </ac:spMkLst>
        </pc:spChg>
        <pc:spChg chg="add del">
          <ac:chgData name="Jan Ettrich" userId="4f0dc99f0b729840" providerId="LiveId" clId="{62E7E3F2-C5E0-4EED-9B51-A16B1C563CE6}" dt="2022-12-18T15:38:12.561" v="859" actId="26606"/>
          <ac:spMkLst>
            <pc:docMk/>
            <pc:sldMk cId="2134153974" sldId="268"/>
            <ac:spMk id="1059" creationId="{2B97F24A-32CE-4C1C-A50D-3016B394DCFB}"/>
          </ac:spMkLst>
        </pc:spChg>
        <pc:spChg chg="add del">
          <ac:chgData name="Jan Ettrich" userId="4f0dc99f0b729840" providerId="LiveId" clId="{62E7E3F2-C5E0-4EED-9B51-A16B1C563CE6}" dt="2022-12-18T15:38:12.561" v="859" actId="26606"/>
          <ac:spMkLst>
            <pc:docMk/>
            <pc:sldMk cId="2134153974" sldId="268"/>
            <ac:spMk id="1060" creationId="{CD8B4F24-440B-49E9-B85D-733523DC064B}"/>
          </ac:spMkLst>
        </pc:spChg>
        <pc:spChg chg="add del">
          <ac:chgData name="Jan Ettrich" userId="4f0dc99f0b729840" providerId="LiveId" clId="{62E7E3F2-C5E0-4EED-9B51-A16B1C563CE6}" dt="2022-12-18T15:38:13.300" v="861" actId="26606"/>
          <ac:spMkLst>
            <pc:docMk/>
            <pc:sldMk cId="2134153974" sldId="268"/>
            <ac:spMk id="1062" creationId="{2B97F24A-32CE-4C1C-A50D-3016B394DCFB}"/>
          </ac:spMkLst>
        </pc:spChg>
        <pc:spChg chg="add del">
          <ac:chgData name="Jan Ettrich" userId="4f0dc99f0b729840" providerId="LiveId" clId="{62E7E3F2-C5E0-4EED-9B51-A16B1C563CE6}" dt="2022-12-18T15:38:13.300" v="861" actId="26606"/>
          <ac:spMkLst>
            <pc:docMk/>
            <pc:sldMk cId="2134153974" sldId="268"/>
            <ac:spMk id="1063" creationId="{6357EC4F-235E-4222-A36F-C7878ACE37F2}"/>
          </ac:spMkLst>
        </pc:spChg>
        <pc:spChg chg="add del">
          <ac:chgData name="Jan Ettrich" userId="4f0dc99f0b729840" providerId="LiveId" clId="{62E7E3F2-C5E0-4EED-9B51-A16B1C563CE6}" dt="2022-12-18T15:38:15.045" v="863" actId="26606"/>
          <ac:spMkLst>
            <pc:docMk/>
            <pc:sldMk cId="2134153974" sldId="268"/>
            <ac:spMk id="1065" creationId="{743AA782-23D1-4521-8CAD-47662984AA08}"/>
          </ac:spMkLst>
        </pc:spChg>
        <pc:spChg chg="add del">
          <ac:chgData name="Jan Ettrich" userId="4f0dc99f0b729840" providerId="LiveId" clId="{62E7E3F2-C5E0-4EED-9B51-A16B1C563CE6}" dt="2022-12-18T15:38:15.045" v="863" actId="26606"/>
          <ac:spMkLst>
            <pc:docMk/>
            <pc:sldMk cId="2134153974" sldId="268"/>
            <ac:spMk id="1066" creationId="{71877DBC-BB60-40F0-AC93-2ACDBAAE60CE}"/>
          </ac:spMkLst>
        </pc:spChg>
        <pc:spChg chg="add del">
          <ac:chgData name="Jan Ettrich" userId="4f0dc99f0b729840" providerId="LiveId" clId="{62E7E3F2-C5E0-4EED-9B51-A16B1C563CE6}" dt="2022-12-18T15:38:15.355" v="865" actId="26606"/>
          <ac:spMkLst>
            <pc:docMk/>
            <pc:sldMk cId="2134153974" sldId="268"/>
            <ac:spMk id="1068" creationId="{2B97F24A-32CE-4C1C-A50D-3016B394DCFB}"/>
          </ac:spMkLst>
        </pc:spChg>
        <pc:spChg chg="add del">
          <ac:chgData name="Jan Ettrich" userId="4f0dc99f0b729840" providerId="LiveId" clId="{62E7E3F2-C5E0-4EED-9B51-A16B1C563CE6}" dt="2022-12-18T15:38:15.355" v="865" actId="26606"/>
          <ac:spMkLst>
            <pc:docMk/>
            <pc:sldMk cId="2134153974" sldId="268"/>
            <ac:spMk id="1069" creationId="{6357EC4F-235E-4222-A36F-C7878ACE37F2}"/>
          </ac:spMkLst>
        </pc:spChg>
        <pc:spChg chg="add">
          <ac:chgData name="Jan Ettrich" userId="4f0dc99f0b729840" providerId="LiveId" clId="{62E7E3F2-C5E0-4EED-9B51-A16B1C563CE6}" dt="2022-12-18T15:38:15.360" v="866" actId="26606"/>
          <ac:spMkLst>
            <pc:docMk/>
            <pc:sldMk cId="2134153974" sldId="268"/>
            <ac:spMk id="1071" creationId="{2B97F24A-32CE-4C1C-A50D-3016B394DCFB}"/>
          </ac:spMkLst>
        </pc:spChg>
        <pc:spChg chg="add">
          <ac:chgData name="Jan Ettrich" userId="4f0dc99f0b729840" providerId="LiveId" clId="{62E7E3F2-C5E0-4EED-9B51-A16B1C563CE6}" dt="2022-12-18T15:38:15.360" v="866" actId="26606"/>
          <ac:spMkLst>
            <pc:docMk/>
            <pc:sldMk cId="2134153974" sldId="268"/>
            <ac:spMk id="1072" creationId="{CD8B4F24-440B-49E9-B85D-733523DC064B}"/>
          </ac:spMkLst>
        </pc:spChg>
        <pc:picChg chg="add del mod">
          <ac:chgData name="Jan Ettrich" userId="4f0dc99f0b729840" providerId="LiveId" clId="{62E7E3F2-C5E0-4EED-9B51-A16B1C563CE6}" dt="2022-12-18T15:18:40.858" v="165" actId="478"/>
          <ac:picMkLst>
            <pc:docMk/>
            <pc:sldMk cId="2134153974" sldId="268"/>
            <ac:picMk id="1026" creationId="{9C595800-2F91-D2F9-E802-FC4FD50DCFB8}"/>
          </ac:picMkLst>
        </pc:picChg>
        <pc:picChg chg="add del mod">
          <ac:chgData name="Jan Ettrich" userId="4f0dc99f0b729840" providerId="LiveId" clId="{62E7E3F2-C5E0-4EED-9B51-A16B1C563CE6}" dt="2022-12-18T15:21:08.451" v="229"/>
          <ac:picMkLst>
            <pc:docMk/>
            <pc:sldMk cId="2134153974" sldId="268"/>
            <ac:picMk id="1028" creationId="{AA2D3282-EEEA-219F-1BDF-FDE5A0A7C96E}"/>
          </ac:picMkLst>
        </pc:picChg>
        <pc:picChg chg="add del mod">
          <ac:chgData name="Jan Ettrich" userId="4f0dc99f0b729840" providerId="LiveId" clId="{62E7E3F2-C5E0-4EED-9B51-A16B1C563CE6}" dt="2022-12-18T15:21:14.850" v="233"/>
          <ac:picMkLst>
            <pc:docMk/>
            <pc:sldMk cId="2134153974" sldId="268"/>
            <ac:picMk id="1030" creationId="{C94C5A3D-1600-B67E-DC1B-4E44CB4B875D}"/>
          </ac:picMkLst>
        </pc:picChg>
        <pc:picChg chg="add mod">
          <ac:chgData name="Jan Ettrich" userId="4f0dc99f0b729840" providerId="LiveId" clId="{62E7E3F2-C5E0-4EED-9B51-A16B1C563CE6}" dt="2022-12-18T15:38:15.360" v="866" actId="26606"/>
          <ac:picMkLst>
            <pc:docMk/>
            <pc:sldMk cId="2134153974" sldId="268"/>
            <ac:picMk id="1032" creationId="{44C7CB7E-D04B-7689-9313-73DB2DB9BECE}"/>
          </ac:picMkLst>
        </pc:picChg>
      </pc:sldChg>
      <pc:sldChg chg="addSp delSp modSp new mod setBg">
        <pc:chgData name="Jan Ettrich" userId="4f0dc99f0b729840" providerId="LiveId" clId="{62E7E3F2-C5E0-4EED-9B51-A16B1C563CE6}" dt="2022-12-19T19:44:26.470" v="1666" actId="20577"/>
        <pc:sldMkLst>
          <pc:docMk/>
          <pc:sldMk cId="812595002" sldId="269"/>
        </pc:sldMkLst>
        <pc:spChg chg="mod">
          <ac:chgData name="Jan Ettrich" userId="4f0dc99f0b729840" providerId="LiveId" clId="{62E7E3F2-C5E0-4EED-9B51-A16B1C563CE6}" dt="2022-12-19T19:44:26.470" v="1666" actId="20577"/>
          <ac:spMkLst>
            <pc:docMk/>
            <pc:sldMk cId="812595002" sldId="269"/>
            <ac:spMk id="2" creationId="{2D3C832E-1943-5DF2-C29F-B72D365ED23D}"/>
          </ac:spMkLst>
        </pc:spChg>
        <pc:spChg chg="mod">
          <ac:chgData name="Jan Ettrich" userId="4f0dc99f0b729840" providerId="LiveId" clId="{62E7E3F2-C5E0-4EED-9B51-A16B1C563CE6}" dt="2022-12-18T15:37:40.007" v="842" actId="26606"/>
          <ac:spMkLst>
            <pc:docMk/>
            <pc:sldMk cId="812595002" sldId="269"/>
            <ac:spMk id="3" creationId="{6280F892-586A-5598-92F3-2512FD2B0AA6}"/>
          </ac:spMkLst>
        </pc:spChg>
        <pc:spChg chg="add del mod">
          <ac:chgData name="Jan Ettrich" userId="4f0dc99f0b729840" providerId="LiveId" clId="{62E7E3F2-C5E0-4EED-9B51-A16B1C563CE6}" dt="2022-12-18T20:16:29.464" v="1611" actId="478"/>
          <ac:spMkLst>
            <pc:docMk/>
            <pc:sldMk cId="812595002" sldId="269"/>
            <ac:spMk id="4" creationId="{0D4D4982-368B-FC68-1176-8E1882C5012A}"/>
          </ac:spMkLst>
        </pc:spChg>
        <pc:spChg chg="add mod">
          <ac:chgData name="Jan Ettrich" userId="4f0dc99f0b729840" providerId="LiveId" clId="{62E7E3F2-C5E0-4EED-9B51-A16B1C563CE6}" dt="2022-12-18T20:16:29.806" v="1612"/>
          <ac:spMkLst>
            <pc:docMk/>
            <pc:sldMk cId="812595002" sldId="269"/>
            <ac:spMk id="5" creationId="{F134EA44-8ABD-0E65-FA66-26757F94C112}"/>
          </ac:spMkLst>
        </pc:spChg>
        <pc:spChg chg="add">
          <ac:chgData name="Jan Ettrich" userId="4f0dc99f0b729840" providerId="LiveId" clId="{62E7E3F2-C5E0-4EED-9B51-A16B1C563CE6}" dt="2022-12-18T15:37:40.007" v="842" actId="26606"/>
          <ac:spMkLst>
            <pc:docMk/>
            <pc:sldMk cId="812595002" sldId="269"/>
            <ac:spMk id="2055" creationId="{2B97F24A-32CE-4C1C-A50D-3016B394DCFB}"/>
          </ac:spMkLst>
        </pc:spChg>
        <pc:spChg chg="add">
          <ac:chgData name="Jan Ettrich" userId="4f0dc99f0b729840" providerId="LiveId" clId="{62E7E3F2-C5E0-4EED-9B51-A16B1C563CE6}" dt="2022-12-18T15:37:40.007" v="842" actId="26606"/>
          <ac:spMkLst>
            <pc:docMk/>
            <pc:sldMk cId="812595002" sldId="269"/>
            <ac:spMk id="2057" creationId="{CD8B4F24-440B-49E9-B85D-733523DC064B}"/>
          </ac:spMkLst>
        </pc:spChg>
        <pc:picChg chg="add mod">
          <ac:chgData name="Jan Ettrich" userId="4f0dc99f0b729840" providerId="LiveId" clId="{62E7E3F2-C5E0-4EED-9B51-A16B1C563CE6}" dt="2022-12-18T15:37:40.007" v="842" actId="26606"/>
          <ac:picMkLst>
            <pc:docMk/>
            <pc:sldMk cId="812595002" sldId="269"/>
            <ac:picMk id="2050" creationId="{6439EEBD-5CAC-E947-6E42-A625C5DE515C}"/>
          </ac:picMkLst>
        </pc:picChg>
      </pc:sldChg>
      <pc:sldChg chg="addSp delSp modSp new del mod setBg">
        <pc:chgData name="Jan Ettrich" userId="4f0dc99f0b729840" providerId="LiveId" clId="{62E7E3F2-C5E0-4EED-9B51-A16B1C563CE6}" dt="2022-12-18T20:17:53.373" v="1645" actId="47"/>
        <pc:sldMkLst>
          <pc:docMk/>
          <pc:sldMk cId="457182180" sldId="270"/>
        </pc:sldMkLst>
        <pc:spChg chg="mod">
          <ac:chgData name="Jan Ettrich" userId="4f0dc99f0b729840" providerId="LiveId" clId="{62E7E3F2-C5E0-4EED-9B51-A16B1C563CE6}" dt="2022-12-18T16:11:10.436" v="957" actId="26606"/>
          <ac:spMkLst>
            <pc:docMk/>
            <pc:sldMk cId="457182180" sldId="270"/>
            <ac:spMk id="2" creationId="{98756AF5-30B8-8C0F-C6A8-DA6AEE0BFE8F}"/>
          </ac:spMkLst>
        </pc:spChg>
        <pc:spChg chg="mod ord">
          <ac:chgData name="Jan Ettrich" userId="4f0dc99f0b729840" providerId="LiveId" clId="{62E7E3F2-C5E0-4EED-9B51-A16B1C563CE6}" dt="2022-12-18T16:11:10.436" v="957" actId="26606"/>
          <ac:spMkLst>
            <pc:docMk/>
            <pc:sldMk cId="457182180" sldId="270"/>
            <ac:spMk id="3" creationId="{4724A631-F1D2-22C5-D154-396A88BB3E29}"/>
          </ac:spMkLst>
        </pc:spChg>
        <pc:spChg chg="add del">
          <ac:chgData name="Jan Ettrich" userId="4f0dc99f0b729840" providerId="LiveId" clId="{62E7E3F2-C5E0-4EED-9B51-A16B1C563CE6}" dt="2022-12-18T16:06:28.514" v="935" actId="26606"/>
          <ac:spMkLst>
            <pc:docMk/>
            <pc:sldMk cId="457182180" sldId="270"/>
            <ac:spMk id="11" creationId="{8761DDFE-071F-4200-B0AA-394476C2D2D6}"/>
          </ac:spMkLst>
        </pc:spChg>
        <pc:spChg chg="add del">
          <ac:chgData name="Jan Ettrich" userId="4f0dc99f0b729840" providerId="LiveId" clId="{62E7E3F2-C5E0-4EED-9B51-A16B1C563CE6}" dt="2022-12-18T16:11:10.436" v="957" actId="26606"/>
          <ac:spMkLst>
            <pc:docMk/>
            <pc:sldMk cId="457182180" sldId="270"/>
            <ac:spMk id="13" creationId="{35D99776-4B38-47DF-A302-11AD9AF87ACA}"/>
          </ac:spMkLst>
        </pc:spChg>
        <pc:spChg chg="add del">
          <ac:chgData name="Jan Ettrich" userId="4f0dc99f0b729840" providerId="LiveId" clId="{62E7E3F2-C5E0-4EED-9B51-A16B1C563CE6}" dt="2022-12-18T16:11:10.436" v="957" actId="26606"/>
          <ac:spMkLst>
            <pc:docMk/>
            <pc:sldMk cId="457182180" sldId="270"/>
            <ac:spMk id="14" creationId="{A51A0227-072A-4F5F-928C-E2C3E5CCD10C}"/>
          </ac:spMkLst>
        </pc:spChg>
        <pc:spChg chg="add del">
          <ac:chgData name="Jan Ettrich" userId="4f0dc99f0b729840" providerId="LiveId" clId="{62E7E3F2-C5E0-4EED-9B51-A16B1C563CE6}" dt="2022-12-18T16:11:10.433" v="956" actId="26606"/>
          <ac:spMkLst>
            <pc:docMk/>
            <pc:sldMk cId="457182180" sldId="270"/>
            <ac:spMk id="19" creationId="{5AAE9118-0436-4488-AC4A-C14DF6A7B6B1}"/>
          </ac:spMkLst>
        </pc:spChg>
        <pc:spChg chg="add del">
          <ac:chgData name="Jan Ettrich" userId="4f0dc99f0b729840" providerId="LiveId" clId="{62E7E3F2-C5E0-4EED-9B51-A16B1C563CE6}" dt="2022-12-18T16:11:10.433" v="956" actId="26606"/>
          <ac:spMkLst>
            <pc:docMk/>
            <pc:sldMk cId="457182180" sldId="270"/>
            <ac:spMk id="21" creationId="{1B10F861-B8F1-49C7-BD58-EAB20CEE7F93}"/>
          </ac:spMkLst>
        </pc:spChg>
        <pc:spChg chg="add del">
          <ac:chgData name="Jan Ettrich" userId="4f0dc99f0b729840" providerId="LiveId" clId="{62E7E3F2-C5E0-4EED-9B51-A16B1C563CE6}" dt="2022-12-18T16:11:10.433" v="956" actId="26606"/>
          <ac:spMkLst>
            <pc:docMk/>
            <pc:sldMk cId="457182180" sldId="270"/>
            <ac:spMk id="23" creationId="{61F6E425-22AB-4DA2-8FAC-58ADB58EF6C3}"/>
          </ac:spMkLst>
        </pc:spChg>
        <pc:spChg chg="add">
          <ac:chgData name="Jan Ettrich" userId="4f0dc99f0b729840" providerId="LiveId" clId="{62E7E3F2-C5E0-4EED-9B51-A16B1C563CE6}" dt="2022-12-18T16:11:10.436" v="957" actId="26606"/>
          <ac:spMkLst>
            <pc:docMk/>
            <pc:sldMk cId="457182180" sldId="270"/>
            <ac:spMk id="25" creationId="{69D47016-023F-44BD-981C-50E7A10A6609}"/>
          </ac:spMkLst>
        </pc:spChg>
        <pc:spChg chg="add">
          <ac:chgData name="Jan Ettrich" userId="4f0dc99f0b729840" providerId="LiveId" clId="{62E7E3F2-C5E0-4EED-9B51-A16B1C563CE6}" dt="2022-12-18T16:11:10.436" v="957" actId="26606"/>
          <ac:spMkLst>
            <pc:docMk/>
            <pc:sldMk cId="457182180" sldId="270"/>
            <ac:spMk id="26" creationId="{6D8B37B0-0682-433E-BC8D-498C04ABD9A7}"/>
          </ac:spMkLst>
        </pc:spChg>
        <pc:picChg chg="add mod ord">
          <ac:chgData name="Jan Ettrich" userId="4f0dc99f0b729840" providerId="LiveId" clId="{62E7E3F2-C5E0-4EED-9B51-A16B1C563CE6}" dt="2022-12-18T16:11:10.436" v="957" actId="26606"/>
          <ac:picMkLst>
            <pc:docMk/>
            <pc:sldMk cId="457182180" sldId="270"/>
            <ac:picMk id="4" creationId="{EDFFDDB5-D8D0-166C-3531-F7EBA7B2D312}"/>
          </ac:picMkLst>
        </pc:picChg>
        <pc:picChg chg="add mod">
          <ac:chgData name="Jan Ettrich" userId="4f0dc99f0b729840" providerId="LiveId" clId="{62E7E3F2-C5E0-4EED-9B51-A16B1C563CE6}" dt="2022-12-18T16:11:38.457" v="960" actId="14100"/>
          <ac:picMkLst>
            <pc:docMk/>
            <pc:sldMk cId="457182180" sldId="270"/>
            <ac:picMk id="6" creationId="{F6AEA2E3-E7BE-3CF7-810D-0A055D2300CC}"/>
          </ac:picMkLst>
        </pc:picChg>
      </pc:sldChg>
      <pc:sldChg chg="addSp delSp modSp new mod setBg">
        <pc:chgData name="Jan Ettrich" userId="4f0dc99f0b729840" providerId="LiveId" clId="{62E7E3F2-C5E0-4EED-9B51-A16B1C563CE6}" dt="2022-12-18T20:16:36.839" v="1613"/>
        <pc:sldMkLst>
          <pc:docMk/>
          <pc:sldMk cId="3457173890" sldId="271"/>
        </pc:sldMkLst>
        <pc:spChg chg="mod">
          <ac:chgData name="Jan Ettrich" userId="4f0dc99f0b729840" providerId="LiveId" clId="{62E7E3F2-C5E0-4EED-9B51-A16B1C563CE6}" dt="2022-12-18T15:40:17.783" v="903" actId="26606"/>
          <ac:spMkLst>
            <pc:docMk/>
            <pc:sldMk cId="3457173890" sldId="271"/>
            <ac:spMk id="2" creationId="{1CEEF1C4-F886-F9CB-BE6E-2BA97B294CCF}"/>
          </ac:spMkLst>
        </pc:spChg>
        <pc:spChg chg="mod">
          <ac:chgData name="Jan Ettrich" userId="4f0dc99f0b729840" providerId="LiveId" clId="{62E7E3F2-C5E0-4EED-9B51-A16B1C563CE6}" dt="2022-12-18T15:40:17.788" v="904" actId="26606"/>
          <ac:spMkLst>
            <pc:docMk/>
            <pc:sldMk cId="3457173890" sldId="271"/>
            <ac:spMk id="3" creationId="{BA7214DE-B53D-B99E-EB60-BFE41435E21D}"/>
          </ac:spMkLst>
        </pc:spChg>
        <pc:spChg chg="add mod">
          <ac:chgData name="Jan Ettrich" userId="4f0dc99f0b729840" providerId="LiveId" clId="{62E7E3F2-C5E0-4EED-9B51-A16B1C563CE6}" dt="2022-12-18T20:16:36.839" v="1613"/>
          <ac:spMkLst>
            <pc:docMk/>
            <pc:sldMk cId="3457173890" sldId="271"/>
            <ac:spMk id="4" creationId="{7579641E-64C2-3FD6-3DCF-54B953EB5F85}"/>
          </ac:spMkLst>
        </pc:spChg>
        <pc:spChg chg="add del">
          <ac:chgData name="Jan Ettrich" userId="4f0dc99f0b729840" providerId="LiveId" clId="{62E7E3F2-C5E0-4EED-9B51-A16B1C563CE6}" dt="2022-12-18T15:40:17.788" v="904" actId="26606"/>
          <ac:spMkLst>
            <pc:docMk/>
            <pc:sldMk cId="3457173890" sldId="271"/>
            <ac:spMk id="3079" creationId="{2B97F24A-32CE-4C1C-A50D-3016B394DCFB}"/>
          </ac:spMkLst>
        </pc:spChg>
        <pc:spChg chg="add del">
          <ac:chgData name="Jan Ettrich" userId="4f0dc99f0b729840" providerId="LiveId" clId="{62E7E3F2-C5E0-4EED-9B51-A16B1C563CE6}" dt="2022-12-18T15:40:17.788" v="904" actId="26606"/>
          <ac:spMkLst>
            <pc:docMk/>
            <pc:sldMk cId="3457173890" sldId="271"/>
            <ac:spMk id="3081" creationId="{CD8B4F24-440B-49E9-B85D-733523DC064B}"/>
          </ac:spMkLst>
        </pc:spChg>
        <pc:spChg chg="add del">
          <ac:chgData name="Jan Ettrich" userId="4f0dc99f0b729840" providerId="LiveId" clId="{62E7E3F2-C5E0-4EED-9B51-A16B1C563CE6}" dt="2022-12-18T15:40:16.733" v="901" actId="26606"/>
          <ac:spMkLst>
            <pc:docMk/>
            <pc:sldMk cId="3457173890" sldId="271"/>
            <ac:spMk id="3086" creationId="{2B97F24A-32CE-4C1C-A50D-3016B394DCFB}"/>
          </ac:spMkLst>
        </pc:spChg>
        <pc:spChg chg="add del">
          <ac:chgData name="Jan Ettrich" userId="4f0dc99f0b729840" providerId="LiveId" clId="{62E7E3F2-C5E0-4EED-9B51-A16B1C563CE6}" dt="2022-12-18T15:40:16.733" v="901" actId="26606"/>
          <ac:spMkLst>
            <pc:docMk/>
            <pc:sldMk cId="3457173890" sldId="271"/>
            <ac:spMk id="3088" creationId="{CD8B4F24-440B-49E9-B85D-733523DC064B}"/>
          </ac:spMkLst>
        </pc:spChg>
        <pc:spChg chg="add del">
          <ac:chgData name="Jan Ettrich" userId="4f0dc99f0b729840" providerId="LiveId" clId="{62E7E3F2-C5E0-4EED-9B51-A16B1C563CE6}" dt="2022-12-18T15:40:17.783" v="903" actId="26606"/>
          <ac:spMkLst>
            <pc:docMk/>
            <pc:sldMk cId="3457173890" sldId="271"/>
            <ac:spMk id="3090" creationId="{5E39A796-BE83-48B1-B33F-35C4A32AAB57}"/>
          </ac:spMkLst>
        </pc:spChg>
        <pc:spChg chg="add del">
          <ac:chgData name="Jan Ettrich" userId="4f0dc99f0b729840" providerId="LiveId" clId="{62E7E3F2-C5E0-4EED-9B51-A16B1C563CE6}" dt="2022-12-18T15:40:17.783" v="903" actId="26606"/>
          <ac:spMkLst>
            <pc:docMk/>
            <pc:sldMk cId="3457173890" sldId="271"/>
            <ac:spMk id="3091" creationId="{72F84B47-E267-4194-8194-831DB7B5547F}"/>
          </ac:spMkLst>
        </pc:spChg>
        <pc:spChg chg="add">
          <ac:chgData name="Jan Ettrich" userId="4f0dc99f0b729840" providerId="LiveId" clId="{62E7E3F2-C5E0-4EED-9B51-A16B1C563CE6}" dt="2022-12-18T15:40:17.788" v="904" actId="26606"/>
          <ac:spMkLst>
            <pc:docMk/>
            <pc:sldMk cId="3457173890" sldId="271"/>
            <ac:spMk id="3093" creationId="{2B97F24A-32CE-4C1C-A50D-3016B394DCFB}"/>
          </ac:spMkLst>
        </pc:spChg>
        <pc:spChg chg="add">
          <ac:chgData name="Jan Ettrich" userId="4f0dc99f0b729840" providerId="LiveId" clId="{62E7E3F2-C5E0-4EED-9B51-A16B1C563CE6}" dt="2022-12-18T15:40:17.788" v="904" actId="26606"/>
          <ac:spMkLst>
            <pc:docMk/>
            <pc:sldMk cId="3457173890" sldId="271"/>
            <ac:spMk id="3094" creationId="{CD8B4F24-440B-49E9-B85D-733523DC064B}"/>
          </ac:spMkLst>
        </pc:spChg>
        <pc:picChg chg="add mod">
          <ac:chgData name="Jan Ettrich" userId="4f0dc99f0b729840" providerId="LiveId" clId="{62E7E3F2-C5E0-4EED-9B51-A16B1C563CE6}" dt="2022-12-18T15:40:17.783" v="903" actId="26606"/>
          <ac:picMkLst>
            <pc:docMk/>
            <pc:sldMk cId="3457173890" sldId="271"/>
            <ac:picMk id="3074" creationId="{58995297-6432-80F1-F80B-A3CE84F24BCF}"/>
          </ac:picMkLst>
        </pc:picChg>
      </pc:sldChg>
      <pc:sldChg chg="addSp delSp modSp new mod setBg">
        <pc:chgData name="Jan Ettrich" userId="4f0dc99f0b729840" providerId="LiveId" clId="{62E7E3F2-C5E0-4EED-9B51-A16B1C563CE6}" dt="2022-12-18T19:39:59.556" v="1487" actId="207"/>
        <pc:sldMkLst>
          <pc:docMk/>
          <pc:sldMk cId="1905289961" sldId="272"/>
        </pc:sldMkLst>
        <pc:spChg chg="mod">
          <ac:chgData name="Jan Ettrich" userId="4f0dc99f0b729840" providerId="LiveId" clId="{62E7E3F2-C5E0-4EED-9B51-A16B1C563CE6}" dt="2022-12-18T19:34:24.524" v="1309" actId="2711"/>
          <ac:spMkLst>
            <pc:docMk/>
            <pc:sldMk cId="1905289961" sldId="272"/>
            <ac:spMk id="2" creationId="{9DFF7513-68D0-AA6E-A88D-D81CC1C2006D}"/>
          </ac:spMkLst>
        </pc:spChg>
        <pc:spChg chg="del mod">
          <ac:chgData name="Jan Ettrich" userId="4f0dc99f0b729840" providerId="LiveId" clId="{62E7E3F2-C5E0-4EED-9B51-A16B1C563CE6}" dt="2022-12-18T19:31:20.616" v="1256" actId="478"/>
          <ac:spMkLst>
            <pc:docMk/>
            <pc:sldMk cId="1905289961" sldId="272"/>
            <ac:spMk id="3" creationId="{6DFFC640-D4FB-1B70-D270-0E45F2DEBEEA}"/>
          </ac:spMkLst>
        </pc:spChg>
        <pc:spChg chg="add del mod">
          <ac:chgData name="Jan Ettrich" userId="4f0dc99f0b729840" providerId="LiveId" clId="{62E7E3F2-C5E0-4EED-9B51-A16B1C563CE6}" dt="2022-12-18T16:14:21.391" v="987" actId="478"/>
          <ac:spMkLst>
            <pc:docMk/>
            <pc:sldMk cId="1905289961" sldId="272"/>
            <ac:spMk id="4" creationId="{FE1D0B7C-442A-8173-88E3-98BDC6F5117F}"/>
          </ac:spMkLst>
        </pc:spChg>
        <pc:spChg chg="add del mod">
          <ac:chgData name="Jan Ettrich" userId="4f0dc99f0b729840" providerId="LiveId" clId="{62E7E3F2-C5E0-4EED-9B51-A16B1C563CE6}" dt="2022-12-18T16:14:03.786" v="978" actId="767"/>
          <ac:spMkLst>
            <pc:docMk/>
            <pc:sldMk cId="1905289961" sldId="272"/>
            <ac:spMk id="5" creationId="{DA5F987C-7684-80B4-F652-24159BF588DE}"/>
          </ac:spMkLst>
        </pc:spChg>
        <pc:spChg chg="add mod ord">
          <ac:chgData name="Jan Ettrich" userId="4f0dc99f0b729840" providerId="LiveId" clId="{62E7E3F2-C5E0-4EED-9B51-A16B1C563CE6}" dt="2022-12-18T19:39:59.556" v="1487" actId="207"/>
          <ac:spMkLst>
            <pc:docMk/>
            <pc:sldMk cId="1905289961" sldId="272"/>
            <ac:spMk id="6" creationId="{E246860C-2969-0B4A-75F6-B6511E69823B}"/>
          </ac:spMkLst>
        </pc:spChg>
        <pc:spChg chg="add del">
          <ac:chgData name="Jan Ettrich" userId="4f0dc99f0b729840" providerId="LiveId" clId="{62E7E3F2-C5E0-4EED-9B51-A16B1C563CE6}" dt="2022-12-18T19:34:07.637" v="1307" actId="26606"/>
          <ac:spMkLst>
            <pc:docMk/>
            <pc:sldMk cId="1905289961" sldId="272"/>
            <ac:spMk id="15" creationId="{32AEEBC8-9D30-42EF-95F2-386C2653FBF0}"/>
          </ac:spMkLst>
        </pc:spChg>
        <pc:spChg chg="add del">
          <ac:chgData name="Jan Ettrich" userId="4f0dc99f0b729840" providerId="LiveId" clId="{62E7E3F2-C5E0-4EED-9B51-A16B1C563CE6}" dt="2022-12-18T19:34:07.637" v="1307" actId="26606"/>
          <ac:spMkLst>
            <pc:docMk/>
            <pc:sldMk cId="1905289961" sldId="272"/>
            <ac:spMk id="17" creationId="{2E92FA66-67D7-4CB4-94D3-E643A9AD4757}"/>
          </ac:spMkLst>
        </pc:spChg>
        <pc:spChg chg="add">
          <ac:chgData name="Jan Ettrich" userId="4f0dc99f0b729840" providerId="LiveId" clId="{62E7E3F2-C5E0-4EED-9B51-A16B1C563CE6}" dt="2022-12-18T19:34:07.637" v="1307" actId="26606"/>
          <ac:spMkLst>
            <pc:docMk/>
            <pc:sldMk cId="1905289961" sldId="272"/>
            <ac:spMk id="22" creationId="{A8908DB7-C3A6-4FCB-9820-CEE02B398C4A}"/>
          </ac:spMkLst>
        </pc:spChg>
        <pc:spChg chg="add">
          <ac:chgData name="Jan Ettrich" userId="4f0dc99f0b729840" providerId="LiveId" clId="{62E7E3F2-C5E0-4EED-9B51-A16B1C563CE6}" dt="2022-12-18T19:34:07.637" v="1307" actId="26606"/>
          <ac:spMkLst>
            <pc:docMk/>
            <pc:sldMk cId="1905289961" sldId="272"/>
            <ac:spMk id="24" creationId="{535742DD-1B16-4E9D-B715-0D74B4574A68}"/>
          </ac:spMkLst>
        </pc:spChg>
        <pc:picChg chg="add del mod">
          <ac:chgData name="Jan Ettrich" userId="4f0dc99f0b729840" providerId="LiveId" clId="{62E7E3F2-C5E0-4EED-9B51-A16B1C563CE6}" dt="2022-12-18T17:06:43.861" v="1057" actId="478"/>
          <ac:picMkLst>
            <pc:docMk/>
            <pc:sldMk cId="1905289961" sldId="272"/>
            <ac:picMk id="8" creationId="{AD8A5B20-23B8-8AC3-6586-1A00E9535E60}"/>
          </ac:picMkLst>
        </pc:picChg>
        <pc:picChg chg="add mod">
          <ac:chgData name="Jan Ettrich" userId="4f0dc99f0b729840" providerId="LiveId" clId="{62E7E3F2-C5E0-4EED-9B51-A16B1C563CE6}" dt="2022-12-18T19:34:07.637" v="1307" actId="26606"/>
          <ac:picMkLst>
            <pc:docMk/>
            <pc:sldMk cId="1905289961" sldId="272"/>
            <ac:picMk id="10" creationId="{40DD9DC4-E14F-89A6-14C9-D97DDB8E226F}"/>
          </ac:picMkLst>
        </pc:picChg>
      </pc:sldChg>
      <pc:sldChg chg="addSp delSp modSp add mod setBg">
        <pc:chgData name="Jan Ettrich" userId="4f0dc99f0b729840" providerId="LiveId" clId="{62E7E3F2-C5E0-4EED-9B51-A16B1C563CE6}" dt="2022-12-18T19:39:46.693" v="1485" actId="1076"/>
        <pc:sldMkLst>
          <pc:docMk/>
          <pc:sldMk cId="3234305947" sldId="273"/>
        </pc:sldMkLst>
        <pc:spChg chg="mod">
          <ac:chgData name="Jan Ettrich" userId="4f0dc99f0b729840" providerId="LiveId" clId="{62E7E3F2-C5E0-4EED-9B51-A16B1C563CE6}" dt="2022-12-18T19:39:46.693" v="1485" actId="1076"/>
          <ac:spMkLst>
            <pc:docMk/>
            <pc:sldMk cId="3234305947" sldId="273"/>
            <ac:spMk id="2" creationId="{9DFF7513-68D0-AA6E-A88D-D81CC1C2006D}"/>
          </ac:spMkLst>
        </pc:spChg>
        <pc:spChg chg="mod">
          <ac:chgData name="Jan Ettrich" userId="4f0dc99f0b729840" providerId="LiveId" clId="{62E7E3F2-C5E0-4EED-9B51-A16B1C563CE6}" dt="2022-12-18T19:38:58.529" v="1480" actId="207"/>
          <ac:spMkLst>
            <pc:docMk/>
            <pc:sldMk cId="3234305947" sldId="273"/>
            <ac:spMk id="3" creationId="{6DFFC640-D4FB-1B70-D270-0E45F2DEBEEA}"/>
          </ac:spMkLst>
        </pc:spChg>
        <pc:spChg chg="del mod">
          <ac:chgData name="Jan Ettrich" userId="4f0dc99f0b729840" providerId="LiveId" clId="{62E7E3F2-C5E0-4EED-9B51-A16B1C563CE6}" dt="2022-12-18T19:35:21.039" v="1325" actId="478"/>
          <ac:spMkLst>
            <pc:docMk/>
            <pc:sldMk cId="3234305947" sldId="273"/>
            <ac:spMk id="6" creationId="{E246860C-2969-0B4A-75F6-B6511E69823B}"/>
          </ac:spMkLst>
        </pc:spChg>
        <pc:spChg chg="add">
          <ac:chgData name="Jan Ettrich" userId="4f0dc99f0b729840" providerId="LiveId" clId="{62E7E3F2-C5E0-4EED-9B51-A16B1C563CE6}" dt="2022-12-18T19:36:17.914" v="1374" actId="26606"/>
          <ac:spMkLst>
            <pc:docMk/>
            <pc:sldMk cId="3234305947" sldId="273"/>
            <ac:spMk id="7" creationId="{2B97F24A-32CE-4C1C-A50D-3016B394DCFB}"/>
          </ac:spMkLst>
        </pc:spChg>
        <pc:spChg chg="add">
          <ac:chgData name="Jan Ettrich" userId="4f0dc99f0b729840" providerId="LiveId" clId="{62E7E3F2-C5E0-4EED-9B51-A16B1C563CE6}" dt="2022-12-18T19:36:17.914" v="1374" actId="26606"/>
          <ac:spMkLst>
            <pc:docMk/>
            <pc:sldMk cId="3234305947" sldId="273"/>
            <ac:spMk id="8" creationId="{CD8B4F24-440B-49E9-B85D-733523DC064B}"/>
          </ac:spMkLst>
        </pc:spChg>
        <pc:spChg chg="add del">
          <ac:chgData name="Jan Ettrich" userId="4f0dc99f0b729840" providerId="LiveId" clId="{62E7E3F2-C5E0-4EED-9B51-A16B1C563CE6}" dt="2022-12-18T19:36:00.686" v="1361" actId="26606"/>
          <ac:spMkLst>
            <pc:docMk/>
            <pc:sldMk cId="3234305947" sldId="273"/>
            <ac:spMk id="10" creationId="{2B97F24A-32CE-4C1C-A50D-3016B394DCFB}"/>
          </ac:spMkLst>
        </pc:spChg>
        <pc:spChg chg="add del">
          <ac:chgData name="Jan Ettrich" userId="4f0dc99f0b729840" providerId="LiveId" clId="{62E7E3F2-C5E0-4EED-9B51-A16B1C563CE6}" dt="2022-12-18T19:36:00.686" v="1361" actId="26606"/>
          <ac:spMkLst>
            <pc:docMk/>
            <pc:sldMk cId="3234305947" sldId="273"/>
            <ac:spMk id="12" creationId="{CD8B4F24-440B-49E9-B85D-733523DC064B}"/>
          </ac:spMkLst>
        </pc:spChg>
        <pc:picChg chg="add mod">
          <ac:chgData name="Jan Ettrich" userId="4f0dc99f0b729840" providerId="LiveId" clId="{62E7E3F2-C5E0-4EED-9B51-A16B1C563CE6}" dt="2022-12-18T19:39:12.860" v="1481" actId="14100"/>
          <ac:picMkLst>
            <pc:docMk/>
            <pc:sldMk cId="3234305947" sldId="273"/>
            <ac:picMk id="5" creationId="{C0EFCB95-D229-B7DE-2755-22BE03E849E8}"/>
          </ac:picMkLst>
        </pc:picChg>
      </pc:sldChg>
      <pc:sldChg chg="addSp delSp modSp add mod ord setBg">
        <pc:chgData name="Jan Ettrich" userId="4f0dc99f0b729840" providerId="LiveId" clId="{62E7E3F2-C5E0-4EED-9B51-A16B1C563CE6}" dt="2022-12-18T19:30:56.470" v="1252" actId="207"/>
        <pc:sldMkLst>
          <pc:docMk/>
          <pc:sldMk cId="606511943" sldId="274"/>
        </pc:sldMkLst>
        <pc:spChg chg="mod">
          <ac:chgData name="Jan Ettrich" userId="4f0dc99f0b729840" providerId="LiveId" clId="{62E7E3F2-C5E0-4EED-9B51-A16B1C563CE6}" dt="2022-12-18T19:28:39.617" v="1210" actId="255"/>
          <ac:spMkLst>
            <pc:docMk/>
            <pc:sldMk cId="606511943" sldId="274"/>
            <ac:spMk id="2" creationId="{9DFF7513-68D0-AA6E-A88D-D81CC1C2006D}"/>
          </ac:spMkLst>
        </pc:spChg>
        <pc:spChg chg="del mod">
          <ac:chgData name="Jan Ettrich" userId="4f0dc99f0b729840" providerId="LiveId" clId="{62E7E3F2-C5E0-4EED-9B51-A16B1C563CE6}" dt="2022-12-18T19:24:01.139" v="1108" actId="478"/>
          <ac:spMkLst>
            <pc:docMk/>
            <pc:sldMk cId="606511943" sldId="274"/>
            <ac:spMk id="3" creationId="{6DFFC640-D4FB-1B70-D270-0E45F2DEBEEA}"/>
          </ac:spMkLst>
        </pc:spChg>
        <pc:spChg chg="add del mod ord">
          <ac:chgData name="Jan Ettrich" userId="4f0dc99f0b729840" providerId="LiveId" clId="{62E7E3F2-C5E0-4EED-9B51-A16B1C563CE6}" dt="2022-12-18T19:26:04.694" v="1144" actId="26606"/>
          <ac:spMkLst>
            <pc:docMk/>
            <pc:sldMk cId="606511943" sldId="274"/>
            <ac:spMk id="6" creationId="{E246860C-2969-0B4A-75F6-B6511E69823B}"/>
          </ac:spMkLst>
        </pc:spChg>
        <pc:spChg chg="add mod ord">
          <ac:chgData name="Jan Ettrich" userId="4f0dc99f0b729840" providerId="LiveId" clId="{62E7E3F2-C5E0-4EED-9B51-A16B1C563CE6}" dt="2022-12-18T19:30:56.470" v="1252" actId="207"/>
          <ac:spMkLst>
            <pc:docMk/>
            <pc:sldMk cId="606511943" sldId="274"/>
            <ac:spMk id="8" creationId="{F918CF14-0C28-41D7-CFF5-7EFEA4C27DAE}"/>
          </ac:spMkLst>
        </pc:spChg>
        <pc:spChg chg="add del">
          <ac:chgData name="Jan Ettrich" userId="4f0dc99f0b729840" providerId="LiveId" clId="{62E7E3F2-C5E0-4EED-9B51-A16B1C563CE6}" dt="2022-12-18T19:26:12.830" v="1150" actId="26606"/>
          <ac:spMkLst>
            <pc:docMk/>
            <pc:sldMk cId="606511943" sldId="274"/>
            <ac:spMk id="10" creationId="{2B97F24A-32CE-4C1C-A50D-3016B394DCFB}"/>
          </ac:spMkLst>
        </pc:spChg>
        <pc:spChg chg="add del">
          <ac:chgData name="Jan Ettrich" userId="4f0dc99f0b729840" providerId="LiveId" clId="{62E7E3F2-C5E0-4EED-9B51-A16B1C563CE6}" dt="2022-12-18T19:26:12.830" v="1150" actId="26606"/>
          <ac:spMkLst>
            <pc:docMk/>
            <pc:sldMk cId="606511943" sldId="274"/>
            <ac:spMk id="11" creationId="{CD8B4F24-440B-49E9-B85D-733523DC064B}"/>
          </ac:spMkLst>
        </pc:spChg>
        <pc:spChg chg="add del">
          <ac:chgData name="Jan Ettrich" userId="4f0dc99f0b729840" providerId="LiveId" clId="{62E7E3F2-C5E0-4EED-9B51-A16B1C563CE6}" dt="2022-12-18T19:24:28.077" v="1110" actId="26606"/>
          <ac:spMkLst>
            <pc:docMk/>
            <pc:sldMk cId="606511943" sldId="274"/>
            <ac:spMk id="13" creationId="{2B97F24A-32CE-4C1C-A50D-3016B394DCFB}"/>
          </ac:spMkLst>
        </pc:spChg>
        <pc:spChg chg="add del">
          <ac:chgData name="Jan Ettrich" userId="4f0dc99f0b729840" providerId="LiveId" clId="{62E7E3F2-C5E0-4EED-9B51-A16B1C563CE6}" dt="2022-12-18T19:24:28.077" v="1110" actId="26606"/>
          <ac:spMkLst>
            <pc:docMk/>
            <pc:sldMk cId="606511943" sldId="274"/>
            <ac:spMk id="15" creationId="{CD8B4F24-440B-49E9-B85D-733523DC064B}"/>
          </ac:spMkLst>
        </pc:spChg>
        <pc:spChg chg="add del">
          <ac:chgData name="Jan Ettrich" userId="4f0dc99f0b729840" providerId="LiveId" clId="{62E7E3F2-C5E0-4EED-9B51-A16B1C563CE6}" dt="2022-12-18T19:26:11.677" v="1147" actId="26606"/>
          <ac:spMkLst>
            <pc:docMk/>
            <pc:sldMk cId="606511943" sldId="274"/>
            <ac:spMk id="16" creationId="{2B97F24A-32CE-4C1C-A50D-3016B394DCFB}"/>
          </ac:spMkLst>
        </pc:spChg>
        <pc:spChg chg="add del">
          <ac:chgData name="Jan Ettrich" userId="4f0dc99f0b729840" providerId="LiveId" clId="{62E7E3F2-C5E0-4EED-9B51-A16B1C563CE6}" dt="2022-12-18T19:26:11.677" v="1147" actId="26606"/>
          <ac:spMkLst>
            <pc:docMk/>
            <pc:sldMk cId="606511943" sldId="274"/>
            <ac:spMk id="18" creationId="{CD8B4F24-440B-49E9-B85D-733523DC064B}"/>
          </ac:spMkLst>
        </pc:spChg>
        <pc:spChg chg="add del">
          <ac:chgData name="Jan Ettrich" userId="4f0dc99f0b729840" providerId="LiveId" clId="{62E7E3F2-C5E0-4EED-9B51-A16B1C563CE6}" dt="2022-12-18T19:26:12.824" v="1149" actId="26606"/>
          <ac:spMkLst>
            <pc:docMk/>
            <pc:sldMk cId="606511943" sldId="274"/>
            <ac:spMk id="20" creationId="{2B97F24A-32CE-4C1C-A50D-3016B394DCFB}"/>
          </ac:spMkLst>
        </pc:spChg>
        <pc:spChg chg="add del">
          <ac:chgData name="Jan Ettrich" userId="4f0dc99f0b729840" providerId="LiveId" clId="{62E7E3F2-C5E0-4EED-9B51-A16B1C563CE6}" dt="2022-12-18T19:26:12.824" v="1149" actId="26606"/>
          <ac:spMkLst>
            <pc:docMk/>
            <pc:sldMk cId="606511943" sldId="274"/>
            <ac:spMk id="21" creationId="{6357EC4F-235E-4222-A36F-C7878ACE37F2}"/>
          </ac:spMkLst>
        </pc:spChg>
        <pc:spChg chg="add del">
          <ac:chgData name="Jan Ettrich" userId="4f0dc99f0b729840" providerId="LiveId" clId="{62E7E3F2-C5E0-4EED-9B51-A16B1C563CE6}" dt="2022-12-18T19:26:45.357" v="1169" actId="26606"/>
          <ac:spMkLst>
            <pc:docMk/>
            <pc:sldMk cId="606511943" sldId="274"/>
            <ac:spMk id="23" creationId="{2B97F24A-32CE-4C1C-A50D-3016B394DCFB}"/>
          </ac:spMkLst>
        </pc:spChg>
        <pc:spChg chg="add del">
          <ac:chgData name="Jan Ettrich" userId="4f0dc99f0b729840" providerId="LiveId" clId="{62E7E3F2-C5E0-4EED-9B51-A16B1C563CE6}" dt="2022-12-18T19:26:45.357" v="1169" actId="26606"/>
          <ac:spMkLst>
            <pc:docMk/>
            <pc:sldMk cId="606511943" sldId="274"/>
            <ac:spMk id="24" creationId="{CD8B4F24-440B-49E9-B85D-733523DC064B}"/>
          </ac:spMkLst>
        </pc:spChg>
        <pc:spChg chg="add del">
          <ac:chgData name="Jan Ettrich" userId="4f0dc99f0b729840" providerId="LiveId" clId="{62E7E3F2-C5E0-4EED-9B51-A16B1C563CE6}" dt="2022-12-18T19:27:00.202" v="1174" actId="26606"/>
          <ac:spMkLst>
            <pc:docMk/>
            <pc:sldMk cId="606511943" sldId="274"/>
            <ac:spMk id="29" creationId="{2B97F24A-32CE-4C1C-A50D-3016B394DCFB}"/>
          </ac:spMkLst>
        </pc:spChg>
        <pc:spChg chg="add del">
          <ac:chgData name="Jan Ettrich" userId="4f0dc99f0b729840" providerId="LiveId" clId="{62E7E3F2-C5E0-4EED-9B51-A16B1C563CE6}" dt="2022-12-18T19:27:00.202" v="1174" actId="26606"/>
          <ac:spMkLst>
            <pc:docMk/>
            <pc:sldMk cId="606511943" sldId="274"/>
            <ac:spMk id="31" creationId="{CD8B4F24-440B-49E9-B85D-733523DC064B}"/>
          </ac:spMkLst>
        </pc:spChg>
        <pc:spChg chg="add del">
          <ac:chgData name="Jan Ettrich" userId="4f0dc99f0b729840" providerId="LiveId" clId="{62E7E3F2-C5E0-4EED-9B51-A16B1C563CE6}" dt="2022-12-18T19:26:58.689" v="1171" actId="26606"/>
          <ac:spMkLst>
            <pc:docMk/>
            <pc:sldMk cId="606511943" sldId="274"/>
            <ac:spMk id="36" creationId="{2B97F24A-32CE-4C1C-A50D-3016B394DCFB}"/>
          </ac:spMkLst>
        </pc:spChg>
        <pc:spChg chg="add del">
          <ac:chgData name="Jan Ettrich" userId="4f0dc99f0b729840" providerId="LiveId" clId="{62E7E3F2-C5E0-4EED-9B51-A16B1C563CE6}" dt="2022-12-18T19:26:58.689" v="1171" actId="26606"/>
          <ac:spMkLst>
            <pc:docMk/>
            <pc:sldMk cId="606511943" sldId="274"/>
            <ac:spMk id="38" creationId="{6357EC4F-235E-4222-A36F-C7878ACE37F2}"/>
          </ac:spMkLst>
        </pc:spChg>
        <pc:spChg chg="add del">
          <ac:chgData name="Jan Ettrich" userId="4f0dc99f0b729840" providerId="LiveId" clId="{62E7E3F2-C5E0-4EED-9B51-A16B1C563CE6}" dt="2022-12-18T19:27:00.197" v="1173" actId="26606"/>
          <ac:spMkLst>
            <pc:docMk/>
            <pc:sldMk cId="606511943" sldId="274"/>
            <ac:spMk id="40" creationId="{32AEEBC8-9D30-42EF-95F2-386C2653FBF0}"/>
          </ac:spMkLst>
        </pc:spChg>
        <pc:spChg chg="add del">
          <ac:chgData name="Jan Ettrich" userId="4f0dc99f0b729840" providerId="LiveId" clId="{62E7E3F2-C5E0-4EED-9B51-A16B1C563CE6}" dt="2022-12-18T19:27:00.197" v="1173" actId="26606"/>
          <ac:spMkLst>
            <pc:docMk/>
            <pc:sldMk cId="606511943" sldId="274"/>
            <ac:spMk id="41" creationId="{2E92FA66-67D7-4CB4-94D3-E643A9AD4757}"/>
          </ac:spMkLst>
        </pc:spChg>
        <pc:spChg chg="add del">
          <ac:chgData name="Jan Ettrich" userId="4f0dc99f0b729840" providerId="LiveId" clId="{62E7E3F2-C5E0-4EED-9B51-A16B1C563CE6}" dt="2022-12-18T19:28:28.263" v="1205" actId="26606"/>
          <ac:spMkLst>
            <pc:docMk/>
            <pc:sldMk cId="606511943" sldId="274"/>
            <ac:spMk id="43" creationId="{2B97F24A-32CE-4C1C-A50D-3016B394DCFB}"/>
          </ac:spMkLst>
        </pc:spChg>
        <pc:spChg chg="add del">
          <ac:chgData name="Jan Ettrich" userId="4f0dc99f0b729840" providerId="LiveId" clId="{62E7E3F2-C5E0-4EED-9B51-A16B1C563CE6}" dt="2022-12-18T19:28:28.263" v="1205" actId="26606"/>
          <ac:spMkLst>
            <pc:docMk/>
            <pc:sldMk cId="606511943" sldId="274"/>
            <ac:spMk id="44" creationId="{CD8B4F24-440B-49E9-B85D-733523DC064B}"/>
          </ac:spMkLst>
        </pc:spChg>
        <pc:spChg chg="add del">
          <ac:chgData name="Jan Ettrich" userId="4f0dc99f0b729840" providerId="LiveId" clId="{62E7E3F2-C5E0-4EED-9B51-A16B1C563CE6}" dt="2022-12-18T19:28:18.174" v="1193" actId="26606"/>
          <ac:spMkLst>
            <pc:docMk/>
            <pc:sldMk cId="606511943" sldId="274"/>
            <ac:spMk id="49" creationId="{2B97F24A-32CE-4C1C-A50D-3016B394DCFB}"/>
          </ac:spMkLst>
        </pc:spChg>
        <pc:spChg chg="add del">
          <ac:chgData name="Jan Ettrich" userId="4f0dc99f0b729840" providerId="LiveId" clId="{62E7E3F2-C5E0-4EED-9B51-A16B1C563CE6}" dt="2022-12-18T19:28:18.174" v="1193" actId="26606"/>
          <ac:spMkLst>
            <pc:docMk/>
            <pc:sldMk cId="606511943" sldId="274"/>
            <ac:spMk id="51" creationId="{6357EC4F-235E-4222-A36F-C7878ACE37F2}"/>
          </ac:spMkLst>
        </pc:spChg>
        <pc:spChg chg="add del">
          <ac:chgData name="Jan Ettrich" userId="4f0dc99f0b729840" providerId="LiveId" clId="{62E7E3F2-C5E0-4EED-9B51-A16B1C563CE6}" dt="2022-12-18T19:28:20.368" v="1196" actId="26606"/>
          <ac:spMkLst>
            <pc:docMk/>
            <pc:sldMk cId="606511943" sldId="274"/>
            <ac:spMk id="53" creationId="{2B97F24A-32CE-4C1C-A50D-3016B394DCFB}"/>
          </ac:spMkLst>
        </pc:spChg>
        <pc:spChg chg="add del">
          <ac:chgData name="Jan Ettrich" userId="4f0dc99f0b729840" providerId="LiveId" clId="{62E7E3F2-C5E0-4EED-9B51-A16B1C563CE6}" dt="2022-12-18T19:28:20.368" v="1196" actId="26606"/>
          <ac:spMkLst>
            <pc:docMk/>
            <pc:sldMk cId="606511943" sldId="274"/>
            <ac:spMk id="54" creationId="{CD8B4F24-440B-49E9-B85D-733523DC064B}"/>
          </ac:spMkLst>
        </pc:spChg>
        <pc:spChg chg="add del">
          <ac:chgData name="Jan Ettrich" userId="4f0dc99f0b729840" providerId="LiveId" clId="{62E7E3F2-C5E0-4EED-9B51-A16B1C563CE6}" dt="2022-12-18T19:28:24.150" v="1198" actId="26606"/>
          <ac:spMkLst>
            <pc:docMk/>
            <pc:sldMk cId="606511943" sldId="274"/>
            <ac:spMk id="56" creationId="{A8908DB7-C3A6-4FCB-9820-CEE02B398C4A}"/>
          </ac:spMkLst>
        </pc:spChg>
        <pc:spChg chg="add del">
          <ac:chgData name="Jan Ettrich" userId="4f0dc99f0b729840" providerId="LiveId" clId="{62E7E3F2-C5E0-4EED-9B51-A16B1C563CE6}" dt="2022-12-18T19:28:24.150" v="1198" actId="26606"/>
          <ac:spMkLst>
            <pc:docMk/>
            <pc:sldMk cId="606511943" sldId="274"/>
            <ac:spMk id="57" creationId="{535742DD-1B16-4E9D-B715-0D74B4574A68}"/>
          </ac:spMkLst>
        </pc:spChg>
        <pc:spChg chg="add del">
          <ac:chgData name="Jan Ettrich" userId="4f0dc99f0b729840" providerId="LiveId" clId="{62E7E3F2-C5E0-4EED-9B51-A16B1C563CE6}" dt="2022-12-18T19:28:26.235" v="1201" actId="26606"/>
          <ac:spMkLst>
            <pc:docMk/>
            <pc:sldMk cId="606511943" sldId="274"/>
            <ac:spMk id="59" creationId="{743AA782-23D1-4521-8CAD-47662984AA08}"/>
          </ac:spMkLst>
        </pc:spChg>
        <pc:spChg chg="add del">
          <ac:chgData name="Jan Ettrich" userId="4f0dc99f0b729840" providerId="LiveId" clId="{62E7E3F2-C5E0-4EED-9B51-A16B1C563CE6}" dt="2022-12-18T19:28:26.235" v="1201" actId="26606"/>
          <ac:spMkLst>
            <pc:docMk/>
            <pc:sldMk cId="606511943" sldId="274"/>
            <ac:spMk id="60" creationId="{71877DBC-BB60-40F0-AC93-2ACDBAAE60CE}"/>
          </ac:spMkLst>
        </pc:spChg>
        <pc:spChg chg="add del">
          <ac:chgData name="Jan Ettrich" userId="4f0dc99f0b729840" providerId="LiveId" clId="{62E7E3F2-C5E0-4EED-9B51-A16B1C563CE6}" dt="2022-12-18T19:28:28.257" v="1204" actId="26606"/>
          <ac:spMkLst>
            <pc:docMk/>
            <pc:sldMk cId="606511943" sldId="274"/>
            <ac:spMk id="62" creationId="{743AA782-23D1-4521-8CAD-47662984AA08}"/>
          </ac:spMkLst>
        </pc:spChg>
        <pc:spChg chg="add del">
          <ac:chgData name="Jan Ettrich" userId="4f0dc99f0b729840" providerId="LiveId" clId="{62E7E3F2-C5E0-4EED-9B51-A16B1C563CE6}" dt="2022-12-18T19:28:28.257" v="1204" actId="26606"/>
          <ac:spMkLst>
            <pc:docMk/>
            <pc:sldMk cId="606511943" sldId="274"/>
            <ac:spMk id="63" creationId="{650D18FE-0824-4A46-B22C-A86B52E5780A}"/>
          </ac:spMkLst>
        </pc:spChg>
        <pc:spChg chg="add">
          <ac:chgData name="Jan Ettrich" userId="4f0dc99f0b729840" providerId="LiveId" clId="{62E7E3F2-C5E0-4EED-9B51-A16B1C563CE6}" dt="2022-12-18T19:28:28.263" v="1205" actId="26606"/>
          <ac:spMkLst>
            <pc:docMk/>
            <pc:sldMk cId="606511943" sldId="274"/>
            <ac:spMk id="65" creationId="{2B97F24A-32CE-4C1C-A50D-3016B394DCFB}"/>
          </ac:spMkLst>
        </pc:spChg>
        <pc:spChg chg="add">
          <ac:chgData name="Jan Ettrich" userId="4f0dc99f0b729840" providerId="LiveId" clId="{62E7E3F2-C5E0-4EED-9B51-A16B1C563CE6}" dt="2022-12-18T19:28:28.263" v="1205" actId="26606"/>
          <ac:spMkLst>
            <pc:docMk/>
            <pc:sldMk cId="606511943" sldId="274"/>
            <ac:spMk id="66" creationId="{CD8B4F24-440B-49E9-B85D-733523DC064B}"/>
          </ac:spMkLst>
        </pc:spChg>
        <pc:picChg chg="add mod ord">
          <ac:chgData name="Jan Ettrich" userId="4f0dc99f0b729840" providerId="LiveId" clId="{62E7E3F2-C5E0-4EED-9B51-A16B1C563CE6}" dt="2022-12-18T19:28:33.296" v="1207" actId="27614"/>
          <ac:picMkLst>
            <pc:docMk/>
            <pc:sldMk cId="606511943" sldId="274"/>
            <ac:picMk id="5" creationId="{45F39CB1-0C72-DA5B-72D9-46C16EBD0E2A}"/>
          </ac:picMkLst>
        </pc:picChg>
      </pc:sldChg>
      <pc:sldChg chg="modSp new del mod">
        <pc:chgData name="Jan Ettrich" userId="4f0dc99f0b729840" providerId="LiveId" clId="{62E7E3F2-C5E0-4EED-9B51-A16B1C563CE6}" dt="2022-12-18T16:23:12.877" v="1031" actId="47"/>
        <pc:sldMkLst>
          <pc:docMk/>
          <pc:sldMk cId="1825807875" sldId="275"/>
        </pc:sldMkLst>
        <pc:spChg chg="mod">
          <ac:chgData name="Jan Ettrich" userId="4f0dc99f0b729840" providerId="LiveId" clId="{62E7E3F2-C5E0-4EED-9B51-A16B1C563CE6}" dt="2022-12-18T16:23:01.165" v="1028" actId="20577"/>
          <ac:spMkLst>
            <pc:docMk/>
            <pc:sldMk cId="1825807875" sldId="275"/>
            <ac:spMk id="2" creationId="{5C39DDC1-5488-CE59-A311-7184052C0019}"/>
          </ac:spMkLst>
        </pc:spChg>
      </pc:sldChg>
      <pc:sldChg chg="addSp delSp modSp add mod setBg">
        <pc:chgData name="Jan Ettrich" userId="4f0dc99f0b729840" providerId="LiveId" clId="{62E7E3F2-C5E0-4EED-9B51-A16B1C563CE6}" dt="2022-12-18T19:41:42.691" v="1508" actId="207"/>
        <pc:sldMkLst>
          <pc:docMk/>
          <pc:sldMk cId="3876187880" sldId="276"/>
        </pc:sldMkLst>
        <pc:spChg chg="mod">
          <ac:chgData name="Jan Ettrich" userId="4f0dc99f0b729840" providerId="LiveId" clId="{62E7E3F2-C5E0-4EED-9B51-A16B1C563CE6}" dt="2022-12-18T19:41:11.317" v="1495" actId="1076"/>
          <ac:spMkLst>
            <pc:docMk/>
            <pc:sldMk cId="3876187880" sldId="276"/>
            <ac:spMk id="2" creationId="{9DFF7513-68D0-AA6E-A88D-D81CC1C2006D}"/>
          </ac:spMkLst>
        </pc:spChg>
        <pc:spChg chg="del mod">
          <ac:chgData name="Jan Ettrich" userId="4f0dc99f0b729840" providerId="LiveId" clId="{62E7E3F2-C5E0-4EED-9B51-A16B1C563CE6}" dt="2022-12-18T19:37:23.938" v="1416" actId="478"/>
          <ac:spMkLst>
            <pc:docMk/>
            <pc:sldMk cId="3876187880" sldId="276"/>
            <ac:spMk id="3" creationId="{6DFFC640-D4FB-1B70-D270-0E45F2DEBEEA}"/>
          </ac:spMkLst>
        </pc:spChg>
        <pc:spChg chg="mod ord">
          <ac:chgData name="Jan Ettrich" userId="4f0dc99f0b729840" providerId="LiveId" clId="{62E7E3F2-C5E0-4EED-9B51-A16B1C563CE6}" dt="2022-12-18T19:41:42.691" v="1508" actId="207"/>
          <ac:spMkLst>
            <pc:docMk/>
            <pc:sldMk cId="3876187880" sldId="276"/>
            <ac:spMk id="6" creationId="{E246860C-2969-0B4A-75F6-B6511E69823B}"/>
          </ac:spMkLst>
        </pc:spChg>
        <pc:spChg chg="add del mod">
          <ac:chgData name="Jan Ettrich" userId="4f0dc99f0b729840" providerId="LiveId" clId="{62E7E3F2-C5E0-4EED-9B51-A16B1C563CE6}" dt="2022-12-18T19:37:26.528" v="1417" actId="478"/>
          <ac:spMkLst>
            <pc:docMk/>
            <pc:sldMk cId="3876187880" sldId="276"/>
            <ac:spMk id="8" creationId="{11E190FB-7A3F-8FD6-9533-76ECCEEDDEB6}"/>
          </ac:spMkLst>
        </pc:spChg>
        <pc:spChg chg="add del">
          <ac:chgData name="Jan Ettrich" userId="4f0dc99f0b729840" providerId="LiveId" clId="{62E7E3F2-C5E0-4EED-9B51-A16B1C563CE6}" dt="2022-12-18T19:37:40.265" v="1420" actId="26606"/>
          <ac:spMkLst>
            <pc:docMk/>
            <pc:sldMk cId="3876187880" sldId="276"/>
            <ac:spMk id="11" creationId="{2B97F24A-32CE-4C1C-A50D-3016B394DCFB}"/>
          </ac:spMkLst>
        </pc:spChg>
        <pc:spChg chg="add del">
          <ac:chgData name="Jan Ettrich" userId="4f0dc99f0b729840" providerId="LiveId" clId="{62E7E3F2-C5E0-4EED-9B51-A16B1C563CE6}" dt="2022-12-18T19:37:40.265" v="1420" actId="26606"/>
          <ac:spMkLst>
            <pc:docMk/>
            <pc:sldMk cId="3876187880" sldId="276"/>
            <ac:spMk id="13" creationId="{CD8B4F24-440B-49E9-B85D-733523DC064B}"/>
          </ac:spMkLst>
        </pc:spChg>
        <pc:spChg chg="add del">
          <ac:chgData name="Jan Ettrich" userId="4f0dc99f0b729840" providerId="LiveId" clId="{62E7E3F2-C5E0-4EED-9B51-A16B1C563CE6}" dt="2022-12-18T19:40:41.658" v="1489" actId="26606"/>
          <ac:spMkLst>
            <pc:docMk/>
            <pc:sldMk cId="3876187880" sldId="276"/>
            <ac:spMk id="18" creationId="{A8908DB7-C3A6-4FCB-9820-CEE02B398C4A}"/>
          </ac:spMkLst>
        </pc:spChg>
        <pc:spChg chg="add del">
          <ac:chgData name="Jan Ettrich" userId="4f0dc99f0b729840" providerId="LiveId" clId="{62E7E3F2-C5E0-4EED-9B51-A16B1C563CE6}" dt="2022-12-18T19:40:41.658" v="1489" actId="26606"/>
          <ac:spMkLst>
            <pc:docMk/>
            <pc:sldMk cId="3876187880" sldId="276"/>
            <ac:spMk id="20" creationId="{535742DD-1B16-4E9D-B715-0D74B4574A68}"/>
          </ac:spMkLst>
        </pc:spChg>
        <pc:spChg chg="add">
          <ac:chgData name="Jan Ettrich" userId="4f0dc99f0b729840" providerId="LiveId" clId="{62E7E3F2-C5E0-4EED-9B51-A16B1C563CE6}" dt="2022-12-18T19:40:41.658" v="1489" actId="26606"/>
          <ac:spMkLst>
            <pc:docMk/>
            <pc:sldMk cId="3876187880" sldId="276"/>
            <ac:spMk id="25" creationId="{2B97F24A-32CE-4C1C-A50D-3016B394DCFB}"/>
          </ac:spMkLst>
        </pc:spChg>
        <pc:spChg chg="add">
          <ac:chgData name="Jan Ettrich" userId="4f0dc99f0b729840" providerId="LiveId" clId="{62E7E3F2-C5E0-4EED-9B51-A16B1C563CE6}" dt="2022-12-18T19:40:41.658" v="1489" actId="26606"/>
          <ac:spMkLst>
            <pc:docMk/>
            <pc:sldMk cId="3876187880" sldId="276"/>
            <ac:spMk id="27" creationId="{CD8B4F24-440B-49E9-B85D-733523DC064B}"/>
          </ac:spMkLst>
        </pc:spChg>
        <pc:picChg chg="add mod ord">
          <ac:chgData name="Jan Ettrich" userId="4f0dc99f0b729840" providerId="LiveId" clId="{62E7E3F2-C5E0-4EED-9B51-A16B1C563CE6}" dt="2022-12-18T19:41:26.899" v="1502" actId="14100"/>
          <ac:picMkLst>
            <pc:docMk/>
            <pc:sldMk cId="3876187880" sldId="276"/>
            <ac:picMk id="5" creationId="{985335D0-D07C-DC9A-5AD3-5ACD7CBC340C}"/>
          </ac:picMkLst>
        </pc:picChg>
      </pc:sldChg>
      <pc:sldChg chg="delSp modSp add mod">
        <pc:chgData name="Jan Ettrich" userId="4f0dc99f0b729840" providerId="LiveId" clId="{62E7E3F2-C5E0-4EED-9B51-A16B1C563CE6}" dt="2022-12-18T20:14:19.361" v="1592" actId="27636"/>
        <pc:sldMkLst>
          <pc:docMk/>
          <pc:sldMk cId="3095351493" sldId="277"/>
        </pc:sldMkLst>
        <pc:spChg chg="mod">
          <ac:chgData name="Jan Ettrich" userId="4f0dc99f0b729840" providerId="LiveId" clId="{62E7E3F2-C5E0-4EED-9B51-A16B1C563CE6}" dt="2022-12-18T16:23:18.028" v="1035" actId="20577"/>
          <ac:spMkLst>
            <pc:docMk/>
            <pc:sldMk cId="3095351493" sldId="277"/>
            <ac:spMk id="2" creationId="{9DFF7513-68D0-AA6E-A88D-D81CC1C2006D}"/>
          </ac:spMkLst>
        </pc:spChg>
        <pc:spChg chg="mod">
          <ac:chgData name="Jan Ettrich" userId="4f0dc99f0b729840" providerId="LiveId" clId="{62E7E3F2-C5E0-4EED-9B51-A16B1C563CE6}" dt="2022-12-18T20:14:19.361" v="1592" actId="27636"/>
          <ac:spMkLst>
            <pc:docMk/>
            <pc:sldMk cId="3095351493" sldId="277"/>
            <ac:spMk id="3" creationId="{6DFFC640-D4FB-1B70-D270-0E45F2DEBEEA}"/>
          </ac:spMkLst>
        </pc:spChg>
        <pc:spChg chg="del mod">
          <ac:chgData name="Jan Ettrich" userId="4f0dc99f0b729840" providerId="LiveId" clId="{62E7E3F2-C5E0-4EED-9B51-A16B1C563CE6}" dt="2022-12-18T20:12:05.129" v="1514" actId="478"/>
          <ac:spMkLst>
            <pc:docMk/>
            <pc:sldMk cId="3095351493" sldId="277"/>
            <ac:spMk id="6" creationId="{E246860C-2969-0B4A-75F6-B6511E69823B}"/>
          </ac:spMkLst>
        </pc:spChg>
      </pc:sldChg>
      <pc:sldChg chg="addSp delSp modSp new mod setBg">
        <pc:chgData name="Jan Ettrich" userId="4f0dc99f0b729840" providerId="LiveId" clId="{62E7E3F2-C5E0-4EED-9B51-A16B1C563CE6}" dt="2022-12-18T20:17:48.284" v="1644" actId="14100"/>
        <pc:sldMkLst>
          <pc:docMk/>
          <pc:sldMk cId="2710486203" sldId="278"/>
        </pc:sldMkLst>
        <pc:spChg chg="mod">
          <ac:chgData name="Jan Ettrich" userId="4f0dc99f0b729840" providerId="LiveId" clId="{62E7E3F2-C5E0-4EED-9B51-A16B1C563CE6}" dt="2022-12-18T20:17:44.047" v="1643" actId="14100"/>
          <ac:spMkLst>
            <pc:docMk/>
            <pc:sldMk cId="2710486203" sldId="278"/>
            <ac:spMk id="2" creationId="{A31E1CE7-48F2-9A1F-E1E4-5BFCAA3941F5}"/>
          </ac:spMkLst>
        </pc:spChg>
        <pc:spChg chg="del">
          <ac:chgData name="Jan Ettrich" userId="4f0dc99f0b729840" providerId="LiveId" clId="{62E7E3F2-C5E0-4EED-9B51-A16B1C563CE6}" dt="2022-12-18T20:17:04.576" v="1624"/>
          <ac:spMkLst>
            <pc:docMk/>
            <pc:sldMk cId="2710486203" sldId="278"/>
            <ac:spMk id="3" creationId="{E366FC19-4601-1386-6AB9-CE285FB41D89}"/>
          </ac:spMkLst>
        </pc:spChg>
        <pc:spChg chg="add del">
          <ac:chgData name="Jan Ettrich" userId="4f0dc99f0b729840" providerId="LiveId" clId="{62E7E3F2-C5E0-4EED-9B51-A16B1C563CE6}" dt="2022-12-18T20:17:24.815" v="1626"/>
          <ac:spMkLst>
            <pc:docMk/>
            <pc:sldMk cId="2710486203" sldId="278"/>
            <ac:spMk id="8" creationId="{341D9972-FBD6-47A2-6F77-D31674ACC122}"/>
          </ac:spMkLst>
        </pc:spChg>
        <pc:spChg chg="add">
          <ac:chgData name="Jan Ettrich" userId="4f0dc99f0b729840" providerId="LiveId" clId="{62E7E3F2-C5E0-4EED-9B51-A16B1C563CE6}" dt="2022-12-18T20:17:18.854" v="1625" actId="26606"/>
          <ac:spMkLst>
            <pc:docMk/>
            <pc:sldMk cId="2710486203" sldId="278"/>
            <ac:spMk id="11" creationId="{2B97F24A-32CE-4C1C-A50D-3016B394DCFB}"/>
          </ac:spMkLst>
        </pc:spChg>
        <pc:spChg chg="add">
          <ac:chgData name="Jan Ettrich" userId="4f0dc99f0b729840" providerId="LiveId" clId="{62E7E3F2-C5E0-4EED-9B51-A16B1C563CE6}" dt="2022-12-18T20:17:18.854" v="1625" actId="26606"/>
          <ac:spMkLst>
            <pc:docMk/>
            <pc:sldMk cId="2710486203" sldId="278"/>
            <ac:spMk id="13" creationId="{6357EC4F-235E-4222-A36F-C7878ACE37F2}"/>
          </ac:spMkLst>
        </pc:spChg>
        <pc:picChg chg="add mod">
          <ac:chgData name="Jan Ettrich" userId="4f0dc99f0b729840" providerId="LiveId" clId="{62E7E3F2-C5E0-4EED-9B51-A16B1C563CE6}" dt="2022-12-18T20:17:18.854" v="1625" actId="26606"/>
          <ac:picMkLst>
            <pc:docMk/>
            <pc:sldMk cId="2710486203" sldId="278"/>
            <ac:picMk id="4" creationId="{624EC140-D6EC-0568-39F3-DC44E58B0AD6}"/>
          </ac:picMkLst>
        </pc:picChg>
        <pc:picChg chg="add mod">
          <ac:chgData name="Jan Ettrich" userId="4f0dc99f0b729840" providerId="LiveId" clId="{62E7E3F2-C5E0-4EED-9B51-A16B1C563CE6}" dt="2022-12-18T20:17:48.284" v="1644" actId="14100"/>
          <ac:picMkLst>
            <pc:docMk/>
            <pc:sldMk cId="2710486203" sldId="278"/>
            <ac:picMk id="5" creationId="{317D7C5C-A20C-7F7F-8D7C-644186156285}"/>
          </ac:picMkLst>
        </pc:picChg>
      </pc:sldChg>
      <pc:sldChg chg="addSp modSp new mod setBg">
        <pc:chgData name="Jan Ettrich" userId="4f0dc99f0b729840" providerId="LiveId" clId="{62E7E3F2-C5E0-4EED-9B51-A16B1C563CE6}" dt="2022-12-19T19:44:17.598" v="1665" actId="26606"/>
        <pc:sldMkLst>
          <pc:docMk/>
          <pc:sldMk cId="3930104440" sldId="279"/>
        </pc:sldMkLst>
        <pc:spChg chg="mod">
          <ac:chgData name="Jan Ettrich" userId="4f0dc99f0b729840" providerId="LiveId" clId="{62E7E3F2-C5E0-4EED-9B51-A16B1C563CE6}" dt="2022-12-19T19:44:17.598" v="1665" actId="26606"/>
          <ac:spMkLst>
            <pc:docMk/>
            <pc:sldMk cId="3930104440" sldId="279"/>
            <ac:spMk id="2" creationId="{BF3E96E4-4037-54D3-BCFE-A54427D9642A}"/>
          </ac:spMkLst>
        </pc:spChg>
        <pc:spChg chg="mod">
          <ac:chgData name="Jan Ettrich" userId="4f0dc99f0b729840" providerId="LiveId" clId="{62E7E3F2-C5E0-4EED-9B51-A16B1C563CE6}" dt="2022-12-19T19:44:17.598" v="1665" actId="26606"/>
          <ac:spMkLst>
            <pc:docMk/>
            <pc:sldMk cId="3930104440" sldId="279"/>
            <ac:spMk id="3" creationId="{F61E43F1-4190-0EE4-48EA-4C0D6F5EBF0E}"/>
          </ac:spMkLst>
        </pc:spChg>
        <pc:spChg chg="add">
          <ac:chgData name="Jan Ettrich" userId="4f0dc99f0b729840" providerId="LiveId" clId="{62E7E3F2-C5E0-4EED-9B51-A16B1C563CE6}" dt="2022-12-19T19:44:17.598" v="1665" actId="26606"/>
          <ac:spMkLst>
            <pc:docMk/>
            <pc:sldMk cId="3930104440" sldId="279"/>
            <ac:spMk id="1031" creationId="{2B97F24A-32CE-4C1C-A50D-3016B394DCFB}"/>
          </ac:spMkLst>
        </pc:spChg>
        <pc:spChg chg="add">
          <ac:chgData name="Jan Ettrich" userId="4f0dc99f0b729840" providerId="LiveId" clId="{62E7E3F2-C5E0-4EED-9B51-A16B1C563CE6}" dt="2022-12-19T19:44:17.598" v="1665" actId="26606"/>
          <ac:spMkLst>
            <pc:docMk/>
            <pc:sldMk cId="3930104440" sldId="279"/>
            <ac:spMk id="1033" creationId="{CD8B4F24-440B-49E9-B85D-733523DC064B}"/>
          </ac:spMkLst>
        </pc:spChg>
        <pc:picChg chg="add mod">
          <ac:chgData name="Jan Ettrich" userId="4f0dc99f0b729840" providerId="LiveId" clId="{62E7E3F2-C5E0-4EED-9B51-A16B1C563CE6}" dt="2022-12-19T19:44:17.598" v="1665" actId="26606"/>
          <ac:picMkLst>
            <pc:docMk/>
            <pc:sldMk cId="3930104440" sldId="279"/>
            <ac:picMk id="1026" creationId="{A1B321DB-551D-A54E-15DC-438735B07015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C2701597-D128-00B3-63C4-5A7A53F249B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5710CCE-1E0B-8CC8-6060-7C928342124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09C368-FFF4-4B3D-AC8B-47E13F4D8B06}" type="datetimeFigureOut">
              <a:rPr lang="de-DE" smtClean="0"/>
              <a:t>19.12.2022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5F582B-0C59-8FE5-6134-4AE105AF18D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831FAF6-0F07-1306-E963-21D8A1D2BCD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F1D495-2811-404F-A3DC-B847497BCD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07055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9EC995-F7F4-0D48-BAE1-D6D02DD80FEF}" type="datetimeFigureOut">
              <a:rPr lang="en-DE" smtClean="0"/>
              <a:t>12/19/2022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0B8037-3CCB-804D-BA8F-60012347595B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938394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0B8037-3CCB-804D-BA8F-60012347595B}" type="slidenum">
              <a:rPr lang="en-DE" smtClean="0"/>
              <a:t>7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472166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0B8037-3CCB-804D-BA8F-60012347595B}" type="slidenum">
              <a:rPr lang="en-DE" smtClean="0"/>
              <a:t>11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614588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0B8037-3CCB-804D-BA8F-60012347595B}" type="slidenum">
              <a:rPr lang="en-DE" smtClean="0"/>
              <a:t>12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238061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D37E2-67E1-A304-E3D7-B3C369A63F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730C78-6874-DEDB-2C6A-44DD0A2492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475D75-7E9A-BABE-EEB1-0D0D9FA80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F7C7D-68EE-8648-A305-3FC46C434D9B}" type="datetimeFigureOut">
              <a:rPr lang="en-DE" smtClean="0"/>
              <a:t>12/19/2022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88C0F-861B-D417-B73A-51DE8D053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E5A637-4DD4-F29D-E6FA-7B2F903A5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E4829-D37D-1743-93DC-467690A41063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437778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FF150-F95A-6301-76FE-CB8ADE890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CEAE5C-D487-977C-F349-3A82F354C0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8DCF2-72D8-0B85-6753-1D9C12717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F7C7D-68EE-8648-A305-3FC46C434D9B}" type="datetimeFigureOut">
              <a:rPr lang="en-DE" smtClean="0"/>
              <a:t>12/19/2022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4B269C-013E-5BFF-79F5-A1EF5D6B2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D3E876-C0C9-98F7-107D-E7E90D86B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E4829-D37D-1743-93DC-467690A41063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16257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70C295-C1E0-06FD-8749-4A51B22B20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571F1C-9F5A-5D5D-78D4-9228872D80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6D5C00-BA34-0459-EB6E-8BB8F405E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F7C7D-68EE-8648-A305-3FC46C434D9B}" type="datetimeFigureOut">
              <a:rPr lang="en-DE" smtClean="0"/>
              <a:t>12/19/2022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0CBB4A-60E2-491A-509C-D0261E533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C711E4-7915-337E-DB59-4AF5AE9D4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E4829-D37D-1743-93DC-467690A41063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65688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FEECF-3B41-30A4-8F86-0A0461B35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EC66BC-27AD-1A24-F089-41ACAA269E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123D74-360D-4935-9407-A4641C266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F7C7D-68EE-8648-A305-3FC46C434D9B}" type="datetimeFigureOut">
              <a:rPr lang="en-DE" smtClean="0"/>
              <a:t>12/19/2022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3847C0-B229-5B8F-D030-7A5181B6F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10D1EF-B745-6002-804D-77A85789B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E4829-D37D-1743-93DC-467690A41063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30073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3398C-DF84-859A-7E1F-535A87B0F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B6A4DB-1AD6-F7B2-563D-33204821E0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450BF8-3225-F0C5-E9C1-48D9B5157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F7C7D-68EE-8648-A305-3FC46C434D9B}" type="datetimeFigureOut">
              <a:rPr lang="en-DE" smtClean="0"/>
              <a:t>12/19/2022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B359FA-5947-41CD-041A-C524C38C4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58AB84-83DB-F175-54C0-48D9535C9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E4829-D37D-1743-93DC-467690A41063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763368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70591-D2A0-BF77-042F-62C81EA82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49F5D5-5D31-85C5-3949-EA65D1CD8E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AEAA63-C6B8-D066-996C-6791532036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6D906A-1DE5-9F1E-CCDE-5028AA375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F7C7D-68EE-8648-A305-3FC46C434D9B}" type="datetimeFigureOut">
              <a:rPr lang="en-DE" smtClean="0"/>
              <a:t>12/19/2022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0EDCBD-9CF8-0878-83DA-7F29D6BE7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C2D07-8D2D-4E80-9A70-C6BA5DA59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E4829-D37D-1743-93DC-467690A41063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574114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0A3CE-297C-2CB1-C0B4-D1C4012FD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7026A-E689-7AA1-5BF4-4AA268D3E5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72D806-ABA5-7F31-771A-2877E7409C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910988-7E01-E90E-C229-61EF3C72C5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F1221C-665E-EAA4-0F8F-3BD3233DE4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37CA88-F53E-1347-554D-394C3D723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F7C7D-68EE-8648-A305-3FC46C434D9B}" type="datetimeFigureOut">
              <a:rPr lang="en-DE" smtClean="0"/>
              <a:t>12/19/2022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059DBE-DCB1-3952-A3AB-B321A3071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67ED2B-B18F-4D67-4973-595D220C0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E4829-D37D-1743-93DC-467690A41063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20753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843AB-3087-389A-DE63-F8AEEC22E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C92041-C872-472C-A1B1-D80A01C82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F7C7D-68EE-8648-A305-3FC46C434D9B}" type="datetimeFigureOut">
              <a:rPr lang="en-DE" smtClean="0"/>
              <a:t>12/19/2022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973322-96EF-1AA3-914A-F601FD59B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E7552E-E503-182E-586F-2B506280B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E4829-D37D-1743-93DC-467690A41063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3028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4DDCE8-62BA-647A-3257-0F5DF540D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F7C7D-68EE-8648-A305-3FC46C434D9B}" type="datetimeFigureOut">
              <a:rPr lang="en-DE" smtClean="0"/>
              <a:t>12/19/2022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B38A4C-CA7B-E5C7-4D82-784707F7A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34F783-7450-D9A9-5FDC-5D7B8D071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E4829-D37D-1743-93DC-467690A41063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25797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73339-0D6A-35E9-20CC-68DF73C0A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D83AC9-50F2-9EB8-E640-D79DC3A9BC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32F8C0-7432-1402-F651-E35B91A923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405ABD-BAF4-5515-6B01-C17AAE26C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F7C7D-68EE-8648-A305-3FC46C434D9B}" type="datetimeFigureOut">
              <a:rPr lang="en-DE" smtClean="0"/>
              <a:t>12/19/2022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2864E5-D092-FC6D-4415-A62B43EDE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C1574C-2BC2-3471-35E0-98EC1877F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E4829-D37D-1743-93DC-467690A41063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09437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AE7E2-C5A5-122D-E8CE-AC3F39D27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33624D-4E27-3755-1672-923CE6EE78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09BE53-2476-553E-A1F2-6BC3E3C048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9445EF-A028-AECE-8556-5B26D6BC2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F7C7D-68EE-8648-A305-3FC46C434D9B}" type="datetimeFigureOut">
              <a:rPr lang="en-DE" smtClean="0"/>
              <a:t>12/19/2022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025357-88EF-B000-1BA7-912E40905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85F963-6F0D-BF11-7C3C-1411F69FE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E4829-D37D-1743-93DC-467690A41063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33144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C88203-B042-6B8F-FB06-875DF56EE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1C84B1-E3AB-8F72-1C2D-D265A583CE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1A0497-7E29-C9E8-5805-FB15553C16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9F7C7D-68EE-8648-A305-3FC46C434D9B}" type="datetimeFigureOut">
              <a:rPr lang="en-DE" smtClean="0"/>
              <a:t>12/19/2022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E7DF0E-50DD-73FF-629F-FA1ED1D8BB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15E71F-3232-C6F9-EF19-545A50ED1F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EE4829-D37D-1743-93DC-467690A41063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595982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CE3BD6-E653-38F0-7A61-7DCB5FE68C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71638"/>
            <a:ext cx="9144000" cy="1422400"/>
          </a:xfrm>
        </p:spPr>
        <p:txBody>
          <a:bodyPr/>
          <a:lstStyle/>
          <a:p>
            <a:r>
              <a:rPr lang="de-DE" dirty="0"/>
              <a:t>Gruppenaufgabe 1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B975CC0-F333-F73A-829F-9015F22757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6545" y="3193401"/>
            <a:ext cx="9144000" cy="471198"/>
          </a:xfrm>
        </p:spPr>
        <p:txBody>
          <a:bodyPr/>
          <a:lstStyle/>
          <a:p>
            <a:r>
              <a:rPr lang="de-DE" dirty="0" err="1"/>
              <a:t>Graphdatenbankpraktikum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36570C7-F5E5-1C32-C1BC-63613C2C07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3447" y="3565236"/>
            <a:ext cx="2941249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0434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B2872C-3770-678A-6B0F-B0EAAE7261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882" y="639193"/>
            <a:ext cx="3571810" cy="3573516"/>
          </a:xfrm>
        </p:spPr>
        <p:txBody>
          <a:bodyPr>
            <a:normAutofit/>
          </a:bodyPr>
          <a:lstStyle/>
          <a:p>
            <a:pPr algn="l"/>
            <a:r>
              <a:rPr lang="de-DE" sz="3600" dirty="0">
                <a:effectLst/>
                <a:latin typeface="+mn-lt"/>
              </a:rPr>
              <a:t>2d)  Wie viele Verbindungen zu anderen Loops haben Loops im Durchschnitt?</a:t>
            </a:r>
            <a:br>
              <a:rPr lang="en-GB" sz="3600" b="1" dirty="0">
                <a:effectLst/>
                <a:latin typeface="+mn-lt"/>
              </a:rPr>
            </a:br>
            <a:endParaRPr lang="en-DE" sz="3600" b="1" dirty="0"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C077FC-D5B9-ED74-6A4E-42FDBAA369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7291" y="4731745"/>
            <a:ext cx="4733585" cy="2126255"/>
          </a:xfrm>
        </p:spPr>
        <p:txBody>
          <a:bodyPr>
            <a:noAutofit/>
          </a:bodyPr>
          <a:lstStyle/>
          <a:p>
            <a:pPr algn="l"/>
            <a:r>
              <a:rPr lang="en-GB" sz="2000" b="0" i="0" u="none" strike="noStrike" dirty="0">
                <a:solidFill>
                  <a:srgbClr val="859900"/>
                </a:solidFill>
                <a:effectLst/>
              </a:rPr>
              <a:t>MATCH</a:t>
            </a:r>
            <a:r>
              <a:rPr lang="en-GB" sz="2000" b="0" i="0" u="none" strike="noStrike" dirty="0">
                <a:solidFill>
                  <a:srgbClr val="333333"/>
                </a:solidFill>
                <a:effectLst/>
              </a:rPr>
              <a:t> </a:t>
            </a:r>
            <a:r>
              <a:rPr lang="en-GB" sz="2000" b="0" i="0" u="none" strike="noStrike" dirty="0">
                <a:solidFill>
                  <a:srgbClr val="586E75"/>
                </a:solidFill>
                <a:effectLst/>
              </a:rPr>
              <a:t>(</a:t>
            </a:r>
            <a:r>
              <a:rPr lang="en-GB" sz="2000" b="0" i="0" u="none" strike="noStrike" dirty="0" err="1">
                <a:solidFill>
                  <a:srgbClr val="333333"/>
                </a:solidFill>
                <a:effectLst/>
              </a:rPr>
              <a:t>n</a:t>
            </a:r>
            <a:r>
              <a:rPr lang="en-GB" sz="2000" b="0" i="0" u="none" strike="noStrike" dirty="0" err="1">
                <a:solidFill>
                  <a:srgbClr val="586E75"/>
                </a:solidFill>
                <a:effectLst/>
              </a:rPr>
              <a:t>:</a:t>
            </a:r>
            <a:r>
              <a:rPr lang="en-GB" sz="2000" b="0" i="0" u="none" strike="noStrike" dirty="0" err="1">
                <a:solidFill>
                  <a:srgbClr val="333333"/>
                </a:solidFill>
                <a:effectLst/>
              </a:rPr>
              <a:t>Loop</a:t>
            </a:r>
            <a:r>
              <a:rPr lang="en-GB" sz="2000" b="0" i="0" u="none" strike="noStrike" dirty="0">
                <a:solidFill>
                  <a:srgbClr val="586E75"/>
                </a:solidFill>
                <a:effectLst/>
              </a:rPr>
              <a:t>)</a:t>
            </a:r>
            <a:r>
              <a:rPr lang="en-GB" sz="2000" b="0" i="0" u="none" strike="noStrike" dirty="0">
                <a:solidFill>
                  <a:srgbClr val="333333"/>
                </a:solidFill>
                <a:effectLst/>
              </a:rPr>
              <a:t> </a:t>
            </a:r>
          </a:p>
          <a:p>
            <a:pPr algn="l"/>
            <a:r>
              <a:rPr lang="en-GB" sz="2000" b="0" i="0" u="none" strike="noStrike" dirty="0">
                <a:solidFill>
                  <a:srgbClr val="859900"/>
                </a:solidFill>
                <a:effectLst/>
              </a:rPr>
              <a:t>WITH</a:t>
            </a:r>
            <a:r>
              <a:rPr lang="en-GB" sz="2000" b="0" i="0" u="none" strike="noStrike" dirty="0">
                <a:solidFill>
                  <a:srgbClr val="333333"/>
                </a:solidFill>
                <a:effectLst/>
              </a:rPr>
              <a:t> n</a:t>
            </a:r>
            <a:r>
              <a:rPr lang="en-GB" sz="2000" b="0" i="0" u="none" strike="noStrike" dirty="0">
                <a:solidFill>
                  <a:srgbClr val="586E75"/>
                </a:solidFill>
                <a:effectLst/>
              </a:rPr>
              <a:t>,</a:t>
            </a:r>
            <a:r>
              <a:rPr lang="en-GB" sz="2000" b="0" i="0" u="none" strike="noStrike" dirty="0">
                <a:solidFill>
                  <a:srgbClr val="333333"/>
                </a:solidFill>
                <a:effectLst/>
              </a:rPr>
              <a:t> size</a:t>
            </a:r>
            <a:r>
              <a:rPr lang="en-GB" sz="2000" b="0" i="0" u="none" strike="noStrike" dirty="0">
                <a:solidFill>
                  <a:srgbClr val="586E75"/>
                </a:solidFill>
                <a:effectLst/>
              </a:rPr>
              <a:t>((</a:t>
            </a:r>
            <a:r>
              <a:rPr lang="en-GB" sz="2000" b="0" i="0" u="none" strike="noStrike" dirty="0">
                <a:solidFill>
                  <a:srgbClr val="333333"/>
                </a:solidFill>
                <a:effectLst/>
              </a:rPr>
              <a:t>n</a:t>
            </a:r>
            <a:r>
              <a:rPr lang="en-GB" sz="2000" b="0" i="0" u="none" strike="noStrike" dirty="0">
                <a:solidFill>
                  <a:srgbClr val="586E75"/>
                </a:solidFill>
                <a:effectLst/>
              </a:rPr>
              <a:t>)-[:</a:t>
            </a:r>
            <a:r>
              <a:rPr lang="en-GB" sz="2000" b="0" i="0" u="none" strike="noStrike" dirty="0">
                <a:solidFill>
                  <a:srgbClr val="333333"/>
                </a:solidFill>
                <a:effectLst/>
              </a:rPr>
              <a:t>CONSISTS_OF</a:t>
            </a:r>
            <a:r>
              <a:rPr lang="en-GB" sz="2000" b="0" i="0" u="none" strike="noStrike" dirty="0">
                <a:solidFill>
                  <a:srgbClr val="586E75"/>
                </a:solidFill>
                <a:effectLst/>
              </a:rPr>
              <a:t>]-&gt;(:</a:t>
            </a:r>
            <a:r>
              <a:rPr lang="en-GB" sz="2000" b="0" i="0" u="none" strike="noStrike" dirty="0">
                <a:solidFill>
                  <a:srgbClr val="859900"/>
                </a:solidFill>
                <a:effectLst/>
              </a:rPr>
              <a:t>Node</a:t>
            </a:r>
            <a:r>
              <a:rPr lang="en-GB" sz="2000" b="0" i="0" u="none" strike="noStrike" dirty="0">
                <a:solidFill>
                  <a:srgbClr val="586E75"/>
                </a:solidFill>
                <a:effectLst/>
              </a:rPr>
              <a:t>)&lt;</a:t>
            </a:r>
          </a:p>
          <a:p>
            <a:pPr algn="l"/>
            <a:r>
              <a:rPr lang="en-GB" sz="2000" b="0" i="0" u="none" strike="noStrike" dirty="0">
                <a:solidFill>
                  <a:srgbClr val="586E75"/>
                </a:solidFill>
                <a:effectLst/>
              </a:rPr>
              <a:t>-[:</a:t>
            </a:r>
            <a:r>
              <a:rPr lang="en-GB" sz="2000" b="0" i="0" u="none" strike="noStrike" dirty="0">
                <a:solidFill>
                  <a:srgbClr val="333333"/>
                </a:solidFill>
                <a:effectLst/>
              </a:rPr>
              <a:t>CONSISTS_OF</a:t>
            </a:r>
            <a:r>
              <a:rPr lang="en-GB" sz="2000" b="0" i="0" u="none" strike="noStrike" dirty="0">
                <a:solidFill>
                  <a:srgbClr val="586E75"/>
                </a:solidFill>
                <a:effectLst/>
              </a:rPr>
              <a:t>]-(:</a:t>
            </a:r>
            <a:r>
              <a:rPr lang="en-GB" sz="2000" b="0" i="0" u="none" strike="noStrike" dirty="0">
                <a:solidFill>
                  <a:srgbClr val="333333"/>
                </a:solidFill>
                <a:effectLst/>
              </a:rPr>
              <a:t>Loop</a:t>
            </a:r>
            <a:r>
              <a:rPr lang="en-GB" sz="2000" b="0" i="0" u="none" strike="noStrike" dirty="0">
                <a:solidFill>
                  <a:srgbClr val="586E75"/>
                </a:solidFill>
                <a:effectLst/>
              </a:rPr>
              <a:t>))</a:t>
            </a:r>
            <a:r>
              <a:rPr lang="en-GB" sz="2000" b="0" i="0" u="none" strike="noStrike" dirty="0">
                <a:solidFill>
                  <a:srgbClr val="333333"/>
                </a:solidFill>
                <a:effectLst/>
              </a:rPr>
              <a:t> </a:t>
            </a:r>
            <a:r>
              <a:rPr lang="en-GB" sz="2000" b="0" i="0" u="none" strike="noStrike" dirty="0">
                <a:solidFill>
                  <a:srgbClr val="859900"/>
                </a:solidFill>
                <a:effectLst/>
              </a:rPr>
              <a:t>as</a:t>
            </a:r>
            <a:r>
              <a:rPr lang="en-GB" sz="2000" b="0" i="0" u="none" strike="noStrike" dirty="0">
                <a:solidFill>
                  <a:srgbClr val="333333"/>
                </a:solidFill>
                <a:effectLst/>
              </a:rPr>
              <a:t> connections </a:t>
            </a:r>
          </a:p>
          <a:p>
            <a:pPr algn="l"/>
            <a:r>
              <a:rPr lang="en-GB" sz="2000" b="0" i="0" u="none" strike="noStrike" dirty="0">
                <a:solidFill>
                  <a:srgbClr val="859900"/>
                </a:solidFill>
                <a:effectLst/>
              </a:rPr>
              <a:t>RETURN </a:t>
            </a:r>
            <a:r>
              <a:rPr lang="en-GB" sz="2000" b="0" i="0" u="none" strike="noStrike" dirty="0">
                <a:solidFill>
                  <a:srgbClr val="333333"/>
                </a:solidFill>
                <a:effectLst/>
              </a:rPr>
              <a:t>AVG</a:t>
            </a:r>
            <a:r>
              <a:rPr lang="en-GB" sz="2000" b="0" i="0" u="none" strike="noStrike" dirty="0">
                <a:solidFill>
                  <a:srgbClr val="586E75"/>
                </a:solidFill>
                <a:effectLst/>
              </a:rPr>
              <a:t>(</a:t>
            </a:r>
            <a:r>
              <a:rPr lang="en-GB" sz="2000" b="0" i="0" u="none" strike="noStrike" dirty="0">
                <a:solidFill>
                  <a:srgbClr val="333333"/>
                </a:solidFill>
                <a:effectLst/>
              </a:rPr>
              <a:t>connections</a:t>
            </a:r>
            <a:r>
              <a:rPr lang="en-GB" sz="2000" b="0" i="0" u="none" strike="noStrike" dirty="0">
                <a:solidFill>
                  <a:srgbClr val="586E75"/>
                </a:solidFill>
                <a:effectLst/>
              </a:rPr>
              <a:t>)</a:t>
            </a:r>
            <a:endParaRPr lang="en-GB" sz="2000" b="0" i="0" u="none" strike="noStrike" dirty="0">
              <a:solidFill>
                <a:srgbClr val="000000"/>
              </a:solidFill>
              <a:effectLst/>
            </a:endParaRPr>
          </a:p>
          <a:p>
            <a:pPr algn="l"/>
            <a:endParaRPr lang="en-DE" sz="2000" dirty="0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0DC962-1C1A-A5E5-EB12-BA0CA97D7F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9767" y="1757276"/>
            <a:ext cx="6396160" cy="3343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9396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B2872C-3770-678A-6B0F-B0EAAE7261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882" y="639193"/>
            <a:ext cx="3571810" cy="3573516"/>
          </a:xfrm>
        </p:spPr>
        <p:txBody>
          <a:bodyPr>
            <a:normAutofit/>
          </a:bodyPr>
          <a:lstStyle/>
          <a:p>
            <a:pPr algn="l"/>
            <a:r>
              <a:rPr lang="de-DE" sz="3600" dirty="0">
                <a:effectLst/>
                <a:latin typeface="+mn-lt"/>
              </a:rPr>
              <a:t>2e)  Wie viele </a:t>
            </a:r>
            <a:r>
              <a:rPr lang="de-DE" sz="3600" dirty="0">
                <a:latin typeface="+mn-lt"/>
              </a:rPr>
              <a:t>”Loops” existieren, welche keine Verbindungen mit anderen Loops eingehen</a:t>
            </a:r>
            <a:r>
              <a:rPr lang="de-DE" sz="3600" dirty="0">
                <a:effectLst/>
                <a:latin typeface="+mn-lt"/>
              </a:rPr>
              <a:t>?</a:t>
            </a:r>
            <a:endParaRPr lang="de-DE" sz="3600" dirty="0"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C077FC-D5B9-ED74-6A4E-42FDBAA369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7291" y="4731745"/>
            <a:ext cx="4733585" cy="2126255"/>
          </a:xfrm>
        </p:spPr>
        <p:txBody>
          <a:bodyPr>
            <a:noAutofit/>
          </a:bodyPr>
          <a:lstStyle/>
          <a:p>
            <a:pPr algn="l"/>
            <a:r>
              <a:rPr lang="en-GB" b="0" i="0" u="none" strike="noStrike" dirty="0">
                <a:solidFill>
                  <a:srgbClr val="859900"/>
                </a:solidFill>
                <a:effectLst/>
              </a:rPr>
              <a:t>MATCH</a:t>
            </a:r>
            <a:r>
              <a:rPr lang="en-GB" b="0" i="0" u="none" strike="noStrike" dirty="0">
                <a:solidFill>
                  <a:srgbClr val="333333"/>
                </a:solidFill>
                <a:effectLst/>
              </a:rPr>
              <a:t> </a:t>
            </a:r>
            <a:r>
              <a:rPr lang="en-GB" b="0" i="0" u="none" strike="noStrike" dirty="0">
                <a:solidFill>
                  <a:srgbClr val="586E75"/>
                </a:solidFill>
                <a:effectLst/>
              </a:rPr>
              <a:t>(</a:t>
            </a:r>
            <a:r>
              <a:rPr lang="en-GB" b="0" i="0" u="none" strike="noStrike" dirty="0" err="1">
                <a:solidFill>
                  <a:srgbClr val="333333"/>
                </a:solidFill>
                <a:effectLst/>
              </a:rPr>
              <a:t>n</a:t>
            </a:r>
            <a:r>
              <a:rPr lang="en-GB" b="0" i="0" u="none" strike="noStrike" dirty="0" err="1">
                <a:solidFill>
                  <a:srgbClr val="586E75"/>
                </a:solidFill>
                <a:effectLst/>
              </a:rPr>
              <a:t>:</a:t>
            </a:r>
            <a:r>
              <a:rPr lang="en-GB" b="0" i="0" u="none" strike="noStrike" dirty="0" err="1">
                <a:solidFill>
                  <a:srgbClr val="333333"/>
                </a:solidFill>
                <a:effectLst/>
              </a:rPr>
              <a:t>Loop</a:t>
            </a:r>
            <a:r>
              <a:rPr lang="en-GB" b="0" i="0" u="none" strike="noStrike" dirty="0">
                <a:solidFill>
                  <a:srgbClr val="586E75"/>
                </a:solidFill>
                <a:effectLst/>
              </a:rPr>
              <a:t>)</a:t>
            </a:r>
            <a:r>
              <a:rPr lang="en-GB" b="0" i="0" u="none" strike="noStrike" dirty="0">
                <a:solidFill>
                  <a:srgbClr val="333333"/>
                </a:solidFill>
                <a:effectLst/>
              </a:rPr>
              <a:t> </a:t>
            </a:r>
          </a:p>
          <a:p>
            <a:pPr algn="l"/>
            <a:r>
              <a:rPr lang="en-GB" b="0" i="0" u="none" strike="noStrike" dirty="0">
                <a:solidFill>
                  <a:srgbClr val="859900"/>
                </a:solidFill>
                <a:effectLst/>
              </a:rPr>
              <a:t>WHERE</a:t>
            </a:r>
            <a:r>
              <a:rPr lang="en-GB" b="0" i="0" u="none" strike="noStrike" dirty="0">
                <a:solidFill>
                  <a:srgbClr val="333333"/>
                </a:solidFill>
                <a:effectLst/>
              </a:rPr>
              <a:t> </a:t>
            </a:r>
            <a:r>
              <a:rPr lang="en-GB" b="0" i="0" u="none" strike="noStrike" dirty="0">
                <a:solidFill>
                  <a:srgbClr val="859900"/>
                </a:solidFill>
                <a:effectLst/>
              </a:rPr>
              <a:t>NOT</a:t>
            </a:r>
            <a:r>
              <a:rPr lang="en-GB" b="0" i="0" u="none" strike="noStrike" dirty="0">
                <a:solidFill>
                  <a:srgbClr val="333333"/>
                </a:solidFill>
                <a:effectLst/>
              </a:rPr>
              <a:t> </a:t>
            </a:r>
            <a:r>
              <a:rPr lang="en-GB" b="0" i="0" u="none" strike="noStrike" dirty="0">
                <a:solidFill>
                  <a:srgbClr val="586E75"/>
                </a:solidFill>
                <a:effectLst/>
              </a:rPr>
              <a:t>(</a:t>
            </a:r>
            <a:r>
              <a:rPr lang="en-GB" b="0" i="0" u="none" strike="noStrike" dirty="0">
                <a:solidFill>
                  <a:srgbClr val="333333"/>
                </a:solidFill>
                <a:effectLst/>
              </a:rPr>
              <a:t>n</a:t>
            </a:r>
            <a:r>
              <a:rPr lang="en-GB" b="0" i="0" u="none" strike="noStrike" dirty="0">
                <a:solidFill>
                  <a:srgbClr val="586E75"/>
                </a:solidFill>
                <a:effectLst/>
              </a:rPr>
              <a:t>)--()--(:</a:t>
            </a:r>
            <a:r>
              <a:rPr lang="en-GB" b="0" i="0" u="none" strike="noStrike" dirty="0">
                <a:solidFill>
                  <a:srgbClr val="333333"/>
                </a:solidFill>
                <a:effectLst/>
              </a:rPr>
              <a:t>Loop</a:t>
            </a:r>
            <a:r>
              <a:rPr lang="en-GB" b="0" i="0" u="none" strike="noStrike" dirty="0">
                <a:solidFill>
                  <a:srgbClr val="586E75"/>
                </a:solidFill>
                <a:effectLst/>
              </a:rPr>
              <a:t>)</a:t>
            </a:r>
            <a:r>
              <a:rPr lang="en-GB" b="0" i="0" u="none" strike="noStrike" dirty="0">
                <a:solidFill>
                  <a:srgbClr val="333333"/>
                </a:solidFill>
                <a:effectLst/>
              </a:rPr>
              <a:t> </a:t>
            </a:r>
          </a:p>
          <a:p>
            <a:pPr algn="l"/>
            <a:r>
              <a:rPr lang="en-GB" b="0" i="0" u="none" strike="noStrike" dirty="0">
                <a:solidFill>
                  <a:srgbClr val="859900"/>
                </a:solidFill>
                <a:effectLst/>
              </a:rPr>
              <a:t>RETURN</a:t>
            </a:r>
            <a:r>
              <a:rPr lang="en-GB" b="0" i="0" u="none" strike="noStrike" dirty="0">
                <a:solidFill>
                  <a:srgbClr val="333333"/>
                </a:solidFill>
                <a:effectLst/>
              </a:rPr>
              <a:t> </a:t>
            </a:r>
            <a:r>
              <a:rPr lang="en-GB" b="0" i="0" u="none" strike="noStrike" dirty="0">
                <a:solidFill>
                  <a:srgbClr val="859900"/>
                </a:solidFill>
                <a:effectLst/>
              </a:rPr>
              <a:t>COUNT</a:t>
            </a:r>
            <a:r>
              <a:rPr lang="en-GB" b="0" i="0" u="none" strike="noStrike" dirty="0">
                <a:solidFill>
                  <a:srgbClr val="586E75"/>
                </a:solidFill>
                <a:effectLst/>
              </a:rPr>
              <a:t>(</a:t>
            </a:r>
            <a:r>
              <a:rPr lang="en-GB" b="0" i="0" u="none" strike="noStrike" dirty="0">
                <a:solidFill>
                  <a:srgbClr val="333333"/>
                </a:solidFill>
                <a:effectLst/>
              </a:rPr>
              <a:t>n</a:t>
            </a:r>
            <a:r>
              <a:rPr lang="en-GB" b="0" i="0" u="none" strike="noStrike" dirty="0">
                <a:solidFill>
                  <a:srgbClr val="586E75"/>
                </a:solidFill>
                <a:effectLst/>
              </a:rPr>
              <a:t>)</a:t>
            </a:r>
            <a:endParaRPr lang="en-GB" b="0" i="0" u="none" strike="noStrike" dirty="0">
              <a:solidFill>
                <a:srgbClr val="000000"/>
              </a:solidFill>
              <a:effectLst/>
            </a:endParaRPr>
          </a:p>
          <a:p>
            <a:pPr algn="l"/>
            <a:endParaRPr lang="en-DE" dirty="0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ABCAB8-1E8F-283E-32DE-DFCADFB8D6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2233" y="1772795"/>
            <a:ext cx="3858410" cy="3312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4199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B2872C-3770-678A-6B0F-B0EAAE7261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882" y="639193"/>
            <a:ext cx="4733584" cy="3573516"/>
          </a:xfrm>
        </p:spPr>
        <p:txBody>
          <a:bodyPr>
            <a:normAutofit/>
          </a:bodyPr>
          <a:lstStyle/>
          <a:p>
            <a:pPr algn="l"/>
            <a:r>
              <a:rPr lang="de-DE" sz="3600" dirty="0">
                <a:effectLst/>
                <a:latin typeface="+mn-lt"/>
              </a:rPr>
              <a:t>2f)   Wie viele Loops existieren pro Zeitschritt mit den Attributen </a:t>
            </a:r>
            <a:r>
              <a:rPr lang="de-DE" sz="3600" dirty="0" err="1">
                <a:effectLst/>
                <a:latin typeface="+mn-lt"/>
              </a:rPr>
              <a:t>burges_vector</a:t>
            </a:r>
            <a:r>
              <a:rPr lang="de-DE" sz="3600" dirty="0">
                <a:effectLst/>
                <a:latin typeface="+mn-lt"/>
              </a:rPr>
              <a:t> = 1, </a:t>
            </a:r>
            <a:r>
              <a:rPr lang="de-DE" sz="3600" dirty="0" err="1">
                <a:effectLst/>
                <a:latin typeface="+mn-lt"/>
              </a:rPr>
              <a:t>slip_normal</a:t>
            </a:r>
            <a:r>
              <a:rPr lang="de-DE" sz="3600" dirty="0">
                <a:effectLst/>
                <a:latin typeface="+mn-lt"/>
              </a:rPr>
              <a:t> = 1 und </a:t>
            </a:r>
            <a:br>
              <a:rPr lang="de-DE" sz="3600" dirty="0">
                <a:effectLst/>
                <a:latin typeface="+mn-lt"/>
              </a:rPr>
            </a:br>
            <a:r>
              <a:rPr lang="de-DE" sz="3600" dirty="0">
                <a:effectLst/>
                <a:latin typeface="+mn-lt"/>
              </a:rPr>
              <a:t>&gt;= 10 Knoten?</a:t>
            </a:r>
            <a:endParaRPr lang="de-DE" sz="3600" dirty="0"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C077FC-D5B9-ED74-6A4E-42FDBAA369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7291" y="4731745"/>
            <a:ext cx="4733585" cy="2126255"/>
          </a:xfrm>
        </p:spPr>
        <p:txBody>
          <a:bodyPr>
            <a:noAutofit/>
          </a:bodyPr>
          <a:lstStyle/>
          <a:p>
            <a:pPr algn="l"/>
            <a:r>
              <a:rPr lang="en-GB" sz="2000" b="0" i="0" u="none" strike="noStrike" dirty="0">
                <a:solidFill>
                  <a:srgbClr val="859900"/>
                </a:solidFill>
                <a:effectLst/>
              </a:rPr>
              <a:t>MATCH</a:t>
            </a:r>
            <a:r>
              <a:rPr lang="en-GB" sz="2000" b="0" i="0" u="none" strike="noStrike" dirty="0">
                <a:solidFill>
                  <a:srgbClr val="333333"/>
                </a:solidFill>
                <a:effectLst/>
              </a:rPr>
              <a:t> </a:t>
            </a:r>
            <a:r>
              <a:rPr lang="en-GB" sz="2000" b="0" i="0" u="none" strike="noStrike" dirty="0">
                <a:solidFill>
                  <a:srgbClr val="586E75"/>
                </a:solidFill>
                <a:effectLst/>
              </a:rPr>
              <a:t>(</a:t>
            </a:r>
            <a:r>
              <a:rPr lang="en-GB" sz="2000" b="0" i="0" u="none" strike="noStrike" dirty="0" err="1">
                <a:solidFill>
                  <a:srgbClr val="333333"/>
                </a:solidFill>
                <a:effectLst/>
              </a:rPr>
              <a:t>n</a:t>
            </a:r>
            <a:r>
              <a:rPr lang="en-GB" sz="2000" b="0" i="0" u="none" strike="noStrike" dirty="0" err="1">
                <a:solidFill>
                  <a:srgbClr val="586E75"/>
                </a:solidFill>
                <a:effectLst/>
              </a:rPr>
              <a:t>:</a:t>
            </a:r>
            <a:r>
              <a:rPr lang="en-GB" sz="2000" b="0" i="0" u="none" strike="noStrike" dirty="0" err="1">
                <a:solidFill>
                  <a:srgbClr val="333333"/>
                </a:solidFill>
                <a:effectLst/>
              </a:rPr>
              <a:t>Loop</a:t>
            </a:r>
            <a:r>
              <a:rPr lang="en-GB" sz="2000" b="0" i="0" u="none" strike="noStrike" dirty="0">
                <a:solidFill>
                  <a:srgbClr val="586E75"/>
                </a:solidFill>
                <a:effectLst/>
              </a:rPr>
              <a:t>)</a:t>
            </a:r>
            <a:r>
              <a:rPr lang="en-GB" sz="2000" b="0" i="0" u="none" strike="noStrike" dirty="0">
                <a:solidFill>
                  <a:srgbClr val="333333"/>
                </a:solidFill>
                <a:effectLst/>
              </a:rPr>
              <a:t> </a:t>
            </a:r>
          </a:p>
          <a:p>
            <a:pPr algn="l"/>
            <a:r>
              <a:rPr lang="en-GB" sz="2000" b="0" i="0" u="none" strike="noStrike" dirty="0">
                <a:solidFill>
                  <a:srgbClr val="859900"/>
                </a:solidFill>
                <a:effectLst/>
              </a:rPr>
              <a:t>WHERE</a:t>
            </a:r>
            <a:r>
              <a:rPr lang="en-GB" sz="2000" b="0" i="0" u="none" strike="noStrike" dirty="0">
                <a:solidFill>
                  <a:srgbClr val="333333"/>
                </a:solidFill>
                <a:effectLst/>
              </a:rPr>
              <a:t> size</a:t>
            </a:r>
            <a:r>
              <a:rPr lang="en-GB" sz="2000" b="0" i="0" u="none" strike="noStrike" dirty="0">
                <a:solidFill>
                  <a:srgbClr val="586E75"/>
                </a:solidFill>
                <a:effectLst/>
              </a:rPr>
              <a:t>((</a:t>
            </a:r>
            <a:r>
              <a:rPr lang="en-GB" sz="2000" b="0" i="0" u="none" strike="noStrike" dirty="0">
                <a:solidFill>
                  <a:srgbClr val="333333"/>
                </a:solidFill>
                <a:effectLst/>
              </a:rPr>
              <a:t>n</a:t>
            </a:r>
            <a:r>
              <a:rPr lang="en-GB" sz="2000" b="0" i="0" u="none" strike="noStrike" dirty="0">
                <a:solidFill>
                  <a:srgbClr val="586E75"/>
                </a:solidFill>
                <a:effectLst/>
              </a:rPr>
              <a:t>)</a:t>
            </a:r>
          </a:p>
          <a:p>
            <a:pPr algn="l"/>
            <a:r>
              <a:rPr lang="en-GB" sz="2000" b="0" i="0" u="none" strike="noStrike" dirty="0">
                <a:solidFill>
                  <a:srgbClr val="586E75"/>
                </a:solidFill>
                <a:effectLst/>
              </a:rPr>
              <a:t>-(:</a:t>
            </a:r>
            <a:r>
              <a:rPr lang="en-GB" sz="2000" b="0" i="0" u="none" strike="noStrike" dirty="0">
                <a:solidFill>
                  <a:srgbClr val="859900"/>
                </a:solidFill>
                <a:effectLst/>
              </a:rPr>
              <a:t>Node</a:t>
            </a:r>
            <a:r>
              <a:rPr lang="en-GB" sz="2000" b="0" i="0" u="none" strike="noStrike" dirty="0">
                <a:solidFill>
                  <a:srgbClr val="586E75"/>
                </a:solidFill>
                <a:effectLst/>
              </a:rPr>
              <a:t>))</a:t>
            </a:r>
            <a:r>
              <a:rPr lang="en-GB" sz="2000" b="0" i="0" u="none" strike="noStrike" dirty="0">
                <a:solidFill>
                  <a:srgbClr val="333333"/>
                </a:solidFill>
                <a:effectLst/>
              </a:rPr>
              <a:t> </a:t>
            </a:r>
            <a:r>
              <a:rPr lang="en-GB" sz="2000" b="0" i="0" u="none" strike="noStrike" dirty="0">
                <a:solidFill>
                  <a:srgbClr val="586E75"/>
                </a:solidFill>
                <a:effectLst/>
              </a:rPr>
              <a:t>&gt;=</a:t>
            </a:r>
            <a:r>
              <a:rPr lang="en-GB" sz="2000" b="0" i="0" u="none" strike="noStrike" dirty="0">
                <a:solidFill>
                  <a:srgbClr val="333333"/>
                </a:solidFill>
                <a:effectLst/>
              </a:rPr>
              <a:t> </a:t>
            </a:r>
            <a:r>
              <a:rPr lang="en-GB" sz="2000" b="0" i="0" u="none" strike="noStrike" dirty="0">
                <a:solidFill>
                  <a:srgbClr val="2AA198"/>
                </a:solidFill>
                <a:effectLst/>
              </a:rPr>
              <a:t>10</a:t>
            </a:r>
            <a:r>
              <a:rPr lang="en-GB" sz="2000" b="0" i="0" u="none" strike="noStrike" dirty="0">
                <a:solidFill>
                  <a:srgbClr val="333333"/>
                </a:solidFill>
                <a:effectLst/>
              </a:rPr>
              <a:t> </a:t>
            </a:r>
            <a:r>
              <a:rPr lang="en-GB" sz="2000" b="0" i="0" u="none" strike="noStrike" dirty="0">
                <a:solidFill>
                  <a:srgbClr val="859900"/>
                </a:solidFill>
                <a:effectLst/>
              </a:rPr>
              <a:t>AND</a:t>
            </a:r>
            <a:r>
              <a:rPr lang="en-GB" sz="2000" b="0" i="0" u="none" strike="noStrike" dirty="0">
                <a:solidFill>
                  <a:srgbClr val="333333"/>
                </a:solidFill>
                <a:effectLst/>
              </a:rPr>
              <a:t> </a:t>
            </a:r>
            <a:r>
              <a:rPr lang="en-GB" sz="2000" b="0" i="0" u="none" strike="noStrike" dirty="0" err="1">
                <a:solidFill>
                  <a:srgbClr val="333333"/>
                </a:solidFill>
                <a:effectLst/>
              </a:rPr>
              <a:t>n</a:t>
            </a:r>
            <a:r>
              <a:rPr lang="en-GB" sz="2000" b="0" i="0" u="none" strike="noStrike" dirty="0" err="1">
                <a:solidFill>
                  <a:srgbClr val="586E75"/>
                </a:solidFill>
                <a:effectLst/>
              </a:rPr>
              <a:t>.</a:t>
            </a:r>
            <a:r>
              <a:rPr lang="en-GB" sz="2000" b="0" i="0" u="none" strike="noStrike" dirty="0" err="1">
                <a:solidFill>
                  <a:srgbClr val="333333"/>
                </a:solidFill>
                <a:effectLst/>
              </a:rPr>
              <a:t>burges_vector</a:t>
            </a:r>
            <a:r>
              <a:rPr lang="en-GB" sz="2000" b="0" i="0" u="none" strike="noStrike" dirty="0">
                <a:solidFill>
                  <a:srgbClr val="333333"/>
                </a:solidFill>
                <a:effectLst/>
              </a:rPr>
              <a:t> </a:t>
            </a:r>
            <a:r>
              <a:rPr lang="en-GB" sz="2000" b="0" i="0" u="none" strike="noStrike" dirty="0">
                <a:solidFill>
                  <a:srgbClr val="586E75"/>
                </a:solidFill>
                <a:effectLst/>
              </a:rPr>
              <a:t>=</a:t>
            </a:r>
            <a:r>
              <a:rPr lang="en-GB" sz="2000" b="0" i="0" u="none" strike="noStrike" dirty="0">
                <a:solidFill>
                  <a:srgbClr val="333333"/>
                </a:solidFill>
                <a:effectLst/>
              </a:rPr>
              <a:t> </a:t>
            </a:r>
            <a:r>
              <a:rPr lang="en-GB" sz="2000" b="0" i="0" u="none" strike="noStrike" dirty="0">
                <a:solidFill>
                  <a:srgbClr val="2AA198"/>
                </a:solidFill>
                <a:effectLst/>
              </a:rPr>
              <a:t>1</a:t>
            </a:r>
            <a:r>
              <a:rPr lang="en-GB" sz="2000" b="0" i="0" u="none" strike="noStrike" dirty="0">
                <a:solidFill>
                  <a:srgbClr val="333333"/>
                </a:solidFill>
                <a:effectLst/>
              </a:rPr>
              <a:t> </a:t>
            </a:r>
          </a:p>
          <a:p>
            <a:pPr algn="l"/>
            <a:r>
              <a:rPr lang="en-GB" sz="2000" b="0" i="0" u="none" strike="noStrike" dirty="0">
                <a:solidFill>
                  <a:srgbClr val="859900"/>
                </a:solidFill>
                <a:effectLst/>
              </a:rPr>
              <a:t>AND</a:t>
            </a:r>
            <a:r>
              <a:rPr lang="en-GB" sz="2000" b="0" i="0" u="none" strike="noStrike" dirty="0">
                <a:solidFill>
                  <a:srgbClr val="333333"/>
                </a:solidFill>
                <a:effectLst/>
              </a:rPr>
              <a:t> </a:t>
            </a:r>
            <a:r>
              <a:rPr lang="en-GB" sz="2000" b="0" i="0" u="none" strike="noStrike" dirty="0" err="1">
                <a:solidFill>
                  <a:srgbClr val="333333"/>
                </a:solidFill>
                <a:effectLst/>
              </a:rPr>
              <a:t>n</a:t>
            </a:r>
            <a:r>
              <a:rPr lang="en-GB" sz="2000" b="0" i="0" u="none" strike="noStrike" dirty="0" err="1">
                <a:solidFill>
                  <a:srgbClr val="586E75"/>
                </a:solidFill>
                <a:effectLst/>
              </a:rPr>
              <a:t>.</a:t>
            </a:r>
            <a:r>
              <a:rPr lang="en-GB" sz="2000" b="0" i="0" u="none" strike="noStrike" dirty="0" err="1">
                <a:solidFill>
                  <a:srgbClr val="333333"/>
                </a:solidFill>
                <a:effectLst/>
              </a:rPr>
              <a:t>slip_normal</a:t>
            </a:r>
            <a:r>
              <a:rPr lang="en-GB" sz="2000" b="0" i="0" u="none" strike="noStrike" dirty="0">
                <a:solidFill>
                  <a:srgbClr val="333333"/>
                </a:solidFill>
                <a:effectLst/>
              </a:rPr>
              <a:t> </a:t>
            </a:r>
            <a:r>
              <a:rPr lang="en-GB" sz="2000" b="0" i="0" u="none" strike="noStrike" dirty="0">
                <a:solidFill>
                  <a:srgbClr val="586E75"/>
                </a:solidFill>
                <a:effectLst/>
              </a:rPr>
              <a:t>=</a:t>
            </a:r>
            <a:r>
              <a:rPr lang="en-GB" sz="2000" b="0" i="0" u="none" strike="noStrike" dirty="0">
                <a:solidFill>
                  <a:srgbClr val="333333"/>
                </a:solidFill>
                <a:effectLst/>
              </a:rPr>
              <a:t> </a:t>
            </a:r>
            <a:r>
              <a:rPr lang="en-GB" sz="2000" b="0" i="0" u="none" strike="noStrike" dirty="0">
                <a:solidFill>
                  <a:srgbClr val="2AA198"/>
                </a:solidFill>
                <a:effectLst/>
              </a:rPr>
              <a:t>1</a:t>
            </a:r>
            <a:r>
              <a:rPr lang="en-GB" sz="2000" b="0" i="0" u="none" strike="noStrike" dirty="0">
                <a:solidFill>
                  <a:srgbClr val="333333"/>
                </a:solidFill>
                <a:effectLst/>
              </a:rPr>
              <a:t> </a:t>
            </a:r>
          </a:p>
          <a:p>
            <a:pPr algn="l"/>
            <a:r>
              <a:rPr lang="en-GB" sz="2000" b="0" i="0" u="none" strike="noStrike" dirty="0">
                <a:solidFill>
                  <a:srgbClr val="859900"/>
                </a:solidFill>
                <a:effectLst/>
              </a:rPr>
              <a:t>RETURN</a:t>
            </a:r>
            <a:r>
              <a:rPr lang="en-GB" sz="2000" b="0" i="0" u="none" strike="noStrike" dirty="0">
                <a:solidFill>
                  <a:srgbClr val="333333"/>
                </a:solidFill>
                <a:effectLst/>
              </a:rPr>
              <a:t> </a:t>
            </a:r>
            <a:r>
              <a:rPr lang="en-GB" sz="2000" b="0" i="0" u="none" strike="noStrike" dirty="0" err="1">
                <a:solidFill>
                  <a:srgbClr val="333333"/>
                </a:solidFill>
                <a:effectLst/>
              </a:rPr>
              <a:t>n</a:t>
            </a:r>
            <a:r>
              <a:rPr lang="en-GB" sz="2000" b="0" i="0" u="none" strike="noStrike" dirty="0" err="1">
                <a:solidFill>
                  <a:srgbClr val="586E75"/>
                </a:solidFill>
                <a:effectLst/>
              </a:rPr>
              <a:t>.</a:t>
            </a:r>
            <a:r>
              <a:rPr lang="en-GB" sz="2000" b="0" i="0" u="none" strike="noStrike" dirty="0" err="1">
                <a:solidFill>
                  <a:srgbClr val="333333"/>
                </a:solidFill>
                <a:effectLst/>
              </a:rPr>
              <a:t>time</a:t>
            </a:r>
            <a:r>
              <a:rPr lang="en-GB" sz="2000" b="0" i="0" u="none" strike="noStrike" dirty="0" err="1">
                <a:solidFill>
                  <a:srgbClr val="586E75"/>
                </a:solidFill>
                <a:effectLst/>
              </a:rPr>
              <a:t>,</a:t>
            </a:r>
            <a:r>
              <a:rPr lang="en-GB" sz="2000" b="0" i="0" u="none" strike="noStrike" dirty="0" err="1">
                <a:solidFill>
                  <a:srgbClr val="859900"/>
                </a:solidFill>
                <a:effectLst/>
              </a:rPr>
              <a:t>COUNT</a:t>
            </a:r>
            <a:r>
              <a:rPr lang="en-GB" sz="2000" b="0" i="0" u="none" strike="noStrike" dirty="0">
                <a:solidFill>
                  <a:srgbClr val="586E75"/>
                </a:solidFill>
                <a:effectLst/>
              </a:rPr>
              <a:t>(</a:t>
            </a:r>
            <a:r>
              <a:rPr lang="en-GB" sz="2000" b="0" i="0" u="none" strike="noStrike" dirty="0">
                <a:solidFill>
                  <a:srgbClr val="333333"/>
                </a:solidFill>
                <a:effectLst/>
              </a:rPr>
              <a:t>n</a:t>
            </a:r>
            <a:r>
              <a:rPr lang="en-GB" sz="2000" b="0" i="0" u="none" strike="noStrike" dirty="0">
                <a:solidFill>
                  <a:srgbClr val="586E75"/>
                </a:solidFill>
                <a:effectLst/>
              </a:rPr>
              <a:t>)</a:t>
            </a:r>
            <a:endParaRPr lang="en-GB" sz="2000" b="0" i="0" u="none" strike="noStrike" dirty="0">
              <a:solidFill>
                <a:srgbClr val="000000"/>
              </a:solidFill>
              <a:effectLst/>
            </a:endParaRP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11E80A-838E-5D3C-4988-A9A83F7E34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1192" y="2425951"/>
            <a:ext cx="4502081" cy="94229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A537764-EC38-8F25-5F72-DEF7FC5780BC}"/>
              </a:ext>
            </a:extLst>
          </p:cNvPr>
          <p:cNvSpPr txBox="1"/>
          <p:nvPr/>
        </p:nvSpPr>
        <p:spPr>
          <a:xfrm>
            <a:off x="6789539" y="3751044"/>
            <a:ext cx="39853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2400" b="1" dirty="0"/>
              <a:t>=&gt; Keine Ergebnisse gefunden</a:t>
            </a:r>
          </a:p>
        </p:txBody>
      </p:sp>
    </p:spTree>
    <p:extLst>
      <p:ext uri="{BB962C8B-B14F-4D97-AF65-F5344CB8AC3E}">
        <p14:creationId xmlns:p14="http://schemas.microsoft.com/office/powerpoint/2010/main" val="3000676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5" name="Rectangle 48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DFF7513-68D0-AA6E-A88D-D81CC1C20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 fontScale="90000"/>
          </a:bodyPr>
          <a:lstStyle/>
          <a:p>
            <a:br>
              <a:rPr lang="de-DE" sz="1400" dirty="0">
                <a:latin typeface="+mn-lt"/>
              </a:rPr>
            </a:br>
            <a:br>
              <a:rPr lang="de-DE" sz="1400" dirty="0">
                <a:latin typeface="+mn-lt"/>
              </a:rPr>
            </a:br>
            <a:br>
              <a:rPr lang="de-DE" sz="1400" dirty="0">
                <a:latin typeface="+mn-lt"/>
              </a:rPr>
            </a:br>
            <a:br>
              <a:rPr lang="de-DE" sz="1400" dirty="0">
                <a:latin typeface="+mn-lt"/>
              </a:rPr>
            </a:br>
            <a:br>
              <a:rPr lang="de-DE" sz="1400" dirty="0">
                <a:latin typeface="+mn-lt"/>
              </a:rPr>
            </a:br>
            <a:br>
              <a:rPr lang="de-DE" sz="1400" dirty="0">
                <a:latin typeface="+mn-lt"/>
              </a:rPr>
            </a:br>
            <a:br>
              <a:rPr lang="de-DE" sz="1400" dirty="0">
                <a:latin typeface="+mn-lt"/>
              </a:rPr>
            </a:br>
            <a:r>
              <a:rPr lang="de-DE" sz="2900" dirty="0">
                <a:latin typeface="+mn-lt"/>
              </a:rPr>
              <a:t>3a) Gruppieren Sie alle Loops anhand Ihrer Lebenszeit</a:t>
            </a:r>
            <a:br>
              <a:rPr lang="de-DE" sz="1400" dirty="0">
                <a:latin typeface="+mn-lt"/>
              </a:rPr>
            </a:br>
            <a:br>
              <a:rPr lang="en-US" sz="1400" dirty="0"/>
            </a:br>
            <a:endParaRPr lang="de-DE" sz="1400" dirty="0"/>
          </a:p>
        </p:txBody>
      </p:sp>
      <p:sp>
        <p:nvSpPr>
          <p:cNvPr id="66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F918CF14-0C28-41D7-CFF5-7EFEA4C27D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200" dirty="0">
                <a:solidFill>
                  <a:srgbClr val="859900"/>
                </a:solidFill>
              </a:rPr>
              <a:t>MATCH</a:t>
            </a:r>
            <a:r>
              <a:rPr lang="en-US" sz="2200" dirty="0"/>
              <a:t> (</a:t>
            </a:r>
            <a:r>
              <a:rPr lang="en-US" sz="2200" dirty="0" err="1"/>
              <a:t>l:Loop</a:t>
            </a:r>
            <a:r>
              <a:rPr lang="en-US" sz="2200" dirty="0"/>
              <a:t>) 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859900"/>
                </a:solidFill>
              </a:rPr>
              <a:t>WITH</a:t>
            </a:r>
            <a:r>
              <a:rPr lang="en-US" sz="2200" dirty="0"/>
              <a:t> l.id </a:t>
            </a:r>
            <a:r>
              <a:rPr lang="en-US" sz="2200" dirty="0">
                <a:solidFill>
                  <a:srgbClr val="859900"/>
                </a:solidFill>
              </a:rPr>
              <a:t>AS</a:t>
            </a:r>
            <a:r>
              <a:rPr lang="en-US" sz="2200" dirty="0"/>
              <a:t> ids, max(</a:t>
            </a:r>
            <a:r>
              <a:rPr lang="en-US" sz="2200" dirty="0" err="1"/>
              <a:t>l.time</a:t>
            </a:r>
            <a:r>
              <a:rPr lang="en-US" sz="2200" dirty="0"/>
              <a:t>)-min(</a:t>
            </a:r>
            <a:r>
              <a:rPr lang="en-US" sz="2200" dirty="0" err="1"/>
              <a:t>l.time</a:t>
            </a:r>
            <a:r>
              <a:rPr lang="en-US" sz="2200" dirty="0"/>
              <a:t>) </a:t>
            </a:r>
            <a:r>
              <a:rPr lang="en-US" sz="2200" dirty="0">
                <a:solidFill>
                  <a:srgbClr val="859900"/>
                </a:solidFill>
              </a:rPr>
              <a:t>AS</a:t>
            </a:r>
            <a:r>
              <a:rPr lang="en-US" sz="2200" dirty="0"/>
              <a:t> Lifetime 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859900"/>
                </a:solidFill>
              </a:rPr>
              <a:t>RETURN</a:t>
            </a:r>
            <a:r>
              <a:rPr lang="en-US" sz="2200" dirty="0"/>
              <a:t> Lifetime, collect(ids) as Loops</a:t>
            </a:r>
            <a:endParaRPr lang="de-DE" sz="2200" dirty="0"/>
          </a:p>
          <a:p>
            <a:endParaRPr lang="de-DE" sz="2200" dirty="0"/>
          </a:p>
        </p:txBody>
      </p:sp>
      <p:pic>
        <p:nvPicPr>
          <p:cNvPr id="5" name="Grafik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45F39CB1-0C72-DA5B-72D9-46C16EBD0E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884293"/>
            <a:ext cx="6903720" cy="3089414"/>
          </a:xfrm>
          <a:prstGeom prst="rect">
            <a:avLst/>
          </a:prstGeom>
        </p:spPr>
      </p:pic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E246860C-2969-0B4A-75F6-B6511E69823B}"/>
              </a:ext>
            </a:extLst>
          </p:cNvPr>
          <p:cNvSpPr txBox="1">
            <a:spLocks/>
          </p:cNvSpPr>
          <p:nvPr/>
        </p:nvSpPr>
        <p:spPr>
          <a:xfrm>
            <a:off x="685448" y="3113742"/>
            <a:ext cx="4539558" cy="34797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065119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8908DB7-C3A6-4FCB-9820-CEE02B398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DFF7513-68D0-AA6E-A88D-D81CC1C20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823"/>
            <a:ext cx="3419856" cy="5583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3b) </a:t>
            </a:r>
            <a:r>
              <a:rPr lang="en-US" sz="3600" kern="1200" dirty="0" err="1">
                <a:solidFill>
                  <a:schemeClr val="tx1"/>
                </a:solidFill>
                <a:latin typeface="+mn-lt"/>
                <a:ea typeface="+mj-ea"/>
                <a:cs typeface="+mj-cs"/>
              </a:rPr>
              <a:t>Erzeugen</a:t>
            </a:r>
            <a:r>
              <a:rPr lang="en-US" sz="3600" kern="12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 Sie für </a:t>
            </a:r>
            <a:r>
              <a:rPr lang="en-US" sz="3600" kern="1200" dirty="0" err="1">
                <a:solidFill>
                  <a:schemeClr val="tx1"/>
                </a:solidFill>
                <a:latin typeface="+mn-lt"/>
                <a:ea typeface="+mj-ea"/>
                <a:cs typeface="+mj-cs"/>
              </a:rPr>
              <a:t>jede</a:t>
            </a:r>
            <a:r>
              <a:rPr lang="en-US" sz="3600" kern="12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 Loop </a:t>
            </a:r>
            <a:r>
              <a:rPr lang="en-US" sz="3600" kern="1200" dirty="0" err="1">
                <a:solidFill>
                  <a:schemeClr val="tx1"/>
                </a:solidFill>
                <a:latin typeface="+mn-lt"/>
                <a:ea typeface="+mj-ea"/>
                <a:cs typeface="+mj-cs"/>
              </a:rPr>
              <a:t>eine</a:t>
            </a:r>
            <a:r>
              <a:rPr lang="en-US" sz="3600" kern="12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 </a:t>
            </a:r>
            <a:r>
              <a:rPr lang="en-US" sz="3600" kern="1200" dirty="0" err="1">
                <a:solidFill>
                  <a:schemeClr val="tx1"/>
                </a:solidFill>
                <a:latin typeface="+mn-lt"/>
                <a:ea typeface="+mj-ea"/>
                <a:cs typeface="+mj-cs"/>
              </a:rPr>
              <a:t>Liste</a:t>
            </a:r>
            <a:r>
              <a:rPr lang="en-US" sz="3600" kern="12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 </a:t>
            </a:r>
            <a:r>
              <a:rPr lang="en-US" sz="3600" kern="1200" dirty="0" err="1">
                <a:solidFill>
                  <a:schemeClr val="tx1"/>
                </a:solidFill>
                <a:latin typeface="+mn-lt"/>
                <a:ea typeface="+mj-ea"/>
                <a:cs typeface="+mj-cs"/>
              </a:rPr>
              <a:t>aller</a:t>
            </a:r>
            <a:r>
              <a:rPr lang="en-US" sz="3600" kern="12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 </a:t>
            </a:r>
            <a:r>
              <a:rPr lang="en-US" sz="3600" kern="1200" dirty="0" err="1">
                <a:solidFill>
                  <a:schemeClr val="tx1"/>
                </a:solidFill>
                <a:latin typeface="+mn-lt"/>
                <a:ea typeface="+mj-ea"/>
                <a:cs typeface="+mj-cs"/>
              </a:rPr>
              <a:t>ihrer</a:t>
            </a:r>
            <a:r>
              <a:rPr lang="en-US" sz="3600" kern="12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 </a:t>
            </a:r>
            <a:r>
              <a:rPr lang="en-US" sz="3600" kern="1200" dirty="0" err="1">
                <a:solidFill>
                  <a:schemeClr val="tx1"/>
                </a:solidFill>
                <a:latin typeface="+mn-lt"/>
                <a:ea typeface="+mj-ea"/>
                <a:cs typeface="+mj-cs"/>
              </a:rPr>
              <a:t>zugehörigen</a:t>
            </a:r>
            <a:r>
              <a:rPr lang="en-US" sz="3600" kern="12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 Junctions</a:t>
            </a:r>
          </a:p>
        </p:txBody>
      </p:sp>
      <p:sp>
        <p:nvSpPr>
          <p:cNvPr id="24" name="sketch line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267200" y="630936"/>
            <a:ext cx="18288" cy="5590381"/>
          </a:xfrm>
          <a:custGeom>
            <a:avLst/>
            <a:gdLst>
              <a:gd name="connsiteX0" fmla="*/ 0 w 18288"/>
              <a:gd name="connsiteY0" fmla="*/ 0 h 5590381"/>
              <a:gd name="connsiteX1" fmla="*/ 18288 w 18288"/>
              <a:gd name="connsiteY1" fmla="*/ 0 h 5590381"/>
              <a:gd name="connsiteX2" fmla="*/ 18288 w 18288"/>
              <a:gd name="connsiteY2" fmla="*/ 754701 h 5590381"/>
              <a:gd name="connsiteX3" fmla="*/ 18288 w 18288"/>
              <a:gd name="connsiteY3" fmla="*/ 1565307 h 5590381"/>
              <a:gd name="connsiteX4" fmla="*/ 18288 w 18288"/>
              <a:gd name="connsiteY4" fmla="*/ 2152297 h 5590381"/>
              <a:gd name="connsiteX5" fmla="*/ 18288 w 18288"/>
              <a:gd name="connsiteY5" fmla="*/ 2906998 h 5590381"/>
              <a:gd name="connsiteX6" fmla="*/ 18288 w 18288"/>
              <a:gd name="connsiteY6" fmla="*/ 3549892 h 5590381"/>
              <a:gd name="connsiteX7" fmla="*/ 18288 w 18288"/>
              <a:gd name="connsiteY7" fmla="*/ 4080978 h 5590381"/>
              <a:gd name="connsiteX8" fmla="*/ 18288 w 18288"/>
              <a:gd name="connsiteY8" fmla="*/ 4835680 h 5590381"/>
              <a:gd name="connsiteX9" fmla="*/ 18288 w 18288"/>
              <a:gd name="connsiteY9" fmla="*/ 5590381 h 5590381"/>
              <a:gd name="connsiteX10" fmla="*/ 0 w 18288"/>
              <a:gd name="connsiteY10" fmla="*/ 5590381 h 5590381"/>
              <a:gd name="connsiteX11" fmla="*/ 0 w 18288"/>
              <a:gd name="connsiteY11" fmla="*/ 4835680 h 5590381"/>
              <a:gd name="connsiteX12" fmla="*/ 0 w 18288"/>
              <a:gd name="connsiteY12" fmla="*/ 4304593 h 5590381"/>
              <a:gd name="connsiteX13" fmla="*/ 0 w 18288"/>
              <a:gd name="connsiteY13" fmla="*/ 3773507 h 5590381"/>
              <a:gd name="connsiteX14" fmla="*/ 0 w 18288"/>
              <a:gd name="connsiteY14" fmla="*/ 3186517 h 5590381"/>
              <a:gd name="connsiteX15" fmla="*/ 0 w 18288"/>
              <a:gd name="connsiteY15" fmla="*/ 2487720 h 5590381"/>
              <a:gd name="connsiteX16" fmla="*/ 0 w 18288"/>
              <a:gd name="connsiteY16" fmla="*/ 1956633 h 5590381"/>
              <a:gd name="connsiteX17" fmla="*/ 0 w 18288"/>
              <a:gd name="connsiteY17" fmla="*/ 1425547 h 5590381"/>
              <a:gd name="connsiteX18" fmla="*/ 0 w 18288"/>
              <a:gd name="connsiteY18" fmla="*/ 614942 h 5590381"/>
              <a:gd name="connsiteX19" fmla="*/ 0 w 18288"/>
              <a:gd name="connsiteY19" fmla="*/ 0 h 5590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8288" h="5590381" fill="none" extrusionOk="0">
                <a:moveTo>
                  <a:pt x="0" y="0"/>
                </a:moveTo>
                <a:cubicBezTo>
                  <a:pt x="7726" y="-435"/>
                  <a:pt x="14198" y="437"/>
                  <a:pt x="18288" y="0"/>
                </a:cubicBezTo>
                <a:cubicBezTo>
                  <a:pt x="-5226" y="225076"/>
                  <a:pt x="46275" y="562283"/>
                  <a:pt x="18288" y="754701"/>
                </a:cubicBezTo>
                <a:cubicBezTo>
                  <a:pt x="-9699" y="947119"/>
                  <a:pt x="30081" y="1239251"/>
                  <a:pt x="18288" y="1565307"/>
                </a:cubicBezTo>
                <a:cubicBezTo>
                  <a:pt x="6495" y="1891363"/>
                  <a:pt x="7160" y="1999140"/>
                  <a:pt x="18288" y="2152297"/>
                </a:cubicBezTo>
                <a:cubicBezTo>
                  <a:pt x="29417" y="2305454"/>
                  <a:pt x="28705" y="2598333"/>
                  <a:pt x="18288" y="2906998"/>
                </a:cubicBezTo>
                <a:cubicBezTo>
                  <a:pt x="7871" y="3215663"/>
                  <a:pt x="35263" y="3327412"/>
                  <a:pt x="18288" y="3549892"/>
                </a:cubicBezTo>
                <a:cubicBezTo>
                  <a:pt x="1313" y="3772372"/>
                  <a:pt x="38561" y="3843836"/>
                  <a:pt x="18288" y="4080978"/>
                </a:cubicBezTo>
                <a:cubicBezTo>
                  <a:pt x="-1985" y="4318120"/>
                  <a:pt x="-3806" y="4511166"/>
                  <a:pt x="18288" y="4835680"/>
                </a:cubicBezTo>
                <a:cubicBezTo>
                  <a:pt x="40382" y="5160194"/>
                  <a:pt x="-13070" y="5401748"/>
                  <a:pt x="18288" y="5590381"/>
                </a:cubicBezTo>
                <a:cubicBezTo>
                  <a:pt x="12010" y="5589863"/>
                  <a:pt x="6799" y="5589982"/>
                  <a:pt x="0" y="5590381"/>
                </a:cubicBezTo>
                <a:cubicBezTo>
                  <a:pt x="-6480" y="5250523"/>
                  <a:pt x="-32148" y="5052531"/>
                  <a:pt x="0" y="4835680"/>
                </a:cubicBezTo>
                <a:cubicBezTo>
                  <a:pt x="32148" y="4618829"/>
                  <a:pt x="5352" y="4496374"/>
                  <a:pt x="0" y="4304593"/>
                </a:cubicBezTo>
                <a:cubicBezTo>
                  <a:pt x="-5352" y="4112812"/>
                  <a:pt x="9645" y="3919423"/>
                  <a:pt x="0" y="3773507"/>
                </a:cubicBezTo>
                <a:cubicBezTo>
                  <a:pt x="-9645" y="3627591"/>
                  <a:pt x="-10654" y="3330687"/>
                  <a:pt x="0" y="3186517"/>
                </a:cubicBezTo>
                <a:cubicBezTo>
                  <a:pt x="10654" y="3042347"/>
                  <a:pt x="18181" y="2635923"/>
                  <a:pt x="0" y="2487720"/>
                </a:cubicBezTo>
                <a:cubicBezTo>
                  <a:pt x="-18181" y="2339517"/>
                  <a:pt x="-7947" y="2113537"/>
                  <a:pt x="0" y="1956633"/>
                </a:cubicBezTo>
                <a:cubicBezTo>
                  <a:pt x="7947" y="1799729"/>
                  <a:pt x="-15145" y="1657735"/>
                  <a:pt x="0" y="1425547"/>
                </a:cubicBezTo>
                <a:cubicBezTo>
                  <a:pt x="15145" y="1193359"/>
                  <a:pt x="-23832" y="948054"/>
                  <a:pt x="0" y="614942"/>
                </a:cubicBezTo>
                <a:cubicBezTo>
                  <a:pt x="23832" y="281831"/>
                  <a:pt x="2816" y="129878"/>
                  <a:pt x="0" y="0"/>
                </a:cubicBezTo>
                <a:close/>
              </a:path>
              <a:path w="18288" h="5590381" stroke="0" extrusionOk="0">
                <a:moveTo>
                  <a:pt x="0" y="0"/>
                </a:moveTo>
                <a:cubicBezTo>
                  <a:pt x="5871" y="848"/>
                  <a:pt x="11713" y="-200"/>
                  <a:pt x="18288" y="0"/>
                </a:cubicBezTo>
                <a:cubicBezTo>
                  <a:pt x="41141" y="165299"/>
                  <a:pt x="3613" y="427555"/>
                  <a:pt x="18288" y="698798"/>
                </a:cubicBezTo>
                <a:cubicBezTo>
                  <a:pt x="32963" y="970041"/>
                  <a:pt x="19680" y="1226199"/>
                  <a:pt x="18288" y="1397595"/>
                </a:cubicBezTo>
                <a:cubicBezTo>
                  <a:pt x="16896" y="1568991"/>
                  <a:pt x="38798" y="1794517"/>
                  <a:pt x="18288" y="2152297"/>
                </a:cubicBezTo>
                <a:cubicBezTo>
                  <a:pt x="-2222" y="2510077"/>
                  <a:pt x="40846" y="2594424"/>
                  <a:pt x="18288" y="2739287"/>
                </a:cubicBezTo>
                <a:cubicBezTo>
                  <a:pt x="-4270" y="2884150"/>
                  <a:pt x="27117" y="3129706"/>
                  <a:pt x="18288" y="3493988"/>
                </a:cubicBezTo>
                <a:cubicBezTo>
                  <a:pt x="9459" y="3858270"/>
                  <a:pt x="54201" y="4041447"/>
                  <a:pt x="18288" y="4304593"/>
                </a:cubicBezTo>
                <a:cubicBezTo>
                  <a:pt x="-17625" y="4567740"/>
                  <a:pt x="49627" y="5149125"/>
                  <a:pt x="18288" y="5590381"/>
                </a:cubicBezTo>
                <a:cubicBezTo>
                  <a:pt x="10860" y="5590744"/>
                  <a:pt x="7568" y="5590157"/>
                  <a:pt x="0" y="5590381"/>
                </a:cubicBezTo>
                <a:cubicBezTo>
                  <a:pt x="36767" y="5266821"/>
                  <a:pt x="-16223" y="5116146"/>
                  <a:pt x="0" y="4835680"/>
                </a:cubicBezTo>
                <a:cubicBezTo>
                  <a:pt x="16223" y="4555214"/>
                  <a:pt x="-16316" y="4356490"/>
                  <a:pt x="0" y="4136882"/>
                </a:cubicBezTo>
                <a:cubicBezTo>
                  <a:pt x="16316" y="3917274"/>
                  <a:pt x="8005" y="3773465"/>
                  <a:pt x="0" y="3549892"/>
                </a:cubicBezTo>
                <a:cubicBezTo>
                  <a:pt x="-8005" y="3326319"/>
                  <a:pt x="27623" y="3052456"/>
                  <a:pt x="0" y="2851094"/>
                </a:cubicBezTo>
                <a:cubicBezTo>
                  <a:pt x="-27623" y="2649732"/>
                  <a:pt x="5614" y="2455815"/>
                  <a:pt x="0" y="2264104"/>
                </a:cubicBezTo>
                <a:cubicBezTo>
                  <a:pt x="-5614" y="2072393"/>
                  <a:pt x="22598" y="1990723"/>
                  <a:pt x="0" y="1733018"/>
                </a:cubicBezTo>
                <a:cubicBezTo>
                  <a:pt x="-22598" y="1475313"/>
                  <a:pt x="-6965" y="1369123"/>
                  <a:pt x="0" y="1090124"/>
                </a:cubicBezTo>
                <a:cubicBezTo>
                  <a:pt x="6965" y="811125"/>
                  <a:pt x="-19273" y="5070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311409761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Grafik 9" descr="Ein Bild, das Text enthält.&#10;&#10;Automatisch generierte Beschreibung">
            <a:extLst>
              <a:ext uri="{FF2B5EF4-FFF2-40B4-BE49-F238E27FC236}">
                <a16:creationId xmlns:a16="http://schemas.microsoft.com/office/drawing/2014/main" id="{40DD9DC4-E14F-89A6-14C9-D97DDB8E22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924149"/>
            <a:ext cx="6894576" cy="1327205"/>
          </a:xfrm>
          <a:prstGeom prst="rect">
            <a:avLst/>
          </a:prstGeom>
        </p:spPr>
      </p:pic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E246860C-2969-0B4A-75F6-B6511E69823B}"/>
              </a:ext>
            </a:extLst>
          </p:cNvPr>
          <p:cNvSpPr txBox="1">
            <a:spLocks/>
          </p:cNvSpPr>
          <p:nvPr/>
        </p:nvSpPr>
        <p:spPr>
          <a:xfrm>
            <a:off x="4654296" y="4798577"/>
            <a:ext cx="7078814" cy="142848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>
                <a:solidFill>
                  <a:srgbClr val="859900"/>
                </a:solidFill>
              </a:rPr>
              <a:t>MATCH</a:t>
            </a:r>
            <a:r>
              <a:rPr lang="en-US" sz="2200" dirty="0"/>
              <a:t> (</a:t>
            </a:r>
            <a:r>
              <a:rPr lang="en-US" sz="2200" dirty="0" err="1"/>
              <a:t>l:Loop</a:t>
            </a:r>
            <a:r>
              <a:rPr lang="en-US" sz="2200" dirty="0"/>
              <a:t>)-[:CONSISTS_OF]-&gt;(:Node)&lt;-[:CONSISTS_OF]-(</a:t>
            </a:r>
            <a:r>
              <a:rPr lang="en-US" sz="2200" dirty="0" err="1"/>
              <a:t>j:Junction</a:t>
            </a:r>
            <a:r>
              <a:rPr lang="en-US" sz="2200" dirty="0"/>
              <a:t>) 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859900"/>
                </a:solidFill>
              </a:rPr>
              <a:t>RETURN</a:t>
            </a:r>
            <a:r>
              <a:rPr lang="en-US" sz="2200" dirty="0"/>
              <a:t> distinct l.id </a:t>
            </a:r>
            <a:r>
              <a:rPr lang="en-US" sz="2200" dirty="0">
                <a:solidFill>
                  <a:srgbClr val="859900"/>
                </a:solidFill>
              </a:rPr>
              <a:t>AS</a:t>
            </a:r>
            <a:r>
              <a:rPr lang="en-US" sz="2200" dirty="0"/>
              <a:t> Loop, collect(j.id) </a:t>
            </a:r>
            <a:r>
              <a:rPr lang="en-US" sz="2200" dirty="0">
                <a:solidFill>
                  <a:srgbClr val="859900"/>
                </a:solidFill>
              </a:rPr>
              <a:t>AS</a:t>
            </a:r>
            <a:r>
              <a:rPr lang="en-US" sz="2200" dirty="0"/>
              <a:t> Junction</a:t>
            </a:r>
          </a:p>
        </p:txBody>
      </p:sp>
    </p:spTree>
    <p:extLst>
      <p:ext uri="{BB962C8B-B14F-4D97-AF65-F5344CB8AC3E}">
        <p14:creationId xmlns:p14="http://schemas.microsoft.com/office/powerpoint/2010/main" val="19052899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DFF7513-68D0-AA6E-A88D-D81CC1C20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5" y="980554"/>
            <a:ext cx="3429000" cy="1719072"/>
          </a:xfrm>
        </p:spPr>
        <p:txBody>
          <a:bodyPr anchor="b">
            <a:normAutofit fontScale="90000"/>
          </a:bodyPr>
          <a:lstStyle/>
          <a:p>
            <a:r>
              <a:rPr lang="de-DE" sz="2800" dirty="0">
                <a:latin typeface="+mn-lt"/>
              </a:rPr>
              <a:t>3c) Erzeugen Sie für jeden Zeitschritt eine Liste aller Loops mit dem Junction-Typ 5</a:t>
            </a:r>
            <a:br>
              <a:rPr lang="de-DE" sz="2200" dirty="0"/>
            </a:br>
            <a:endParaRPr lang="de-DE" sz="2200" dirty="0"/>
          </a:p>
        </p:txBody>
      </p:sp>
      <p:sp>
        <p:nvSpPr>
          <p:cNvPr id="8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DFFC640-D4FB-1B70-D270-0E45F2DEB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5" y="2807208"/>
            <a:ext cx="3895797" cy="341071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200" dirty="0">
                <a:solidFill>
                  <a:srgbClr val="859900"/>
                </a:solidFill>
              </a:rPr>
              <a:t>MATCH</a:t>
            </a:r>
            <a:r>
              <a:rPr lang="en-US" sz="2200" dirty="0"/>
              <a:t> (</a:t>
            </a:r>
            <a:r>
              <a:rPr lang="en-US" sz="2200" dirty="0" err="1"/>
              <a:t>l:Loop</a:t>
            </a:r>
            <a:r>
              <a:rPr lang="en-US" sz="2200" dirty="0"/>
              <a:t>)-[:CONSISTS_OF]-&gt; (</a:t>
            </a:r>
            <a:r>
              <a:rPr lang="en-US" sz="2200" dirty="0" err="1"/>
              <a:t>n:Node</a:t>
            </a:r>
            <a:r>
              <a:rPr lang="en-US" sz="2200" dirty="0"/>
              <a:t>)&lt;-[:CONSISTS_OF]-(</a:t>
            </a:r>
            <a:r>
              <a:rPr lang="en-US" sz="2200" dirty="0" err="1"/>
              <a:t>j:Junction</a:t>
            </a:r>
            <a:r>
              <a:rPr lang="en-US" sz="2200" dirty="0"/>
              <a:t>{type: 5}) 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859900"/>
                </a:solidFill>
              </a:rPr>
              <a:t>RETURN</a:t>
            </a:r>
            <a:r>
              <a:rPr lang="en-US" sz="2200" dirty="0"/>
              <a:t> </a:t>
            </a:r>
            <a:r>
              <a:rPr lang="en-US" sz="2200" dirty="0" err="1"/>
              <a:t>l.time</a:t>
            </a:r>
            <a:r>
              <a:rPr lang="en-US" sz="2200" dirty="0"/>
              <a:t> </a:t>
            </a:r>
            <a:r>
              <a:rPr lang="en-US" sz="2200" dirty="0">
                <a:solidFill>
                  <a:srgbClr val="859900"/>
                </a:solidFill>
              </a:rPr>
              <a:t>AS</a:t>
            </a:r>
            <a:r>
              <a:rPr lang="en-US" sz="2200" dirty="0"/>
              <a:t> </a:t>
            </a:r>
            <a:r>
              <a:rPr lang="en-US" sz="2200" dirty="0" err="1"/>
              <a:t>TimeStep</a:t>
            </a:r>
            <a:r>
              <a:rPr lang="en-US" sz="2200" dirty="0"/>
              <a:t>, collect(distinct l.id) </a:t>
            </a:r>
            <a:r>
              <a:rPr lang="en-US" sz="2200" dirty="0">
                <a:solidFill>
                  <a:srgbClr val="859900"/>
                </a:solidFill>
              </a:rPr>
              <a:t>AS</a:t>
            </a:r>
            <a:r>
              <a:rPr lang="en-US" sz="2200" dirty="0"/>
              <a:t> LoopType5</a:t>
            </a:r>
            <a:endParaRPr lang="de-DE" sz="220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0EFCB95-D229-B7DE-2755-22BE03E849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6359" y="1867034"/>
            <a:ext cx="5931657" cy="2763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3059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DFF7513-68D0-AA6E-A88D-D81CC1C20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980554"/>
            <a:ext cx="3429000" cy="171907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2900" kern="12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3d) </a:t>
            </a:r>
            <a:r>
              <a:rPr lang="en-US" sz="2900" kern="1200" dirty="0" err="1">
                <a:solidFill>
                  <a:schemeClr val="tx1"/>
                </a:solidFill>
                <a:latin typeface="+mn-lt"/>
                <a:ea typeface="+mj-ea"/>
                <a:cs typeface="+mj-cs"/>
              </a:rPr>
              <a:t>Erzeugen</a:t>
            </a:r>
            <a:r>
              <a:rPr lang="en-US" sz="2900" kern="12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 Sie für </a:t>
            </a:r>
            <a:r>
              <a:rPr lang="en-US" sz="2900" kern="1200" dirty="0" err="1">
                <a:solidFill>
                  <a:schemeClr val="tx1"/>
                </a:solidFill>
                <a:latin typeface="+mn-lt"/>
                <a:ea typeface="+mj-ea"/>
                <a:cs typeface="+mj-cs"/>
              </a:rPr>
              <a:t>jeden</a:t>
            </a:r>
            <a:r>
              <a:rPr lang="en-US" sz="2900" kern="12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 </a:t>
            </a:r>
            <a:r>
              <a:rPr lang="en-US" sz="2900" kern="1200" dirty="0" err="1">
                <a:solidFill>
                  <a:schemeClr val="tx1"/>
                </a:solidFill>
                <a:latin typeface="+mn-lt"/>
                <a:ea typeface="+mj-ea"/>
                <a:cs typeface="+mj-cs"/>
              </a:rPr>
              <a:t>Zeitschritt</a:t>
            </a:r>
            <a:r>
              <a:rPr lang="en-US" sz="2900" kern="12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 und </a:t>
            </a:r>
            <a:r>
              <a:rPr lang="en-US" sz="2900" kern="1200" dirty="0" err="1">
                <a:solidFill>
                  <a:schemeClr val="tx1"/>
                </a:solidFill>
                <a:latin typeface="+mn-lt"/>
                <a:ea typeface="+mj-ea"/>
                <a:cs typeface="+mj-cs"/>
              </a:rPr>
              <a:t>jeden</a:t>
            </a:r>
            <a:r>
              <a:rPr lang="en-US" sz="2900" kern="12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 Junction-</a:t>
            </a:r>
            <a:r>
              <a:rPr lang="en-US" sz="2900" kern="1200" dirty="0" err="1">
                <a:solidFill>
                  <a:schemeClr val="tx1"/>
                </a:solidFill>
                <a:latin typeface="+mn-lt"/>
                <a:ea typeface="+mj-ea"/>
                <a:cs typeface="+mj-cs"/>
              </a:rPr>
              <a:t>Typ</a:t>
            </a:r>
            <a:r>
              <a:rPr lang="en-US" sz="2900" kern="12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 </a:t>
            </a:r>
            <a:r>
              <a:rPr lang="en-US" sz="2900" kern="1200" dirty="0" err="1">
                <a:solidFill>
                  <a:schemeClr val="tx1"/>
                </a:solidFill>
                <a:latin typeface="+mn-lt"/>
                <a:ea typeface="+mj-ea"/>
                <a:cs typeface="+mj-cs"/>
              </a:rPr>
              <a:t>eine</a:t>
            </a:r>
            <a:r>
              <a:rPr lang="en-US" sz="2900" kern="12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 </a:t>
            </a:r>
            <a:r>
              <a:rPr lang="en-US" sz="2900" kern="1200" dirty="0" err="1">
                <a:solidFill>
                  <a:schemeClr val="tx1"/>
                </a:solidFill>
                <a:latin typeface="+mn-lt"/>
                <a:ea typeface="+mj-ea"/>
                <a:cs typeface="+mj-cs"/>
              </a:rPr>
              <a:t>Liste</a:t>
            </a:r>
            <a:r>
              <a:rPr lang="en-US" sz="2900" kern="12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 </a:t>
            </a:r>
            <a:r>
              <a:rPr lang="en-US" sz="2900" kern="1200" dirty="0" err="1">
                <a:solidFill>
                  <a:schemeClr val="tx1"/>
                </a:solidFill>
                <a:latin typeface="+mn-lt"/>
                <a:ea typeface="+mj-ea"/>
                <a:cs typeface="+mj-cs"/>
              </a:rPr>
              <a:t>aller</a:t>
            </a:r>
            <a:r>
              <a:rPr lang="en-US" sz="2900" kern="12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 </a:t>
            </a:r>
            <a:r>
              <a:rPr lang="en-US" sz="2900" kern="1200" dirty="0" err="1">
                <a:solidFill>
                  <a:schemeClr val="tx1"/>
                </a:solidFill>
                <a:latin typeface="+mn-lt"/>
                <a:ea typeface="+mj-ea"/>
                <a:cs typeface="+mj-cs"/>
              </a:rPr>
              <a:t>zugehörigen</a:t>
            </a:r>
            <a:r>
              <a:rPr lang="en-US" sz="2900" kern="12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 Loops</a:t>
            </a:r>
            <a:br>
              <a:rPr lang="en-US" sz="2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2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7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E246860C-2969-0B4A-75F6-B6511E69823B}"/>
              </a:ext>
            </a:extLst>
          </p:cNvPr>
          <p:cNvSpPr txBox="1">
            <a:spLocks/>
          </p:cNvSpPr>
          <p:nvPr/>
        </p:nvSpPr>
        <p:spPr>
          <a:xfrm>
            <a:off x="630936" y="2807208"/>
            <a:ext cx="4155668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>
                <a:solidFill>
                  <a:srgbClr val="859900"/>
                </a:solidFill>
              </a:rPr>
              <a:t>MATCH</a:t>
            </a:r>
            <a:r>
              <a:rPr lang="en-US" sz="2200" dirty="0"/>
              <a:t> (</a:t>
            </a:r>
            <a:r>
              <a:rPr lang="en-US" sz="2200" dirty="0" err="1"/>
              <a:t>l:Loop</a:t>
            </a:r>
            <a:r>
              <a:rPr lang="en-US" sz="2200" dirty="0"/>
              <a:t>)-[:CONSISTS_OF]-&gt;(</a:t>
            </a:r>
            <a:r>
              <a:rPr lang="en-US" sz="2200" dirty="0" err="1"/>
              <a:t>n:Node</a:t>
            </a:r>
            <a:r>
              <a:rPr lang="en-US" sz="2200" dirty="0"/>
              <a:t>)&lt;-[:CONSISTS_OF]-(</a:t>
            </a:r>
            <a:r>
              <a:rPr lang="en-US" sz="2200" dirty="0" err="1"/>
              <a:t>j:Junction</a:t>
            </a:r>
            <a:r>
              <a:rPr lang="en-US" sz="2200" dirty="0"/>
              <a:t>) 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859900"/>
                </a:solidFill>
              </a:rPr>
              <a:t>RETURN</a:t>
            </a:r>
            <a:r>
              <a:rPr lang="en-US" sz="2200" dirty="0"/>
              <a:t> </a:t>
            </a:r>
            <a:r>
              <a:rPr lang="en-US" sz="2200" dirty="0" err="1"/>
              <a:t>l.time</a:t>
            </a:r>
            <a:r>
              <a:rPr lang="en-US" sz="2200" dirty="0"/>
              <a:t> </a:t>
            </a:r>
            <a:r>
              <a:rPr lang="en-US" sz="2200" dirty="0">
                <a:solidFill>
                  <a:srgbClr val="859900"/>
                </a:solidFill>
              </a:rPr>
              <a:t>AS</a:t>
            </a:r>
            <a:r>
              <a:rPr lang="en-US" sz="2200" dirty="0"/>
              <a:t> </a:t>
            </a:r>
            <a:r>
              <a:rPr lang="en-US" sz="2200" dirty="0" err="1"/>
              <a:t>TimeStep</a:t>
            </a:r>
            <a:r>
              <a:rPr lang="en-US" sz="2200" dirty="0"/>
              <a:t>, </a:t>
            </a:r>
            <a:r>
              <a:rPr lang="en-US" sz="2200" dirty="0" err="1"/>
              <a:t>j.type</a:t>
            </a:r>
            <a:r>
              <a:rPr lang="en-US" sz="2200" dirty="0"/>
              <a:t> </a:t>
            </a:r>
            <a:r>
              <a:rPr lang="en-US" sz="2200" dirty="0">
                <a:solidFill>
                  <a:srgbClr val="859900"/>
                </a:solidFill>
              </a:rPr>
              <a:t>AS</a:t>
            </a:r>
            <a:r>
              <a:rPr lang="en-US" sz="2200" dirty="0"/>
              <a:t> </a:t>
            </a:r>
            <a:r>
              <a:rPr lang="en-US" sz="2200" dirty="0" err="1"/>
              <a:t>JunctionType</a:t>
            </a:r>
            <a:r>
              <a:rPr lang="en-US" sz="2200" dirty="0"/>
              <a:t>, collect(distinct l.id) </a:t>
            </a:r>
            <a:r>
              <a:rPr lang="en-US" sz="2200" dirty="0">
                <a:solidFill>
                  <a:srgbClr val="859900"/>
                </a:solidFill>
              </a:rPr>
              <a:t>AS</a:t>
            </a:r>
            <a:r>
              <a:rPr lang="en-US" sz="2200" dirty="0"/>
              <a:t> Loop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85335D0-D07C-DC9A-5AD3-5ACD7CBC34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1208" y="1659921"/>
            <a:ext cx="6556808" cy="3360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1878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FF7513-68D0-AA6E-A88D-D81CC1C20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 3e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DFFC640-D4FB-1B70-D270-0E45F2DEB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071226" cy="37603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de-DE" dirty="0"/>
              <a:t>Finde für jede Loop mit dem Junction Typ 1 alle Nachbarloops mit  den Junction Typen 2 und 5</a:t>
            </a:r>
          </a:p>
          <a:p>
            <a:pPr marL="0" indent="0">
              <a:buNone/>
            </a:pPr>
            <a:endParaRPr lang="en-US" dirty="0">
              <a:solidFill>
                <a:srgbClr val="8599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859900"/>
                </a:solidFill>
              </a:rPr>
              <a:t>MATCH</a:t>
            </a:r>
            <a:r>
              <a:rPr lang="en-US" dirty="0"/>
              <a:t> (</a:t>
            </a:r>
            <a:r>
              <a:rPr lang="en-US" dirty="0" err="1"/>
              <a:t>l:Loop</a:t>
            </a:r>
            <a:r>
              <a:rPr lang="en-US" dirty="0"/>
              <a:t>)-[:CONSISTS_OF]-&gt;(</a:t>
            </a:r>
            <a:r>
              <a:rPr lang="en-US" dirty="0" err="1"/>
              <a:t>n:Node</a:t>
            </a:r>
            <a:r>
              <a:rPr lang="en-US" dirty="0"/>
              <a:t>)&lt;-[:CONSISTS_OF]-(</a:t>
            </a:r>
            <a:r>
              <a:rPr lang="en-US" dirty="0" err="1"/>
              <a:t>j:Junction</a:t>
            </a:r>
            <a:r>
              <a:rPr lang="en-US" dirty="0"/>
              <a:t>{type: 1}) </a:t>
            </a:r>
          </a:p>
          <a:p>
            <a:pPr marL="0" indent="0">
              <a:buNone/>
            </a:pPr>
            <a:r>
              <a:rPr lang="en-US" dirty="0">
                <a:solidFill>
                  <a:srgbClr val="859900"/>
                </a:solidFill>
              </a:rPr>
              <a:t>MATCH</a:t>
            </a:r>
            <a:r>
              <a:rPr lang="en-US" dirty="0"/>
              <a:t> (n)&lt;-[:CONSISTS_OF]-(</a:t>
            </a:r>
            <a:r>
              <a:rPr lang="en-US" dirty="0" err="1"/>
              <a:t>a:Loop</a:t>
            </a:r>
            <a:r>
              <a:rPr lang="en-US" dirty="0"/>
              <a:t>)-[:CONSISTS_OF]-&gt;(:Node)&lt;-[:CONSISTS_OF]-(j2:Junction) </a:t>
            </a:r>
          </a:p>
          <a:p>
            <a:pPr marL="0" indent="0">
              <a:buNone/>
            </a:pPr>
            <a:r>
              <a:rPr lang="en-US" dirty="0">
                <a:solidFill>
                  <a:srgbClr val="859900"/>
                </a:solidFill>
              </a:rPr>
              <a:t>WHERE</a:t>
            </a:r>
            <a:r>
              <a:rPr lang="en-US" dirty="0"/>
              <a:t> j2.type in [2, 5] </a:t>
            </a:r>
          </a:p>
          <a:p>
            <a:pPr marL="0" indent="0">
              <a:buNone/>
            </a:pPr>
            <a:r>
              <a:rPr lang="en-US" dirty="0">
                <a:solidFill>
                  <a:srgbClr val="859900"/>
                </a:solidFill>
              </a:rPr>
              <a:t>RETURN</a:t>
            </a:r>
            <a:r>
              <a:rPr lang="en-US" dirty="0"/>
              <a:t> l.id, collect(a.id)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95351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71" name="Rectangle 1036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87F94E0-120A-3096-2135-70020B35E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de-DE" sz="3400"/>
              <a:t>Graphdatenbank Motivation</a:t>
            </a:r>
          </a:p>
        </p:txBody>
      </p:sp>
      <p:sp>
        <p:nvSpPr>
          <p:cNvPr id="1072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20AA403-956B-AA88-D1CC-F5E4514693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de-DE" sz="1500" dirty="0"/>
              <a:t>Repräsentation von Graphen im relationalen Modell</a:t>
            </a:r>
          </a:p>
          <a:p>
            <a:r>
              <a:rPr lang="de-DE" sz="1500" dirty="0"/>
              <a:t>Performance Probleme, große </a:t>
            </a:r>
            <a:r>
              <a:rPr lang="de-DE" sz="1500" dirty="0" err="1"/>
              <a:t>Joins</a:t>
            </a:r>
            <a:endParaRPr lang="de-DE" sz="1500" dirty="0"/>
          </a:p>
          <a:p>
            <a:pPr marL="0" indent="0">
              <a:buNone/>
            </a:pPr>
            <a:endParaRPr lang="de-DE" sz="1500" dirty="0"/>
          </a:p>
          <a:p>
            <a:pPr marL="0" indent="0">
              <a:buNone/>
            </a:pPr>
            <a:r>
              <a:rPr lang="de-DE" sz="1500" dirty="0"/>
              <a:t>-&gt; Strukturierung als Graph</a:t>
            </a:r>
          </a:p>
        </p:txBody>
      </p:sp>
      <p:pic>
        <p:nvPicPr>
          <p:cNvPr id="1032" name="Picture 8" descr="relational model">
            <a:extLst>
              <a:ext uri="{FF2B5EF4-FFF2-40B4-BE49-F238E27FC236}">
                <a16:creationId xmlns:a16="http://schemas.microsoft.com/office/drawing/2014/main" id="{44C7CB7E-D04B-7689-9313-73DB2DB9BE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54296" y="1685811"/>
            <a:ext cx="6903720" cy="3486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803A92CA-95FD-0B29-1DD1-9A8F24BFA03C}"/>
              </a:ext>
            </a:extLst>
          </p:cNvPr>
          <p:cNvSpPr txBox="1"/>
          <p:nvPr/>
        </p:nvSpPr>
        <p:spPr>
          <a:xfrm>
            <a:off x="5892584" y="5738095"/>
            <a:ext cx="4427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Quelle: https://neo4j.com/developer/relational-to-graph-modeling/</a:t>
            </a:r>
          </a:p>
        </p:txBody>
      </p:sp>
    </p:spTree>
    <p:extLst>
      <p:ext uri="{BB962C8B-B14F-4D97-AF65-F5344CB8AC3E}">
        <p14:creationId xmlns:p14="http://schemas.microsoft.com/office/powerpoint/2010/main" val="2134153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D3C832E-1943-5DF2-C29F-B72D365ED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de-DE" sz="3400" dirty="0" err="1"/>
              <a:t>Graphdatenbank</a:t>
            </a:r>
            <a:endParaRPr lang="de-DE" sz="3400" dirty="0"/>
          </a:p>
        </p:txBody>
      </p:sp>
      <p:sp>
        <p:nvSpPr>
          <p:cNvPr id="2057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280F892-586A-5598-92F3-2512FD2B0A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de-DE" sz="2200" dirty="0"/>
              <a:t>4 (Kern-)Elemente: </a:t>
            </a:r>
            <a:r>
              <a:rPr lang="de-DE" sz="2200" dirty="0" err="1"/>
              <a:t>Node</a:t>
            </a:r>
            <a:r>
              <a:rPr lang="de-DE" sz="2200" dirty="0"/>
              <a:t>, Label, </a:t>
            </a:r>
            <a:r>
              <a:rPr lang="de-DE" sz="2200" dirty="0" err="1"/>
              <a:t>Relationships</a:t>
            </a:r>
            <a:r>
              <a:rPr lang="de-DE" sz="2200" dirty="0"/>
              <a:t>, Attribute</a:t>
            </a:r>
          </a:p>
          <a:p>
            <a:r>
              <a:rPr lang="de-DE" sz="2200" dirty="0"/>
              <a:t>Label = Tabelle</a:t>
            </a:r>
          </a:p>
          <a:p>
            <a:r>
              <a:rPr lang="de-DE" sz="2200" dirty="0" err="1"/>
              <a:t>Node</a:t>
            </a:r>
            <a:r>
              <a:rPr lang="de-DE" sz="2200" dirty="0"/>
              <a:t> = Zeile in Tabelle</a:t>
            </a:r>
          </a:p>
          <a:p>
            <a:r>
              <a:rPr lang="de-DE" sz="2200" dirty="0" err="1"/>
              <a:t>Relationships</a:t>
            </a:r>
            <a:r>
              <a:rPr lang="de-DE" sz="2200" dirty="0"/>
              <a:t> = Fremdschlüssel</a:t>
            </a:r>
          </a:p>
          <a:p>
            <a:r>
              <a:rPr lang="de-DE" sz="2200" dirty="0"/>
              <a:t>Attribut = Spalte in Tabelle</a:t>
            </a:r>
          </a:p>
        </p:txBody>
      </p:sp>
      <p:pic>
        <p:nvPicPr>
          <p:cNvPr id="2050" name="Picture 2" descr="relational graph model">
            <a:extLst>
              <a:ext uri="{FF2B5EF4-FFF2-40B4-BE49-F238E27FC236}">
                <a16:creationId xmlns:a16="http://schemas.microsoft.com/office/drawing/2014/main" id="{6439EEBD-5CAC-E947-6E42-A625C5DE51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54296" y="2160441"/>
            <a:ext cx="6903720" cy="2537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F134EA44-8ABD-0E65-FA66-26757F94C112}"/>
              </a:ext>
            </a:extLst>
          </p:cNvPr>
          <p:cNvSpPr txBox="1"/>
          <p:nvPr/>
        </p:nvSpPr>
        <p:spPr>
          <a:xfrm>
            <a:off x="5892584" y="5738095"/>
            <a:ext cx="4427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Quelle: https://neo4j.com/developer/relational-to-graph-modeling/</a:t>
            </a:r>
          </a:p>
        </p:txBody>
      </p:sp>
    </p:spTree>
    <p:extLst>
      <p:ext uri="{BB962C8B-B14F-4D97-AF65-F5344CB8AC3E}">
        <p14:creationId xmlns:p14="http://schemas.microsoft.com/office/powerpoint/2010/main" val="812595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F3E96E4-4037-54D3-BCFE-A54427D96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de-DE" sz="3400"/>
              <a:t>Graphdatenbank</a:t>
            </a:r>
          </a:p>
        </p:txBody>
      </p:sp>
      <p:sp>
        <p:nvSpPr>
          <p:cNvPr id="1033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61E43F1-4190-0EE4-48EA-4C0D6F5EBF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endParaRPr lang="de-DE" sz="2200"/>
          </a:p>
        </p:txBody>
      </p:sp>
      <p:pic>
        <p:nvPicPr>
          <p:cNvPr id="1026" name="Picture 2" descr="600">
            <a:extLst>
              <a:ext uri="{FF2B5EF4-FFF2-40B4-BE49-F238E27FC236}">
                <a16:creationId xmlns:a16="http://schemas.microsoft.com/office/drawing/2014/main" id="{A1B321DB-551D-A54E-15DC-438735B070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54296" y="917772"/>
            <a:ext cx="6903720" cy="5022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0104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93" name="Rectangle 3085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CEEF1C4-F886-F9CB-BE6E-2BA97B294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de-DE" sz="5400"/>
              <a:t>Cypher</a:t>
            </a:r>
          </a:p>
        </p:txBody>
      </p:sp>
      <p:sp>
        <p:nvSpPr>
          <p:cNvPr id="3094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A7214DE-B53D-B99E-EB60-BFE41435E2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de-DE" sz="2200"/>
              <a:t>Querysprache für Graphdatenbanken</a:t>
            </a:r>
          </a:p>
          <a:p>
            <a:r>
              <a:rPr lang="de-DE" sz="2200"/>
              <a:t>Syntax: MATCH {Pattern} WHERE {Attribute} RETURN {Variablen} </a:t>
            </a:r>
          </a:p>
          <a:p>
            <a:r>
              <a:rPr lang="de-DE" sz="2200"/>
              <a:t>Pattern: Beschreibender Ausdruck von Beziehungen, enthält Variablen</a:t>
            </a:r>
          </a:p>
          <a:p>
            <a:pPr marL="0" indent="0">
              <a:buNone/>
            </a:pPr>
            <a:endParaRPr lang="de-DE" sz="2200" dirty="0"/>
          </a:p>
        </p:txBody>
      </p:sp>
      <p:pic>
        <p:nvPicPr>
          <p:cNvPr id="3074" name="Picture 2" descr="sample cypher">
            <a:extLst>
              <a:ext uri="{FF2B5EF4-FFF2-40B4-BE49-F238E27FC236}">
                <a16:creationId xmlns:a16="http://schemas.microsoft.com/office/drawing/2014/main" id="{58995297-6432-80F1-F80B-A3CE84F24B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54296" y="1936071"/>
            <a:ext cx="6903720" cy="2985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7579641E-64C2-3FD6-3DCF-54B953EB5F85}"/>
              </a:ext>
            </a:extLst>
          </p:cNvPr>
          <p:cNvSpPr txBox="1"/>
          <p:nvPr/>
        </p:nvSpPr>
        <p:spPr>
          <a:xfrm>
            <a:off x="5892584" y="5738095"/>
            <a:ext cx="4427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Quelle: https://neo4j.com/developer/relational-to-graph-modeling/</a:t>
            </a:r>
          </a:p>
        </p:txBody>
      </p:sp>
    </p:spTree>
    <p:extLst>
      <p:ext uri="{BB962C8B-B14F-4D97-AF65-F5344CB8AC3E}">
        <p14:creationId xmlns:p14="http://schemas.microsoft.com/office/powerpoint/2010/main" val="3457173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31E1CE7-48F2-9A1F-E1E4-5BFCAA394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5" y="639520"/>
            <a:ext cx="3689137" cy="1719072"/>
          </a:xfrm>
        </p:spPr>
        <p:txBody>
          <a:bodyPr anchor="b">
            <a:normAutofit fontScale="90000"/>
          </a:bodyPr>
          <a:lstStyle/>
          <a:p>
            <a:r>
              <a:rPr lang="de-DE" sz="5400" dirty="0"/>
              <a:t>Aufgabe 1: ER-Diagramm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624EC140-D6EC-0568-39F3-DC44E58B0A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54296" y="769760"/>
            <a:ext cx="6903720" cy="5318480"/>
          </a:xfrm>
          <a:prstGeom prst="rect">
            <a:avLst/>
          </a:prstGeom>
        </p:spPr>
      </p:pic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317D7C5C-A20C-7F7F-8D7C-6441861562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630238" y="3279864"/>
            <a:ext cx="4314986" cy="3102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486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B2872C-3770-678A-6B0F-B0EAAE7261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882" y="639193"/>
            <a:ext cx="3571810" cy="3573516"/>
          </a:xfrm>
        </p:spPr>
        <p:txBody>
          <a:bodyPr>
            <a:normAutofit/>
          </a:bodyPr>
          <a:lstStyle/>
          <a:p>
            <a:pPr algn="l"/>
            <a:r>
              <a:rPr lang="de-DE" sz="3100" dirty="0">
                <a:effectLst/>
                <a:latin typeface="+mn-lt"/>
              </a:rPr>
              <a:t>2a)  Wie viele Knoten existieren pro Zeitschritt, wie entwickelt sich deren Anzahl  über alle Zeitschritte? </a:t>
            </a:r>
            <a:br>
              <a:rPr lang="en-GB" sz="3100" b="1" dirty="0">
                <a:effectLst/>
                <a:latin typeface="+mn-lt"/>
              </a:rPr>
            </a:br>
            <a:endParaRPr lang="en-DE" sz="3100" b="1" dirty="0"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C077FC-D5B9-ED74-6A4E-42FDBAA369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882" y="4631161"/>
            <a:ext cx="3571810" cy="1559327"/>
          </a:xfrm>
        </p:spPr>
        <p:txBody>
          <a:bodyPr>
            <a:normAutofit/>
          </a:bodyPr>
          <a:lstStyle/>
          <a:p>
            <a:pPr algn="l"/>
            <a:r>
              <a:rPr lang="en-GB" b="0" i="0" u="none" strike="noStrike" dirty="0">
                <a:solidFill>
                  <a:srgbClr val="859900"/>
                </a:solidFill>
                <a:effectLst/>
              </a:rPr>
              <a:t>MATCH</a:t>
            </a:r>
            <a:r>
              <a:rPr lang="en-GB" b="0" i="0" u="none" strike="noStrike" dirty="0">
                <a:solidFill>
                  <a:srgbClr val="333333"/>
                </a:solidFill>
                <a:effectLst/>
              </a:rPr>
              <a:t> </a:t>
            </a:r>
            <a:r>
              <a:rPr lang="en-GB" b="0" i="0" u="none" strike="noStrike" dirty="0">
                <a:solidFill>
                  <a:srgbClr val="586E75"/>
                </a:solidFill>
                <a:effectLst/>
              </a:rPr>
              <a:t>(</a:t>
            </a:r>
            <a:r>
              <a:rPr lang="en-GB" b="0" i="0" u="none" strike="noStrike" dirty="0" err="1">
                <a:solidFill>
                  <a:srgbClr val="333333"/>
                </a:solidFill>
                <a:effectLst/>
              </a:rPr>
              <a:t>n</a:t>
            </a:r>
            <a:r>
              <a:rPr lang="en-GB" b="0" i="0" u="none" strike="noStrike" dirty="0" err="1">
                <a:solidFill>
                  <a:srgbClr val="586E75"/>
                </a:solidFill>
                <a:effectLst/>
              </a:rPr>
              <a:t>:</a:t>
            </a:r>
            <a:r>
              <a:rPr lang="en-GB" b="0" i="0" u="none" strike="noStrike" dirty="0" err="1">
                <a:solidFill>
                  <a:srgbClr val="859900"/>
                </a:solidFill>
                <a:effectLst/>
              </a:rPr>
              <a:t>Node</a:t>
            </a:r>
            <a:r>
              <a:rPr lang="en-GB" b="0" i="0" u="none" strike="noStrike" dirty="0">
                <a:solidFill>
                  <a:srgbClr val="586E75"/>
                </a:solidFill>
                <a:effectLst/>
              </a:rPr>
              <a:t>)</a:t>
            </a:r>
            <a:r>
              <a:rPr lang="en-GB" b="0" i="0" u="none" strike="noStrike" dirty="0">
                <a:solidFill>
                  <a:srgbClr val="333333"/>
                </a:solidFill>
                <a:effectLst/>
              </a:rPr>
              <a:t> </a:t>
            </a:r>
          </a:p>
          <a:p>
            <a:pPr algn="l"/>
            <a:r>
              <a:rPr lang="en-GB" b="0" i="0" u="none" strike="noStrike" dirty="0">
                <a:solidFill>
                  <a:srgbClr val="859900"/>
                </a:solidFill>
                <a:effectLst/>
              </a:rPr>
              <a:t>RETURN</a:t>
            </a:r>
            <a:r>
              <a:rPr lang="en-GB" b="0" i="0" u="none" strike="noStrike" dirty="0">
                <a:solidFill>
                  <a:srgbClr val="333333"/>
                </a:solidFill>
                <a:effectLst/>
              </a:rPr>
              <a:t> </a:t>
            </a:r>
            <a:r>
              <a:rPr lang="en-GB" b="0" i="0" u="none" strike="noStrike" dirty="0" err="1">
                <a:solidFill>
                  <a:srgbClr val="333333"/>
                </a:solidFill>
                <a:effectLst/>
              </a:rPr>
              <a:t>n</a:t>
            </a:r>
            <a:r>
              <a:rPr lang="en-GB" b="0" i="0" u="none" strike="noStrike" dirty="0" err="1">
                <a:solidFill>
                  <a:srgbClr val="586E75"/>
                </a:solidFill>
                <a:effectLst/>
              </a:rPr>
              <a:t>.</a:t>
            </a:r>
            <a:r>
              <a:rPr lang="en-GB" b="0" i="0" u="none" strike="noStrike" dirty="0" err="1">
                <a:solidFill>
                  <a:srgbClr val="333333"/>
                </a:solidFill>
                <a:effectLst/>
              </a:rPr>
              <a:t>time</a:t>
            </a:r>
            <a:r>
              <a:rPr lang="en-GB" b="0" i="0" u="none" strike="noStrike" dirty="0">
                <a:solidFill>
                  <a:srgbClr val="586E75"/>
                </a:solidFill>
                <a:effectLst/>
              </a:rPr>
              <a:t>,</a:t>
            </a:r>
            <a:r>
              <a:rPr lang="en-GB" b="0" i="0" u="none" strike="noStrike" dirty="0">
                <a:solidFill>
                  <a:srgbClr val="333333"/>
                </a:solidFill>
                <a:effectLst/>
              </a:rPr>
              <a:t> </a:t>
            </a:r>
            <a:r>
              <a:rPr lang="en-GB" b="0" i="0" u="none" strike="noStrike" dirty="0">
                <a:solidFill>
                  <a:srgbClr val="859900"/>
                </a:solidFill>
                <a:effectLst/>
              </a:rPr>
              <a:t>COUNT</a:t>
            </a:r>
            <a:r>
              <a:rPr lang="en-GB" b="0" i="0" u="none" strike="noStrike" dirty="0">
                <a:solidFill>
                  <a:srgbClr val="586E75"/>
                </a:solidFill>
                <a:effectLst/>
              </a:rPr>
              <a:t>(*)</a:t>
            </a:r>
            <a:endParaRPr lang="en-GB" b="0" i="0" u="none" strike="noStrike" dirty="0">
              <a:solidFill>
                <a:srgbClr val="000000"/>
              </a:solidFill>
              <a:effectLst/>
            </a:endParaRPr>
          </a:p>
          <a:p>
            <a:pPr algn="l"/>
            <a:endParaRPr lang="en-DE" dirty="0"/>
          </a:p>
        </p:txBody>
      </p:sp>
      <p:sp>
        <p:nvSpPr>
          <p:cNvPr id="31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9F2518C4-E1AE-9A4D-6A95-BFA5190F02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6321" y="1336761"/>
            <a:ext cx="7214616" cy="4184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3270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B2872C-3770-678A-6B0F-B0EAAE7261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882" y="639193"/>
            <a:ext cx="3571810" cy="3573516"/>
          </a:xfrm>
        </p:spPr>
        <p:txBody>
          <a:bodyPr>
            <a:normAutofit/>
          </a:bodyPr>
          <a:lstStyle/>
          <a:p>
            <a:pPr algn="l"/>
            <a:r>
              <a:rPr lang="de-DE" sz="3600" dirty="0">
                <a:effectLst/>
                <a:latin typeface="+mn-lt"/>
              </a:rPr>
              <a:t>2b)  Wie viele Kanten existieren pro Zeitschritt, wie entwickelt sich deren Anzahl?</a:t>
            </a:r>
            <a:br>
              <a:rPr lang="en-GB" sz="3600" b="1" dirty="0">
                <a:effectLst/>
                <a:latin typeface="+mn-lt"/>
              </a:rPr>
            </a:br>
            <a:endParaRPr lang="en-DE" sz="3600" b="1" dirty="0"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C077FC-D5B9-ED74-6A4E-42FDBAA369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882" y="4631161"/>
            <a:ext cx="3905822" cy="1559327"/>
          </a:xfrm>
        </p:spPr>
        <p:txBody>
          <a:bodyPr>
            <a:normAutofit/>
          </a:bodyPr>
          <a:lstStyle/>
          <a:p>
            <a:pPr algn="l"/>
            <a:r>
              <a:rPr lang="en-GB" b="0" i="0" u="none" strike="noStrike" dirty="0">
                <a:solidFill>
                  <a:srgbClr val="859900"/>
                </a:solidFill>
                <a:effectLst/>
              </a:rPr>
              <a:t>MATCH</a:t>
            </a:r>
            <a:r>
              <a:rPr lang="en-GB" b="0" i="0" u="none" strike="noStrike" dirty="0">
                <a:solidFill>
                  <a:srgbClr val="333333"/>
                </a:solidFill>
                <a:effectLst/>
              </a:rPr>
              <a:t> </a:t>
            </a:r>
          </a:p>
          <a:p>
            <a:pPr algn="l"/>
            <a:r>
              <a:rPr lang="en-GB" b="0" i="0" u="none" strike="noStrike" dirty="0">
                <a:solidFill>
                  <a:srgbClr val="586E75"/>
                </a:solidFill>
                <a:effectLst/>
              </a:rPr>
              <a:t>(:</a:t>
            </a:r>
            <a:r>
              <a:rPr lang="en-GB" b="0" i="0" u="none" strike="noStrike" dirty="0">
                <a:solidFill>
                  <a:srgbClr val="859900"/>
                </a:solidFill>
                <a:effectLst/>
              </a:rPr>
              <a:t>Node</a:t>
            </a:r>
            <a:r>
              <a:rPr lang="en-GB" b="0" i="0" u="none" strike="noStrike" dirty="0">
                <a:solidFill>
                  <a:srgbClr val="586E75"/>
                </a:solidFill>
                <a:effectLst/>
              </a:rPr>
              <a:t>)-[</a:t>
            </a:r>
            <a:r>
              <a:rPr lang="en-GB" b="0" i="0" u="none" strike="noStrike" dirty="0" err="1">
                <a:solidFill>
                  <a:srgbClr val="333333"/>
                </a:solidFill>
                <a:effectLst/>
              </a:rPr>
              <a:t>s</a:t>
            </a:r>
            <a:r>
              <a:rPr lang="en-GB" b="0" i="0" u="none" strike="noStrike" dirty="0" err="1">
                <a:solidFill>
                  <a:srgbClr val="586E75"/>
                </a:solidFill>
                <a:effectLst/>
              </a:rPr>
              <a:t>:</a:t>
            </a:r>
            <a:r>
              <a:rPr lang="en-GB" b="0" i="0" u="none" strike="noStrike" dirty="0" err="1">
                <a:solidFill>
                  <a:srgbClr val="333333"/>
                </a:solidFill>
                <a:effectLst/>
              </a:rPr>
              <a:t>SEGMENT</a:t>
            </a:r>
            <a:r>
              <a:rPr lang="en-GB" b="0" i="0" u="none" strike="noStrike" dirty="0">
                <a:solidFill>
                  <a:srgbClr val="586E75"/>
                </a:solidFill>
                <a:effectLst/>
              </a:rPr>
              <a:t>]-(:</a:t>
            </a:r>
            <a:r>
              <a:rPr lang="en-GB" b="0" i="0" u="none" strike="noStrike" dirty="0">
                <a:solidFill>
                  <a:srgbClr val="859900"/>
                </a:solidFill>
                <a:effectLst/>
              </a:rPr>
              <a:t>Node</a:t>
            </a:r>
            <a:r>
              <a:rPr lang="en-GB" b="0" i="0" u="none" strike="noStrike" dirty="0">
                <a:solidFill>
                  <a:srgbClr val="586E75"/>
                </a:solidFill>
                <a:effectLst/>
              </a:rPr>
              <a:t>)</a:t>
            </a:r>
          </a:p>
          <a:p>
            <a:pPr algn="l"/>
            <a:r>
              <a:rPr lang="en-GB" dirty="0">
                <a:solidFill>
                  <a:srgbClr val="859900"/>
                </a:solidFill>
              </a:rPr>
              <a:t>RETURN </a:t>
            </a:r>
            <a:r>
              <a:rPr lang="en-GB" b="0" i="0" u="none" strike="noStrike" dirty="0" err="1">
                <a:solidFill>
                  <a:srgbClr val="333333"/>
                </a:solidFill>
                <a:effectLst/>
              </a:rPr>
              <a:t>s</a:t>
            </a:r>
            <a:r>
              <a:rPr lang="en-GB" b="0" i="0" u="none" strike="noStrike" dirty="0" err="1">
                <a:solidFill>
                  <a:srgbClr val="586E75"/>
                </a:solidFill>
                <a:effectLst/>
              </a:rPr>
              <a:t>.</a:t>
            </a:r>
            <a:r>
              <a:rPr lang="en-GB" b="0" i="0" u="none" strike="noStrike" dirty="0" err="1">
                <a:solidFill>
                  <a:srgbClr val="333333"/>
                </a:solidFill>
                <a:effectLst/>
              </a:rPr>
              <a:t>time</a:t>
            </a:r>
            <a:r>
              <a:rPr lang="en-GB" b="0" i="0" u="none" strike="noStrike" dirty="0">
                <a:solidFill>
                  <a:srgbClr val="586E75"/>
                </a:solidFill>
                <a:effectLst/>
              </a:rPr>
              <a:t>,</a:t>
            </a:r>
            <a:r>
              <a:rPr lang="en-GB" b="0" i="0" u="none" strike="noStrike" dirty="0">
                <a:solidFill>
                  <a:srgbClr val="333333"/>
                </a:solidFill>
                <a:effectLst/>
              </a:rPr>
              <a:t> </a:t>
            </a:r>
            <a:r>
              <a:rPr lang="en-GB" b="0" i="0" u="none" strike="noStrike" dirty="0">
                <a:solidFill>
                  <a:srgbClr val="859900"/>
                </a:solidFill>
                <a:effectLst/>
              </a:rPr>
              <a:t>COUNT</a:t>
            </a:r>
            <a:r>
              <a:rPr lang="en-GB" b="0" i="0" u="none" strike="noStrike" dirty="0">
                <a:solidFill>
                  <a:srgbClr val="586E75"/>
                </a:solidFill>
                <a:effectLst/>
              </a:rPr>
              <a:t>(*)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C0FC646A-C649-4CB6-2AFD-74EA6522B8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268936"/>
            <a:ext cx="7214616" cy="4292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1803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B2872C-3770-678A-6B0F-B0EAAE7261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882" y="639193"/>
            <a:ext cx="3571810" cy="3573516"/>
          </a:xfrm>
        </p:spPr>
        <p:txBody>
          <a:bodyPr>
            <a:normAutofit/>
          </a:bodyPr>
          <a:lstStyle/>
          <a:p>
            <a:pPr algn="l"/>
            <a:r>
              <a:rPr lang="de-DE" sz="3600" dirty="0">
                <a:effectLst/>
                <a:latin typeface="+mn-lt"/>
              </a:rPr>
              <a:t>2c)  Wie viele “Loops” existieren und wie entwickelt sich deren Anzahl?</a:t>
            </a:r>
            <a:br>
              <a:rPr lang="en-GB" sz="3600" b="1" dirty="0">
                <a:effectLst/>
                <a:latin typeface="+mn-lt"/>
              </a:rPr>
            </a:br>
            <a:endParaRPr lang="en-DE" sz="3600" b="1" dirty="0"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C077FC-D5B9-ED74-6A4E-42FDBAA369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882" y="4631161"/>
            <a:ext cx="3571810" cy="1559327"/>
          </a:xfrm>
        </p:spPr>
        <p:txBody>
          <a:bodyPr>
            <a:normAutofit/>
          </a:bodyPr>
          <a:lstStyle/>
          <a:p>
            <a:pPr algn="l"/>
            <a:r>
              <a:rPr lang="en-GB" b="0" i="0" u="none" strike="noStrike" dirty="0">
                <a:solidFill>
                  <a:srgbClr val="859900"/>
                </a:solidFill>
                <a:effectLst/>
              </a:rPr>
              <a:t>MATCH</a:t>
            </a:r>
            <a:r>
              <a:rPr lang="en-GB" b="0" i="0" u="none" strike="noStrike" dirty="0">
                <a:solidFill>
                  <a:srgbClr val="333333"/>
                </a:solidFill>
                <a:effectLst/>
              </a:rPr>
              <a:t> </a:t>
            </a:r>
            <a:r>
              <a:rPr lang="en-GB" b="0" i="0" u="none" strike="noStrike" dirty="0">
                <a:solidFill>
                  <a:srgbClr val="586E75"/>
                </a:solidFill>
                <a:effectLst/>
              </a:rPr>
              <a:t>(</a:t>
            </a:r>
            <a:r>
              <a:rPr lang="en-GB" b="0" i="0" u="none" strike="noStrike" dirty="0" err="1">
                <a:solidFill>
                  <a:srgbClr val="333333"/>
                </a:solidFill>
                <a:effectLst/>
              </a:rPr>
              <a:t>n</a:t>
            </a:r>
            <a:r>
              <a:rPr lang="en-GB" b="0" i="0" u="none" strike="noStrike" dirty="0" err="1">
                <a:solidFill>
                  <a:srgbClr val="586E75"/>
                </a:solidFill>
                <a:effectLst/>
              </a:rPr>
              <a:t>:</a:t>
            </a:r>
            <a:r>
              <a:rPr lang="en-GB" b="0" i="0" u="none" strike="noStrike" dirty="0" err="1">
                <a:solidFill>
                  <a:srgbClr val="333333"/>
                </a:solidFill>
                <a:effectLst/>
              </a:rPr>
              <a:t>Loop</a:t>
            </a:r>
            <a:r>
              <a:rPr lang="en-GB" b="0" i="0" u="none" strike="noStrike" dirty="0">
                <a:solidFill>
                  <a:srgbClr val="586E75"/>
                </a:solidFill>
                <a:effectLst/>
              </a:rPr>
              <a:t>)</a:t>
            </a:r>
            <a:r>
              <a:rPr lang="en-GB" b="0" i="0" u="none" strike="noStrike" dirty="0">
                <a:solidFill>
                  <a:srgbClr val="333333"/>
                </a:solidFill>
                <a:effectLst/>
              </a:rPr>
              <a:t> </a:t>
            </a:r>
          </a:p>
          <a:p>
            <a:pPr algn="l"/>
            <a:r>
              <a:rPr lang="en-GB" b="0" i="0" u="none" strike="noStrike" dirty="0">
                <a:solidFill>
                  <a:srgbClr val="859900"/>
                </a:solidFill>
                <a:effectLst/>
              </a:rPr>
              <a:t>RETURN</a:t>
            </a:r>
            <a:r>
              <a:rPr lang="en-GB" b="0" i="0" u="none" strike="noStrike" dirty="0">
                <a:solidFill>
                  <a:srgbClr val="333333"/>
                </a:solidFill>
                <a:effectLst/>
              </a:rPr>
              <a:t> </a:t>
            </a:r>
            <a:r>
              <a:rPr lang="en-GB" b="0" i="0" u="none" strike="noStrike" dirty="0" err="1">
                <a:solidFill>
                  <a:srgbClr val="333333"/>
                </a:solidFill>
                <a:effectLst/>
              </a:rPr>
              <a:t>n</a:t>
            </a:r>
            <a:r>
              <a:rPr lang="en-GB" b="0" i="0" u="none" strike="noStrike" dirty="0" err="1">
                <a:solidFill>
                  <a:srgbClr val="586E75"/>
                </a:solidFill>
                <a:effectLst/>
              </a:rPr>
              <a:t>.</a:t>
            </a:r>
            <a:r>
              <a:rPr lang="en-GB" b="0" i="0" u="none" strike="noStrike" dirty="0" err="1">
                <a:solidFill>
                  <a:srgbClr val="333333"/>
                </a:solidFill>
                <a:effectLst/>
              </a:rPr>
              <a:t>time</a:t>
            </a:r>
            <a:r>
              <a:rPr lang="en-GB" b="0" i="0" u="none" strike="noStrike" dirty="0">
                <a:solidFill>
                  <a:srgbClr val="586E75"/>
                </a:solidFill>
                <a:effectLst/>
              </a:rPr>
              <a:t>,</a:t>
            </a:r>
            <a:r>
              <a:rPr lang="en-GB" b="0" i="0" u="none" strike="noStrike" dirty="0">
                <a:solidFill>
                  <a:srgbClr val="333333"/>
                </a:solidFill>
                <a:effectLst/>
              </a:rPr>
              <a:t> </a:t>
            </a:r>
            <a:r>
              <a:rPr lang="en-GB" b="0" i="0" u="none" strike="noStrike" dirty="0">
                <a:solidFill>
                  <a:srgbClr val="859900"/>
                </a:solidFill>
                <a:effectLst/>
              </a:rPr>
              <a:t>COUNT</a:t>
            </a:r>
            <a:r>
              <a:rPr lang="en-GB" b="0" i="0" u="none" strike="noStrike" dirty="0">
                <a:solidFill>
                  <a:srgbClr val="586E75"/>
                </a:solidFill>
                <a:effectLst/>
              </a:rPr>
              <a:t>(*)</a:t>
            </a:r>
            <a:endParaRPr lang="en-GB" b="0" i="0" u="none" strike="noStrike" dirty="0">
              <a:solidFill>
                <a:srgbClr val="000000"/>
              </a:solidFill>
              <a:effectLst/>
            </a:endParaRPr>
          </a:p>
          <a:p>
            <a:pPr algn="l"/>
            <a:endParaRPr lang="en-DE" dirty="0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0D054581-DD19-8F9B-D4DC-BE2394D50E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268936"/>
            <a:ext cx="7214616" cy="4292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2124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685</Words>
  <Application>Microsoft Office PowerPoint</Application>
  <PresentationFormat>Breitbild</PresentationFormat>
  <Paragraphs>71</Paragraphs>
  <Slides>17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 2013 - 2022</vt:lpstr>
      <vt:lpstr>Gruppenaufgabe 1</vt:lpstr>
      <vt:lpstr>Graphdatenbank Motivation</vt:lpstr>
      <vt:lpstr>Graphdatenbank</vt:lpstr>
      <vt:lpstr>Graphdatenbank</vt:lpstr>
      <vt:lpstr>Cypher</vt:lpstr>
      <vt:lpstr>Aufgabe 1: ER-Diagramm</vt:lpstr>
      <vt:lpstr>2a)  Wie viele Knoten existieren pro Zeitschritt, wie entwickelt sich deren Anzahl  über alle Zeitschritte?  </vt:lpstr>
      <vt:lpstr>2b)  Wie viele Kanten existieren pro Zeitschritt, wie entwickelt sich deren Anzahl? </vt:lpstr>
      <vt:lpstr>2c)  Wie viele “Loops” existieren und wie entwickelt sich deren Anzahl? </vt:lpstr>
      <vt:lpstr>2d)  Wie viele Verbindungen zu anderen Loops haben Loops im Durchschnitt? </vt:lpstr>
      <vt:lpstr>2e)  Wie viele ”Loops” existieren, welche keine Verbindungen mit anderen Loops eingehen?</vt:lpstr>
      <vt:lpstr>2f)   Wie viele Loops existieren pro Zeitschritt mit den Attributen burges_vector = 1, slip_normal = 1 und  &gt;= 10 Knoten?</vt:lpstr>
      <vt:lpstr>       3a) Gruppieren Sie alle Loops anhand Ihrer Lebenszeit  </vt:lpstr>
      <vt:lpstr>3b) Erzeugen Sie für jede Loop eine Liste aller ihrer zugehörigen Junctions</vt:lpstr>
      <vt:lpstr>3c) Erzeugen Sie für jeden Zeitschritt eine Liste aller Loops mit dem Junction-Typ 5 </vt:lpstr>
      <vt:lpstr>3d) Erzeugen Sie für jeden Zeitschritt und jeden Junction-Typ eine Liste aller zugehörigen Loops </vt:lpstr>
      <vt:lpstr>Aufgabe 3e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Felix Hasse</dc:creator>
  <cp:lastModifiedBy>Ettrich, Jan</cp:lastModifiedBy>
  <cp:revision>22</cp:revision>
  <dcterms:created xsi:type="dcterms:W3CDTF">2022-12-15T22:10:18Z</dcterms:created>
  <dcterms:modified xsi:type="dcterms:W3CDTF">2022-12-19T19:44:46Z</dcterms:modified>
</cp:coreProperties>
</file>