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2" r:id="rId2"/>
    <p:sldId id="292" r:id="rId3"/>
    <p:sldId id="283" r:id="rId4"/>
    <p:sldId id="291" r:id="rId5"/>
    <p:sldId id="297" r:id="rId6"/>
    <p:sldId id="285" r:id="rId7"/>
    <p:sldId id="301" r:id="rId8"/>
    <p:sldId id="302" r:id="rId9"/>
    <p:sldId id="304" r:id="rId10"/>
    <p:sldId id="303" r:id="rId11"/>
    <p:sldId id="305" r:id="rId12"/>
    <p:sldId id="306" r:id="rId13"/>
    <p:sldId id="296" r:id="rId14"/>
    <p:sldId id="3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574" autoAdjust="0"/>
  </p:normalViewPr>
  <p:slideViewPr>
    <p:cSldViewPr snapToGrid="0">
      <p:cViewPr varScale="1">
        <p:scale>
          <a:sx n="73" d="100"/>
          <a:sy n="73" d="100"/>
        </p:scale>
        <p:origin x="72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2018/11/18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2018/11/18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260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49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28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4757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75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579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F8443E-0D06-4057-933B-C87E884C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ZA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en-ZA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ZA" sz="1600" b="1" spc="-1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ZA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CONSULTANTS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72" r:id="rId13"/>
    <p:sldLayoutId id="2147483666" r:id="rId14"/>
    <p:sldLayoutId id="2147483667" r:id="rId15"/>
    <p:sldLayoutId id="2147483668" r:id="rId16"/>
    <p:sldLayoutId id="2147483673" r:id="rId17"/>
    <p:sldLayoutId id="2147483675" r:id="rId18"/>
    <p:sldLayoutId id="2147483669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5986" y="3429000"/>
            <a:ext cx="5606622" cy="1674470"/>
          </a:xfrm>
        </p:spPr>
        <p:txBody>
          <a:bodyPr/>
          <a:lstStyle/>
          <a:p>
            <a:r>
              <a:rPr lang="en-ZA"/>
              <a:t>Hobby store Online Platform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0636" y="5103470"/>
            <a:ext cx="4570496" cy="1192038"/>
          </a:xfrm>
        </p:spPr>
        <p:txBody>
          <a:bodyPr/>
          <a:lstStyle/>
          <a:p>
            <a:r>
              <a:rPr lang="en-ZA" sz="3200" dirty="0"/>
              <a:t>For The Sword  &amp; 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0DD16-BC68-4839-B0A4-B67F016FF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024" y="138675"/>
            <a:ext cx="2871225" cy="2871225"/>
          </a:xfrm>
          <a:prstGeom prst="rect">
            <a:avLst/>
          </a:prstGeom>
        </p:spPr>
      </p:pic>
      <p:pic>
        <p:nvPicPr>
          <p:cNvPr id="21" name="Picture Placeholder 20" descr="A picture containing indoor, photo, many, covered&#10;&#10;Description automatically generated">
            <a:extLst>
              <a:ext uri="{FF2B5EF4-FFF2-40B4-BE49-F238E27FC236}">
                <a16:creationId xmlns:a16="http://schemas.microsoft.com/office/drawing/2014/main" id="{F15756DE-2535-4874-B015-8A77A528BB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5" r="39105"/>
          <a:stretch>
            <a:fillRect/>
          </a:stretch>
        </p:blipFill>
        <p:spPr>
          <a:xfrm>
            <a:off x="9891132" y="0"/>
            <a:ext cx="2300868" cy="6858000"/>
          </a:xfr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0929EB-981E-4CAF-8A26-2766EF1224F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6D338-31CC-422B-8E47-19A366B30689}"/>
              </a:ext>
            </a:extLst>
          </p:cNvPr>
          <p:cNvSpPr/>
          <p:nvPr/>
        </p:nvSpPr>
        <p:spPr>
          <a:xfrm>
            <a:off x="9984510" y="5911272"/>
            <a:ext cx="2207490" cy="94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29D671-7DAD-4AAD-BC57-CF598C80B0C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CD5D28-BF72-44D1-ADAF-BFFF5067B6D2}"/>
              </a:ext>
            </a:extLst>
          </p:cNvPr>
          <p:cNvSpPr/>
          <p:nvPr/>
        </p:nvSpPr>
        <p:spPr>
          <a:xfrm>
            <a:off x="120074" y="146380"/>
            <a:ext cx="11970327" cy="6565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A5653E6-59E9-462E-BFEE-2AD2EE828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80" y="259218"/>
            <a:ext cx="5352299" cy="1453899"/>
          </a:xfrm>
          <a:prstGeom prst="rect">
            <a:avLst/>
          </a:prstGeom>
        </p:spPr>
      </p:pic>
      <p:pic>
        <p:nvPicPr>
          <p:cNvPr id="22" name="Picture 21" descr="A picture containing object&#10;&#10;Description automatically generated">
            <a:extLst>
              <a:ext uri="{FF2B5EF4-FFF2-40B4-BE49-F238E27FC236}">
                <a16:creationId xmlns:a16="http://schemas.microsoft.com/office/drawing/2014/main" id="{4BBB5BDF-F131-47D9-8C99-D36CADD52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" y="1729006"/>
            <a:ext cx="4908569" cy="1771599"/>
          </a:xfrm>
          <a:prstGeom prst="rect">
            <a:avLst/>
          </a:prstGeom>
        </p:spPr>
      </p:pic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89FC2C6A-D868-46B6-87E0-96490B66D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83" y="2980289"/>
            <a:ext cx="4572000" cy="2286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55964D6-420C-40A4-85E6-B325A3000E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80" y="3958118"/>
            <a:ext cx="6096528" cy="304826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0CB8688-82FD-46A6-9402-7A85CDC4DDFC}"/>
              </a:ext>
            </a:extLst>
          </p:cNvPr>
          <p:cNvSpPr txBox="1"/>
          <p:nvPr/>
        </p:nvSpPr>
        <p:spPr>
          <a:xfrm>
            <a:off x="6562608" y="649482"/>
            <a:ext cx="4527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MongoDB is the leading NoSQL database, empowering businesses to be more agile and scalable.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B8A4EC-21DE-401E-B5BF-704E4B90B345}"/>
              </a:ext>
            </a:extLst>
          </p:cNvPr>
          <p:cNvSpPr txBox="1"/>
          <p:nvPr/>
        </p:nvSpPr>
        <p:spPr>
          <a:xfrm>
            <a:off x="6562608" y="1982690"/>
            <a:ext cx="5133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Express is a minimal and flexible node.js web application framework, providing a robust set of features for building single and multi-page, and hybrid web applications.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0E769-3ADC-4562-B238-4BA3CE4E7E84}"/>
              </a:ext>
            </a:extLst>
          </p:cNvPr>
          <p:cNvSpPr txBox="1"/>
          <p:nvPr/>
        </p:nvSpPr>
        <p:spPr>
          <a:xfrm>
            <a:off x="6562608" y="3554003"/>
            <a:ext cx="5133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AngularJS lets you extend HTML vocabulary for your application. The resulting environment is extraordinarily expressive, readable, and quick to develop.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F85963-2ACF-48EA-B437-51DEACE1A96A}"/>
              </a:ext>
            </a:extLst>
          </p:cNvPr>
          <p:cNvSpPr txBox="1"/>
          <p:nvPr/>
        </p:nvSpPr>
        <p:spPr>
          <a:xfrm>
            <a:off x="6675800" y="5240236"/>
            <a:ext cx="5133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Node.js is a platform built on Chrome’s JavaScript runtime for easily building fast, scalable network applications.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932D2D-8B78-46D7-8242-21E6DC1CD4A9}"/>
              </a:ext>
            </a:extLst>
          </p:cNvPr>
          <p:cNvCxnSpPr/>
          <p:nvPr/>
        </p:nvCxnSpPr>
        <p:spPr>
          <a:xfrm flipV="1">
            <a:off x="6322423" y="1684480"/>
            <a:ext cx="4924697" cy="28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0F3BB01-971D-45FC-B7CC-E9868ABF5F5C}"/>
              </a:ext>
            </a:extLst>
          </p:cNvPr>
          <p:cNvCxnSpPr/>
          <p:nvPr/>
        </p:nvCxnSpPr>
        <p:spPr>
          <a:xfrm flipV="1">
            <a:off x="6322422" y="3346300"/>
            <a:ext cx="4924697" cy="28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F458BA-B3AE-432B-AAE9-27CAD5335260}"/>
              </a:ext>
            </a:extLst>
          </p:cNvPr>
          <p:cNvCxnSpPr>
            <a:cxnSpLocks/>
          </p:cNvCxnSpPr>
          <p:nvPr/>
        </p:nvCxnSpPr>
        <p:spPr>
          <a:xfrm flipV="1">
            <a:off x="6322422" y="4933399"/>
            <a:ext cx="4924697" cy="28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22264A84-B3F6-4E64-88C3-CFA03DED5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3597" y="146380"/>
            <a:ext cx="898329" cy="94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4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0929EB-981E-4CAF-8A26-2766EF1224F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6D338-31CC-422B-8E47-19A366B30689}"/>
              </a:ext>
            </a:extLst>
          </p:cNvPr>
          <p:cNvSpPr/>
          <p:nvPr/>
        </p:nvSpPr>
        <p:spPr>
          <a:xfrm>
            <a:off x="9984510" y="5911272"/>
            <a:ext cx="2207490" cy="94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29D671-7DAD-4AAD-BC57-CF598C80B0C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CD5D28-BF72-44D1-ADAF-BFFF5067B6D2}"/>
              </a:ext>
            </a:extLst>
          </p:cNvPr>
          <p:cNvSpPr/>
          <p:nvPr/>
        </p:nvSpPr>
        <p:spPr>
          <a:xfrm>
            <a:off x="120074" y="146380"/>
            <a:ext cx="11970327" cy="6565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80A104-D79A-4803-9812-B939B14DE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072" y="146380"/>
            <a:ext cx="898329" cy="9467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CECBA3-13B4-476D-A120-52CDA8A2E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37" y="1530515"/>
            <a:ext cx="97536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0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0929EB-981E-4CAF-8A26-2766EF1224F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6D338-31CC-422B-8E47-19A366B30689}"/>
              </a:ext>
            </a:extLst>
          </p:cNvPr>
          <p:cNvSpPr/>
          <p:nvPr/>
        </p:nvSpPr>
        <p:spPr>
          <a:xfrm>
            <a:off x="9984510" y="5911272"/>
            <a:ext cx="2207490" cy="94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29D671-7DAD-4AAD-BC57-CF598C80B0C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CD5D28-BF72-44D1-ADAF-BFFF5067B6D2}"/>
              </a:ext>
            </a:extLst>
          </p:cNvPr>
          <p:cNvSpPr/>
          <p:nvPr/>
        </p:nvSpPr>
        <p:spPr>
          <a:xfrm>
            <a:off x="101599" y="0"/>
            <a:ext cx="11970327" cy="6565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80A104-D79A-4803-9812-B939B14DE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072" y="146380"/>
            <a:ext cx="898329" cy="946728"/>
          </a:xfrm>
          <a:prstGeom prst="rect">
            <a:avLst/>
          </a:prstGeom>
        </p:spPr>
      </p:pic>
      <p:sp>
        <p:nvSpPr>
          <p:cNvPr id="10" name="Title 19">
            <a:extLst>
              <a:ext uri="{FF2B5EF4-FFF2-40B4-BE49-F238E27FC236}">
                <a16:creationId xmlns:a16="http://schemas.microsoft.com/office/drawing/2014/main" id="{E2C8E545-7F77-48F5-8692-A7AFB3835847}"/>
              </a:ext>
            </a:extLst>
          </p:cNvPr>
          <p:cNvSpPr txBox="1">
            <a:spLocks/>
          </p:cNvSpPr>
          <p:nvPr/>
        </p:nvSpPr>
        <p:spPr>
          <a:xfrm>
            <a:off x="2705017" y="2855810"/>
            <a:ext cx="6800439" cy="17733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7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68497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4367" y="4267186"/>
            <a:ext cx="4759440" cy="1773395"/>
          </a:xfrm>
        </p:spPr>
        <p:txBody>
          <a:bodyPr/>
          <a:lstStyle/>
          <a:p>
            <a:r>
              <a:rPr lang="en-ZA" sz="6600" dirty="0"/>
              <a:t>THANK YOU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ZA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en-ZA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ZA" sz="1600" b="1" spc="-1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ZA" sz="1600" b="1" spc="-100" dirty="0">
                <a:latin typeface="Corbel" panose="020B0503020204020204" pitchFamily="34" charset="0"/>
              </a:rPr>
              <a:t>CONSULTANTS</a:t>
            </a:r>
            <a:endParaRPr lang="en-ZA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13</a:t>
            </a:fld>
            <a:endParaRPr lang="en-ZA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E443976-DB6D-4127-9C69-28358770D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161911"/>
            <a:ext cx="4105275" cy="4105275"/>
          </a:xfrm>
          <a:prstGeom prst="rect">
            <a:avLst/>
          </a:prstGeom>
        </p:spPr>
      </p:pic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A0C47CA4-98E0-42BC-B871-0A904F04C59B}"/>
              </a:ext>
            </a:extLst>
          </p:cNvPr>
          <p:cNvSpPr/>
          <p:nvPr/>
        </p:nvSpPr>
        <p:spPr>
          <a:xfrm>
            <a:off x="32243" y="5532582"/>
            <a:ext cx="4105275" cy="1325418"/>
          </a:xfrm>
          <a:prstGeom prst="rtTriangle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B839D140-269D-4770-BBD3-81B1779AF843}"/>
              </a:ext>
            </a:extLst>
          </p:cNvPr>
          <p:cNvSpPr/>
          <p:nvPr/>
        </p:nvSpPr>
        <p:spPr>
          <a:xfrm rot="10800000">
            <a:off x="8086725" y="0"/>
            <a:ext cx="4105275" cy="234603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010683C7-1597-43CF-9AAC-0475E6E5B399}"/>
              </a:ext>
            </a:extLst>
          </p:cNvPr>
          <p:cNvSpPr/>
          <p:nvPr/>
        </p:nvSpPr>
        <p:spPr>
          <a:xfrm rot="5400000">
            <a:off x="-721590" y="721595"/>
            <a:ext cx="3429000" cy="1985816"/>
          </a:xfrm>
          <a:prstGeom prst="rtTriangle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2D008D67-EC8E-47C0-90B3-ACC704408EB1}"/>
              </a:ext>
            </a:extLst>
          </p:cNvPr>
          <p:cNvSpPr/>
          <p:nvPr/>
        </p:nvSpPr>
        <p:spPr>
          <a:xfrm rot="16200000">
            <a:off x="10542906" y="5208904"/>
            <a:ext cx="992908" cy="2305279"/>
          </a:xfrm>
          <a:prstGeom prst="rtTriangl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836" y="2796309"/>
            <a:ext cx="3842327" cy="1265381"/>
          </a:xfrm>
        </p:spPr>
        <p:txBody>
          <a:bodyPr/>
          <a:lstStyle/>
          <a:p>
            <a:r>
              <a:rPr lang="en-ZA" sz="8800" dirty="0"/>
              <a:t>Q &amp;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ZA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en-ZA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ZA" sz="1600" b="1" spc="-1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ZA" sz="1600" b="1" spc="-100" dirty="0">
                <a:latin typeface="Corbel" panose="020B0503020204020204" pitchFamily="34" charset="0"/>
              </a:rPr>
              <a:t>CONSULTANTS</a:t>
            </a:r>
            <a:endParaRPr lang="en-ZA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14</a:t>
            </a:fld>
            <a:endParaRPr lang="en-ZA" dirty="0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A0C47CA4-98E0-42BC-B871-0A904F04C59B}"/>
              </a:ext>
            </a:extLst>
          </p:cNvPr>
          <p:cNvSpPr/>
          <p:nvPr/>
        </p:nvSpPr>
        <p:spPr>
          <a:xfrm>
            <a:off x="32243" y="4461164"/>
            <a:ext cx="5518812" cy="2396836"/>
          </a:xfrm>
          <a:prstGeom prst="rtTriangle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B839D140-269D-4770-BBD3-81B1779AF843}"/>
              </a:ext>
            </a:extLst>
          </p:cNvPr>
          <p:cNvSpPr/>
          <p:nvPr/>
        </p:nvSpPr>
        <p:spPr>
          <a:xfrm rot="10800000">
            <a:off x="8086724" y="0"/>
            <a:ext cx="4105275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010683C7-1597-43CF-9AAC-0475E6E5B399}"/>
              </a:ext>
            </a:extLst>
          </p:cNvPr>
          <p:cNvSpPr/>
          <p:nvPr/>
        </p:nvSpPr>
        <p:spPr>
          <a:xfrm rot="5400000">
            <a:off x="-1005651" y="1037894"/>
            <a:ext cx="3429000" cy="1353212"/>
          </a:xfrm>
          <a:prstGeom prst="rtTriangle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2D008D67-EC8E-47C0-90B3-ACC704408EB1}"/>
              </a:ext>
            </a:extLst>
          </p:cNvPr>
          <p:cNvSpPr/>
          <p:nvPr/>
        </p:nvSpPr>
        <p:spPr>
          <a:xfrm rot="16200000">
            <a:off x="10039525" y="4705523"/>
            <a:ext cx="1999671" cy="2305279"/>
          </a:xfrm>
          <a:prstGeom prst="rtTriangl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8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0217" y="316733"/>
            <a:ext cx="5829095" cy="1674470"/>
          </a:xfrm>
        </p:spPr>
        <p:txBody>
          <a:bodyPr/>
          <a:lstStyle/>
          <a:p>
            <a:r>
              <a:rPr lang="en-ZA" dirty="0"/>
              <a:t>Team members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E407C-46BA-432A-89C3-F62F40BE882C}"/>
              </a:ext>
            </a:extLst>
          </p:cNvPr>
          <p:cNvSpPr txBox="1"/>
          <p:nvPr/>
        </p:nvSpPr>
        <p:spPr>
          <a:xfrm>
            <a:off x="1073001" y="3288713"/>
            <a:ext cx="69164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Nolan Honey Lead /Back-End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Harry Archer UI / Back-End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Saif Mustaf  UI / Back-End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Jan Farun Database / Back-End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Nikolas Andrew Di Domenico Back-End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91E9C5-D20F-434F-831C-1CA1DBB61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182" y="0"/>
            <a:ext cx="1913511" cy="191351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CD66C74-4406-41EE-BAA7-DDB039A8C773}"/>
              </a:ext>
            </a:extLst>
          </p:cNvPr>
          <p:cNvSpPr/>
          <p:nvPr/>
        </p:nvSpPr>
        <p:spPr>
          <a:xfrm>
            <a:off x="9949336" y="5724828"/>
            <a:ext cx="2242664" cy="10698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433" y="720435"/>
            <a:ext cx="4932219" cy="1475408"/>
          </a:xfrm>
        </p:spPr>
        <p:txBody>
          <a:bodyPr/>
          <a:lstStyle/>
          <a:p>
            <a:pPr algn="l"/>
            <a:r>
              <a:rPr lang="en-ZA" sz="4000" dirty="0"/>
              <a:t>Agenda for  our Presentation</a:t>
            </a:r>
            <a:r>
              <a:rPr lang="en-ZA" dirty="0"/>
              <a:t>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pic>
        <p:nvPicPr>
          <p:cNvPr id="13" name="Picture Placeholder 12" descr="A picture containing building, indoor, table&#10;&#10;Description automatically generated">
            <a:extLst>
              <a:ext uri="{FF2B5EF4-FFF2-40B4-BE49-F238E27FC236}">
                <a16:creationId xmlns:a16="http://schemas.microsoft.com/office/drawing/2014/main" id="{47E55E32-2041-4397-9D2B-0EFE1D9063B0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6" r="36606"/>
          <a:stretch>
            <a:fillRect/>
          </a:stretch>
        </p:blipFill>
        <p:spPr>
          <a:xfrm>
            <a:off x="9980476" y="1"/>
            <a:ext cx="2211524" cy="6858000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2344C2-EC13-4AAB-9B15-E70E7B5D5265}"/>
              </a:ext>
            </a:extLst>
          </p:cNvPr>
          <p:cNvSpPr/>
          <p:nvPr/>
        </p:nvSpPr>
        <p:spPr>
          <a:xfrm>
            <a:off x="104503" y="147782"/>
            <a:ext cx="2429691" cy="6579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5C5A25-ADD9-49FD-A01B-4D804495D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6" y="282332"/>
            <a:ext cx="1945404" cy="19135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A12D579-66A0-4F48-89F5-F31FF2BA6573}"/>
              </a:ext>
            </a:extLst>
          </p:cNvPr>
          <p:cNvSpPr txBox="1"/>
          <p:nvPr/>
        </p:nvSpPr>
        <p:spPr>
          <a:xfrm>
            <a:off x="2733964" y="2881745"/>
            <a:ext cx="5892801" cy="3584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Project description by team member name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In-Scope by 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Out-of-Scope by…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Detailed Demo of Mock up/Prototype by…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Technology Requirements by Jan Farun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Conclusion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Description</a:t>
            </a: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0FC2A8A-788B-4B91-AC99-BF06243F4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8044" y="2871982"/>
            <a:ext cx="500633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-228600"/>
            <a:r>
              <a:rPr lang="en-US">
                <a:solidFill>
                  <a:schemeClr val="tx1"/>
                </a:solidFill>
              </a:rPr>
              <a:t>Lorem ipsum dolor sit amet. </a:t>
            </a:r>
          </a:p>
          <a:p>
            <a:pPr indent="-228600"/>
            <a:r>
              <a:rPr lang="en-US">
                <a:solidFill>
                  <a:schemeClr val="tx1"/>
                </a:solidFill>
              </a:rPr>
              <a:t>Ut fermentum a magna ut eleifend. Integer convallis suscipit ante eu varius. </a:t>
            </a:r>
          </a:p>
          <a:p>
            <a:pPr indent="-228600"/>
            <a:r>
              <a:rPr lang="en-US">
                <a:solidFill>
                  <a:schemeClr val="tx1"/>
                </a:solidFill>
              </a:rPr>
              <a:t>Suspendisse sit amet ipsum finibus justo viverra blandit. </a:t>
            </a:r>
          </a:p>
          <a:p>
            <a:pPr indent="-228600"/>
            <a:r>
              <a:rPr lang="en-US">
                <a:solidFill>
                  <a:schemeClr val="tx1"/>
                </a:solidFill>
              </a:rPr>
              <a:t>Ut congue quis tortor eget sodales. </a:t>
            </a:r>
          </a:p>
          <a:p>
            <a:pPr indent="-228600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AEDED-E0C6-494D-A819-260014A4FCB2}"/>
              </a:ext>
            </a:extLst>
          </p:cNvPr>
          <p:cNvSpPr/>
          <p:nvPr/>
        </p:nvSpPr>
        <p:spPr>
          <a:xfrm>
            <a:off x="9794078" y="6354617"/>
            <a:ext cx="1610772" cy="3694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8220" y="2543820"/>
            <a:ext cx="6066118" cy="150642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dirty="0"/>
              <a:t>Lorem ipsum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. </a:t>
            </a:r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2AEB6E-330B-4240-9F1E-4B1A90F04A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" r="-8" b="-8"/>
          <a:stretch/>
        </p:blipFill>
        <p:spPr>
          <a:xfrm>
            <a:off x="8324130" y="3191551"/>
            <a:ext cx="2198097" cy="2194559"/>
          </a:xfrm>
          <a:prstGeom prst="rect">
            <a:avLst/>
          </a:prstGeom>
        </p:spPr>
      </p:pic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065116C4-2A26-42B6-837C-2C084004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BEB25-C13F-4E06-98F6-C52DDDA0DA25}"/>
              </a:ext>
            </a:extLst>
          </p:cNvPr>
          <p:cNvSpPr txBox="1"/>
          <p:nvPr/>
        </p:nvSpPr>
        <p:spPr>
          <a:xfrm>
            <a:off x="2386361" y="217448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9623B7-0FEB-486B-A87A-ABF4625A728A}"/>
              </a:ext>
            </a:extLst>
          </p:cNvPr>
          <p:cNvSpPr txBox="1"/>
          <p:nvPr/>
        </p:nvSpPr>
        <p:spPr>
          <a:xfrm>
            <a:off x="1446749" y="1466602"/>
            <a:ext cx="3494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In-Scope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307730-4245-4FA5-BDD2-61B460C7D360}"/>
              </a:ext>
            </a:extLst>
          </p:cNvPr>
          <p:cNvSpPr/>
          <p:nvPr/>
        </p:nvSpPr>
        <p:spPr>
          <a:xfrm>
            <a:off x="10039927" y="6216073"/>
            <a:ext cx="2152073" cy="641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6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942" y="3879273"/>
            <a:ext cx="5904694" cy="1262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dirty="0"/>
              <a:t>Lorem ipsum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dirty="0" err="1"/>
              <a:t>Rnkmgdsg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330903" y="621792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9B51A1E-902D-48AF-9020-955120F399B6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 algn="r">
                <a:spcAft>
                  <a:spcPts val="600"/>
                </a:spcAft>
              </a:pPr>
              <a:t>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065116C4-2A26-42B6-837C-2C084004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4CBE76-8A4F-4723-9754-7D4FFACE4812}"/>
              </a:ext>
            </a:extLst>
          </p:cNvPr>
          <p:cNvSpPr txBox="1"/>
          <p:nvPr/>
        </p:nvSpPr>
        <p:spPr>
          <a:xfrm>
            <a:off x="606942" y="2675103"/>
            <a:ext cx="3691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Out-of-Scope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5B6F87-6A16-42C6-8A51-3FAB069A897E}"/>
              </a:ext>
            </a:extLst>
          </p:cNvPr>
          <p:cNvSpPr/>
          <p:nvPr/>
        </p:nvSpPr>
        <p:spPr>
          <a:xfrm>
            <a:off x="9997878" y="0"/>
            <a:ext cx="2194121" cy="6857978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0E4E8-7FDF-4180-8ADF-8D19999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089" y="1353188"/>
            <a:ext cx="1823697" cy="18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330903" y="621792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9B51A1E-902D-48AF-9020-955120F399B6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 algn="r">
                <a:spcAft>
                  <a:spcPts val="600"/>
                </a:spcAft>
              </a:pPr>
              <a:t>7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065116C4-2A26-42B6-837C-2C084004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3128D3-EB52-4D32-AB94-92FD565E0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051" y="4556388"/>
            <a:ext cx="2183949" cy="2301612"/>
          </a:xfrm>
          <a:prstGeom prst="rect">
            <a:avLst/>
          </a:prstGeom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B1E850A4-0839-4428-95A1-A73068022FE0}"/>
              </a:ext>
            </a:extLst>
          </p:cNvPr>
          <p:cNvSpPr/>
          <p:nvPr/>
        </p:nvSpPr>
        <p:spPr>
          <a:xfrm>
            <a:off x="0" y="4354946"/>
            <a:ext cx="8368145" cy="2503054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B072BE2B-8CFD-4FDC-9CBF-796C24CB7542}"/>
              </a:ext>
            </a:extLst>
          </p:cNvPr>
          <p:cNvSpPr/>
          <p:nvPr/>
        </p:nvSpPr>
        <p:spPr>
          <a:xfrm rot="10800000">
            <a:off x="1639906" y="0"/>
            <a:ext cx="8368145" cy="2503054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282DEC-B84C-429F-9E32-414D947B527A}"/>
              </a:ext>
            </a:extLst>
          </p:cNvPr>
          <p:cNvSpPr txBox="1"/>
          <p:nvPr/>
        </p:nvSpPr>
        <p:spPr>
          <a:xfrm>
            <a:off x="87776" y="540135"/>
            <a:ext cx="102431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</a:rPr>
              <a:t>Detailed Demo</a:t>
            </a:r>
          </a:p>
          <a:p>
            <a:r>
              <a:rPr lang="en-US" sz="4400" b="1" dirty="0">
                <a:latin typeface="+mj-lt"/>
              </a:rPr>
              <a:t>of Mock up/Prototype</a:t>
            </a:r>
          </a:p>
          <a:p>
            <a:endParaRPr 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411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422CFB-1ED9-471E-A7DF-7F3EE017D88D}"/>
              </a:ext>
            </a:extLst>
          </p:cNvPr>
          <p:cNvSpPr txBox="1"/>
          <p:nvPr/>
        </p:nvSpPr>
        <p:spPr>
          <a:xfrm>
            <a:off x="623813" y="518205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Technology Requirements</a:t>
            </a:r>
          </a:p>
        </p:txBody>
      </p:sp>
      <p:sp>
        <p:nvSpPr>
          <p:cNvPr id="28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DD4EF4B-3353-42A7-AE8F-DA6C3CBC8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861ED2-BE40-41A4-B102-B0AFA8953012}"/>
              </a:ext>
            </a:extLst>
          </p:cNvPr>
          <p:cNvSpPr txBox="1"/>
          <p:nvPr/>
        </p:nvSpPr>
        <p:spPr>
          <a:xfrm>
            <a:off x="404257" y="2810107"/>
            <a:ext cx="5195633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Our team needs great technologies for our Web Application to come true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Our Solution…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6E8010-0D15-4B26-90D5-CC83D24D995C}"/>
              </a:ext>
            </a:extLst>
          </p:cNvPr>
          <p:cNvCxnSpPr/>
          <p:nvPr/>
        </p:nvCxnSpPr>
        <p:spPr>
          <a:xfrm>
            <a:off x="0" y="5164255"/>
            <a:ext cx="56001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A0B872-7602-4A91-B34A-CBB56D9934AD}"/>
              </a:ext>
            </a:extLst>
          </p:cNvPr>
          <p:cNvCxnSpPr/>
          <p:nvPr/>
        </p:nvCxnSpPr>
        <p:spPr>
          <a:xfrm>
            <a:off x="0" y="2615018"/>
            <a:ext cx="5600197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99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0929EB-981E-4CAF-8A26-2766EF1224F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6D338-31CC-422B-8E47-19A366B30689}"/>
              </a:ext>
            </a:extLst>
          </p:cNvPr>
          <p:cNvSpPr/>
          <p:nvPr/>
        </p:nvSpPr>
        <p:spPr>
          <a:xfrm>
            <a:off x="9984510" y="5911272"/>
            <a:ext cx="2207490" cy="94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29D671-7DAD-4AAD-BC57-CF598C80B0C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CD5D28-BF72-44D1-ADAF-BFFF5067B6D2}"/>
              </a:ext>
            </a:extLst>
          </p:cNvPr>
          <p:cNvSpPr/>
          <p:nvPr/>
        </p:nvSpPr>
        <p:spPr>
          <a:xfrm>
            <a:off x="101599" y="110835"/>
            <a:ext cx="11970327" cy="6565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482B4FC-D4AA-4998-B882-5F7589297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59" y="1592715"/>
            <a:ext cx="7458482" cy="344954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97241A-DB6B-49BD-96A7-FD397C36ACCE}"/>
              </a:ext>
            </a:extLst>
          </p:cNvPr>
          <p:cNvCxnSpPr>
            <a:cxnSpLocks/>
          </p:cNvCxnSpPr>
          <p:nvPr/>
        </p:nvCxnSpPr>
        <p:spPr>
          <a:xfrm>
            <a:off x="2366759" y="4859382"/>
            <a:ext cx="736507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BD1422-3213-40F0-B715-6A579AF724E1}"/>
              </a:ext>
            </a:extLst>
          </p:cNvPr>
          <p:cNvCxnSpPr>
            <a:cxnSpLocks/>
          </p:cNvCxnSpPr>
          <p:nvPr/>
        </p:nvCxnSpPr>
        <p:spPr>
          <a:xfrm>
            <a:off x="2366759" y="5077096"/>
            <a:ext cx="736507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EC3414-DB21-4D82-ACD5-D85A01658CD3}"/>
              </a:ext>
            </a:extLst>
          </p:cNvPr>
          <p:cNvCxnSpPr>
            <a:cxnSpLocks/>
          </p:cNvCxnSpPr>
          <p:nvPr/>
        </p:nvCxnSpPr>
        <p:spPr>
          <a:xfrm>
            <a:off x="2366759" y="5299164"/>
            <a:ext cx="73650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09DD607-ACB6-4DE1-A3C0-625B797FDB09}"/>
              </a:ext>
            </a:extLst>
          </p:cNvPr>
          <p:cNvCxnSpPr>
            <a:cxnSpLocks/>
          </p:cNvCxnSpPr>
          <p:nvPr/>
        </p:nvCxnSpPr>
        <p:spPr>
          <a:xfrm>
            <a:off x="2366759" y="5521233"/>
            <a:ext cx="736507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C6EED03-2109-4E98-9144-2B066980E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546" y="110835"/>
            <a:ext cx="898329" cy="94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3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nimalistic Presentation Layout_Alt_SB - v4.potx" id="{A4B1627E-7CE8-451C-8A79-FF17A84C59F9}" vid="{A2DEFC27-6425-4842-A829-62107912A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Times New Roman</vt:lpstr>
      <vt:lpstr>Office Theme</vt:lpstr>
      <vt:lpstr>Hobby store Online Platform</vt:lpstr>
      <vt:lpstr>Team members</vt:lpstr>
      <vt:lpstr>Agenda for  our Presentation…</vt:lpstr>
      <vt:lpstr>Project Description</vt:lpstr>
      <vt:lpstr>Slide Title</vt:lpstr>
      <vt:lpstr>Slide Title</vt:lpstr>
      <vt:lpstr>Slide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2018-11-18T18:22:05Z</dcterms:created>
  <dcterms:modified xsi:type="dcterms:W3CDTF">2018-11-18T20:42:38Z</dcterms:modified>
</cp:coreProperties>
</file>