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Cabin"/>
      <p:regular r:id="rId35"/>
      <p:bold r:id="rId36"/>
      <p:italic r:id="rId37"/>
      <p:boldItalic r:id="rId38"/>
    </p:embeddedFon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1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7E9D8C-185C-421E-81F0-889B35DA0857}">
  <a:tblStyle styleId="{777E9D8C-185C-421E-81F0-889B35DA0857}" styleName="Table_0">
    <a:wholeTbl>
      <a:tcTxStyle b="off" i="off">
        <a:font>
          <a:latin typeface="Segoe UI Light"/>
          <a:ea typeface="Segoe UI Light"/>
          <a:cs typeface="Segoe U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8"/>
          </a:solidFill>
        </a:fill>
      </a:tcStyle>
    </a:wholeTbl>
    <a:band1H>
      <a:tcTxStyle/>
      <a:tcStyle>
        <a:fill>
          <a:solidFill>
            <a:srgbClr val="CACDCE"/>
          </a:solidFill>
        </a:fill>
      </a:tcStyle>
    </a:band1H>
    <a:band2H>
      <a:tcTxStyle/>
    </a:band2H>
    <a:band1V>
      <a:tcTxStyle/>
      <a:tcStyle>
        <a:fill>
          <a:solidFill>
            <a:srgbClr val="CACDCE"/>
          </a:solidFill>
        </a:fill>
      </a:tcStyle>
    </a:band1V>
    <a:band2V>
      <a:tcTxStyle/>
    </a:band2V>
    <a:lastCol>
      <a:tcTxStyle b="on" i="off">
        <a:font>
          <a:latin typeface="Segoe UI Light"/>
          <a:ea typeface="Segoe UI Light"/>
          <a:cs typeface="Segoe UI Light"/>
        </a:font>
        <a:schemeClr val="lt1"/>
      </a:tcTxStyle>
      <a:tcStyle>
        <a:fill>
          <a:solidFill>
            <a:schemeClr val="accent1"/>
          </a:solidFill>
        </a:fill>
      </a:tcStyle>
    </a:lastCol>
    <a:firstCol>
      <a:tcTxStyle b="on" i="off">
        <a:font>
          <a:latin typeface="Segoe UI Light"/>
          <a:ea typeface="Segoe UI Light"/>
          <a:cs typeface="Segoe UI Light"/>
        </a:font>
        <a:schemeClr val="lt1"/>
      </a:tcTxStyle>
      <a:tcStyle>
        <a:fill>
          <a:solidFill>
            <a:schemeClr val="accent1"/>
          </a:solidFill>
        </a:fill>
      </a:tcStyle>
    </a:firstCol>
    <a:lastRow>
      <a:tcTxStyle b="on" i="off">
        <a:font>
          <a:latin typeface="Segoe UI Light"/>
          <a:ea typeface="Segoe UI Light"/>
          <a:cs typeface="Segoe U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Light"/>
          <a:ea typeface="Segoe UI Light"/>
          <a:cs typeface="Segoe U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311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4.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b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bin-italic.fntdata"/><Relationship Id="rId14" Type="http://schemas.openxmlformats.org/officeDocument/2006/relationships/slide" Target="slides/slide8.xml"/><Relationship Id="rId36" Type="http://schemas.openxmlformats.org/officeDocument/2006/relationships/font" Target="fonts/Cabin-bold.fntdata"/><Relationship Id="rId17" Type="http://schemas.openxmlformats.org/officeDocument/2006/relationships/slide" Target="slides/slide11.xml"/><Relationship Id="rId39" Type="http://schemas.openxmlformats.org/officeDocument/2006/relationships/font" Target="fonts/QuattrocentoSans-regular.fntdata"/><Relationship Id="rId16" Type="http://schemas.openxmlformats.org/officeDocument/2006/relationships/slide" Target="slides/slide10.xml"/><Relationship Id="rId38" Type="http://schemas.openxmlformats.org/officeDocument/2006/relationships/font" Target="fonts/Cab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7" name="Shape 947"/>
        <p:cNvGrpSpPr/>
        <p:nvPr/>
      </p:nvGrpSpPr>
      <p:grpSpPr>
        <a:xfrm>
          <a:off x="0" y="0"/>
          <a:ext cx="0" cy="0"/>
          <a:chOff x="0" y="0"/>
          <a:chExt cx="0" cy="0"/>
        </a:xfrm>
      </p:grpSpPr>
      <p:sp>
        <p:nvSpPr>
          <p:cNvPr id="948" name="Google Shape;9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Google Shape;9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3" name="Shape 1053"/>
        <p:cNvGrpSpPr/>
        <p:nvPr/>
      </p:nvGrpSpPr>
      <p:grpSpPr>
        <a:xfrm>
          <a:off x="0" y="0"/>
          <a:ext cx="0" cy="0"/>
          <a:chOff x="0" y="0"/>
          <a:chExt cx="0" cy="0"/>
        </a:xfrm>
      </p:grpSpPr>
      <p:sp>
        <p:nvSpPr>
          <p:cNvPr id="1054" name="Google Shape;10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9" name="Shape 1089"/>
        <p:cNvGrpSpPr/>
        <p:nvPr/>
      </p:nvGrpSpPr>
      <p:grpSpPr>
        <a:xfrm>
          <a:off x="0" y="0"/>
          <a:ext cx="0" cy="0"/>
          <a:chOff x="0" y="0"/>
          <a:chExt cx="0" cy="0"/>
        </a:xfrm>
      </p:grpSpPr>
      <p:sp>
        <p:nvSpPr>
          <p:cNvPr id="1090" name="Google Shape;109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1" name="Google Shape;10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2" name="Shape 1122"/>
        <p:cNvGrpSpPr/>
        <p:nvPr/>
      </p:nvGrpSpPr>
      <p:grpSpPr>
        <a:xfrm>
          <a:off x="0" y="0"/>
          <a:ext cx="0" cy="0"/>
          <a:chOff x="0" y="0"/>
          <a:chExt cx="0" cy="0"/>
        </a:xfrm>
      </p:grpSpPr>
      <p:sp>
        <p:nvSpPr>
          <p:cNvPr id="1123" name="Google Shape;11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4" name="Google Shape;11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Google Shape;113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Logo">
  <p:cSld name="Title Slide with Logo">
    <p:spTree>
      <p:nvGrpSpPr>
        <p:cNvPr id="19" name="Shape 19"/>
        <p:cNvGrpSpPr/>
        <p:nvPr/>
      </p:nvGrpSpPr>
      <p:grpSpPr>
        <a:xfrm>
          <a:off x="0" y="0"/>
          <a:ext cx="0" cy="0"/>
          <a:chOff x="0" y="0"/>
          <a:chExt cx="0" cy="0"/>
        </a:xfrm>
      </p:grpSpPr>
      <p:sp>
        <p:nvSpPr>
          <p:cNvPr id="20" name="Google Shape;20;p2"/>
          <p:cNvSpPr/>
          <p:nvPr/>
        </p:nvSpPr>
        <p:spPr>
          <a:xfrm>
            <a:off x="0" y="0"/>
            <a:ext cx="12192000" cy="4416552"/>
          </a:xfrm>
          <a:prstGeom prst="rect">
            <a:avLst/>
          </a:prstGeom>
          <a:blipFill rotWithShape="1">
            <a:blip r:embed="rId2">
              <a:alphaModFix/>
            </a:blip>
            <a:stretch>
              <a:fillRect b="0" l="-840" r="-84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2"/>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3" name="Google Shape;23;p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 name="Google Shape;24;p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5" name="Google Shape;25;p2"/>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2"/>
          <p:cNvSpPr txBox="1"/>
          <p:nvPr>
            <p:ph idx="1" type="subTitle"/>
          </p:nvPr>
        </p:nvSpPr>
        <p:spPr>
          <a:xfrm>
            <a:off x="1524000" y="4734696"/>
            <a:ext cx="9144000" cy="459798"/>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
        <p:nvSpPr>
          <p:cNvPr id="27" name="Google Shape;27;p2"/>
          <p:cNvSpPr/>
          <p:nvPr>
            <p:ph idx="2" type="pic"/>
          </p:nvPr>
        </p:nvSpPr>
        <p:spPr>
          <a:xfrm>
            <a:off x="5355336" y="1172982"/>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8" name="Google Shape;28;p2"/>
          <p:cNvGrpSpPr/>
          <p:nvPr/>
        </p:nvGrpSpPr>
        <p:grpSpPr>
          <a:xfrm>
            <a:off x="3619265" y="2253996"/>
            <a:ext cx="4953471" cy="100584"/>
            <a:chOff x="3631692" y="2253996"/>
            <a:chExt cx="4953471" cy="100584"/>
          </a:xfrm>
        </p:grpSpPr>
        <p:sp>
          <p:nvSpPr>
            <p:cNvPr id="29" name="Google Shape;29;p2"/>
            <p:cNvSpPr/>
            <p:nvPr/>
          </p:nvSpPr>
          <p:spPr>
            <a:xfrm>
              <a:off x="3631692"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30" name="Google Shape;30;p2"/>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31" name="Google Shape;31;p2"/>
            <p:cNvSpPr/>
            <p:nvPr/>
          </p:nvSpPr>
          <p:spPr>
            <a:xfrm>
              <a:off x="8484579"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32" name="Google Shape;32;p2"/>
          <p:cNvGrpSpPr/>
          <p:nvPr/>
        </p:nvGrpSpPr>
        <p:grpSpPr>
          <a:xfrm>
            <a:off x="4652581" y="5305363"/>
            <a:ext cx="2886839" cy="100584"/>
            <a:chOff x="3631690" y="2253996"/>
            <a:chExt cx="5028467" cy="100584"/>
          </a:xfrm>
        </p:grpSpPr>
        <p:sp>
          <p:nvSpPr>
            <p:cNvPr id="33" name="Google Shape;33;p2"/>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34" name="Google Shape;34;p2"/>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35" name="Google Shape;35;p2"/>
            <p:cNvSpPr/>
            <p:nvPr/>
          </p:nvSpPr>
          <p:spPr>
            <a:xfrm>
              <a:off x="8484578"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Layout with circles">
  <p:cSld name="Content Layout with circles">
    <p:spTree>
      <p:nvGrpSpPr>
        <p:cNvPr id="196" name="Shape 196"/>
        <p:cNvGrpSpPr/>
        <p:nvPr/>
      </p:nvGrpSpPr>
      <p:grpSpPr>
        <a:xfrm>
          <a:off x="0" y="0"/>
          <a:ext cx="0" cy="0"/>
          <a:chOff x="0" y="0"/>
          <a:chExt cx="0" cy="0"/>
        </a:xfrm>
      </p:grpSpPr>
      <p:sp>
        <p:nvSpPr>
          <p:cNvPr id="197" name="Google Shape;197;p1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8" name="Google Shape;198;p11"/>
          <p:cNvSpPr txBox="1"/>
          <p:nvPr>
            <p:ph type="title"/>
          </p:nvPr>
        </p:nvSpPr>
        <p:spPr>
          <a:xfrm>
            <a:off x="803276" y="3242645"/>
            <a:ext cx="446404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9" name="Google Shape;199;p11"/>
          <p:cNvSpPr txBox="1"/>
          <p:nvPr>
            <p:ph idx="1" type="body"/>
          </p:nvPr>
        </p:nvSpPr>
        <p:spPr>
          <a:xfrm>
            <a:off x="826770" y="4872948"/>
            <a:ext cx="4443165" cy="882062"/>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00" name="Google Shape;200;p1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01" name="Google Shape;201;p1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1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03" name="Google Shape;203;p11"/>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04" name="Google Shape;204;p11"/>
          <p:cNvGrpSpPr/>
          <p:nvPr/>
        </p:nvGrpSpPr>
        <p:grpSpPr>
          <a:xfrm>
            <a:off x="0" y="4581382"/>
            <a:ext cx="4370400" cy="100800"/>
            <a:chOff x="-1228304" y="3240138"/>
            <a:chExt cx="4370400" cy="100800"/>
          </a:xfrm>
        </p:grpSpPr>
        <p:cxnSp>
          <p:nvCxnSpPr>
            <p:cNvPr id="205" name="Google Shape;205;p11"/>
            <p:cNvCxnSpPr/>
            <p:nvPr/>
          </p:nvCxnSpPr>
          <p:spPr>
            <a:xfrm>
              <a:off x="-1228304" y="3290538"/>
              <a:ext cx="4320000" cy="0"/>
            </a:xfrm>
            <a:prstGeom prst="straightConnector1">
              <a:avLst/>
            </a:prstGeom>
            <a:noFill/>
            <a:ln cap="flat" cmpd="sng" w="9525">
              <a:solidFill>
                <a:srgbClr val="7F7F7F"/>
              </a:solidFill>
              <a:prstDash val="solid"/>
              <a:miter lim="800000"/>
              <a:headEnd len="sm" w="sm" type="none"/>
              <a:tailEnd len="sm" w="sm" type="none"/>
            </a:ln>
          </p:spPr>
        </p:cxnSp>
        <p:sp>
          <p:nvSpPr>
            <p:cNvPr id="206" name="Google Shape;206;p11"/>
            <p:cNvSpPr/>
            <p:nvPr/>
          </p:nvSpPr>
          <p:spPr>
            <a:xfrm>
              <a:off x="304129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07" name="Google Shape;207;p11"/>
          <p:cNvSpPr txBox="1"/>
          <p:nvPr>
            <p:ph idx="3" type="body"/>
          </p:nvPr>
        </p:nvSpPr>
        <p:spPr>
          <a:xfrm>
            <a:off x="5533023" y="4551485"/>
            <a:ext cx="5855702" cy="1208079"/>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08" name="Google Shape;208;p1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09" name="Google Shape;209;p1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10" name="Google Shape;210;p1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11" name="Google Shape;211;p1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12" name="Google Shape;212;p11"/>
          <p:cNvSpPr/>
          <p:nvPr/>
        </p:nvSpPr>
        <p:spPr>
          <a:xfrm>
            <a:off x="3616960" y="859665"/>
            <a:ext cx="2121408" cy="212140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3" name="Google Shape;213;p11"/>
          <p:cNvSpPr/>
          <p:nvPr/>
        </p:nvSpPr>
        <p:spPr>
          <a:xfrm>
            <a:off x="5522965" y="836613"/>
            <a:ext cx="2816352" cy="281635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4" name="Google Shape;214;p11"/>
          <p:cNvSpPr/>
          <p:nvPr/>
        </p:nvSpPr>
        <p:spPr>
          <a:xfrm>
            <a:off x="8123915" y="859665"/>
            <a:ext cx="3273552" cy="327355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5" name="Google Shape;215;p11"/>
          <p:cNvSpPr txBox="1"/>
          <p:nvPr>
            <p:ph idx="4" type="body"/>
          </p:nvPr>
        </p:nvSpPr>
        <p:spPr>
          <a:xfrm>
            <a:off x="3851931" y="1382322"/>
            <a:ext cx="168109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6" name="Google Shape;216;p11"/>
          <p:cNvSpPr txBox="1"/>
          <p:nvPr>
            <p:ph idx="5" type="body"/>
          </p:nvPr>
        </p:nvSpPr>
        <p:spPr>
          <a:xfrm>
            <a:off x="3927524" y="2363691"/>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17" name="Google Shape;217;p11"/>
          <p:cNvSpPr txBox="1"/>
          <p:nvPr>
            <p:ph idx="6" type="body"/>
          </p:nvPr>
        </p:nvSpPr>
        <p:spPr>
          <a:xfrm>
            <a:off x="3806132" y="1185842"/>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18" name="Google Shape;218;p11"/>
          <p:cNvSpPr txBox="1"/>
          <p:nvPr>
            <p:ph idx="7" type="body"/>
          </p:nvPr>
        </p:nvSpPr>
        <p:spPr>
          <a:xfrm>
            <a:off x="6113495" y="1767897"/>
            <a:ext cx="168109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9" name="Google Shape;219;p11"/>
          <p:cNvSpPr txBox="1"/>
          <p:nvPr>
            <p:ph idx="8" type="body"/>
          </p:nvPr>
        </p:nvSpPr>
        <p:spPr>
          <a:xfrm>
            <a:off x="6189088" y="2753338"/>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0" name="Google Shape;220;p11"/>
          <p:cNvSpPr txBox="1"/>
          <p:nvPr>
            <p:ph idx="9" type="body"/>
          </p:nvPr>
        </p:nvSpPr>
        <p:spPr>
          <a:xfrm>
            <a:off x="6067696" y="1537655"/>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1" name="Google Shape;221;p11"/>
          <p:cNvSpPr txBox="1"/>
          <p:nvPr>
            <p:ph idx="13" type="body"/>
          </p:nvPr>
        </p:nvSpPr>
        <p:spPr>
          <a:xfrm>
            <a:off x="8714444" y="2049128"/>
            <a:ext cx="2010420"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11"/>
          <p:cNvSpPr txBox="1"/>
          <p:nvPr>
            <p:ph idx="14" type="body"/>
          </p:nvPr>
        </p:nvSpPr>
        <p:spPr>
          <a:xfrm>
            <a:off x="8981735" y="3034569"/>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3" name="Google Shape;223;p11"/>
          <p:cNvSpPr txBox="1"/>
          <p:nvPr>
            <p:ph idx="15" type="body"/>
          </p:nvPr>
        </p:nvSpPr>
        <p:spPr>
          <a:xfrm>
            <a:off x="9089050" y="1818886"/>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with Subtitle">
  <p:cSld name="Two Content with Subtitle">
    <p:spTree>
      <p:nvGrpSpPr>
        <p:cNvPr id="224" name="Shape 224"/>
        <p:cNvGrpSpPr/>
        <p:nvPr/>
      </p:nvGrpSpPr>
      <p:grpSpPr>
        <a:xfrm>
          <a:off x="0" y="0"/>
          <a:ext cx="0" cy="0"/>
          <a:chOff x="0" y="0"/>
          <a:chExt cx="0" cy="0"/>
        </a:xfrm>
      </p:grpSpPr>
      <p:sp>
        <p:nvSpPr>
          <p:cNvPr id="225" name="Google Shape;225;p1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6" name="Google Shape;226;p1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1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8" name="Google Shape;228;p1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29" name="Google Shape;229;p12"/>
          <p:cNvSpPr txBox="1"/>
          <p:nvPr>
            <p:ph type="title"/>
          </p:nvPr>
        </p:nvSpPr>
        <p:spPr>
          <a:xfrm>
            <a:off x="6096000" y="707529"/>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0" name="Google Shape;230;p12"/>
          <p:cNvSpPr txBox="1"/>
          <p:nvPr>
            <p:ph idx="1" type="body"/>
          </p:nvPr>
        </p:nvSpPr>
        <p:spPr>
          <a:xfrm>
            <a:off x="6096000" y="1625821"/>
            <a:ext cx="5292725"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31" name="Google Shape;231;p12"/>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32" name="Google Shape;232;p12"/>
          <p:cNvGrpSpPr/>
          <p:nvPr/>
        </p:nvGrpSpPr>
        <p:grpSpPr>
          <a:xfrm flipH="1">
            <a:off x="6095999" y="1383372"/>
            <a:ext cx="6096000" cy="100800"/>
            <a:chOff x="646015" y="3248308"/>
            <a:chExt cx="3107749" cy="100800"/>
          </a:xfrm>
        </p:grpSpPr>
        <p:cxnSp>
          <p:nvCxnSpPr>
            <p:cNvPr id="233" name="Google Shape;233;p12"/>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234" name="Google Shape;234;p12"/>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235" name="Google Shape;235;p12"/>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36" name="Google Shape;236;p12"/>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37" name="Google Shape;237;p12"/>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38" name="Google Shape;238;p12"/>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9" name="Google Shape;239;p12"/>
          <p:cNvSpPr txBox="1"/>
          <p:nvPr>
            <p:ph idx="3" type="body"/>
          </p:nvPr>
        </p:nvSpPr>
        <p:spPr>
          <a:xfrm>
            <a:off x="831851" y="3335524"/>
            <a:ext cx="4817836"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0" name="Google Shape;240;p12"/>
          <p:cNvSpPr txBox="1"/>
          <p:nvPr>
            <p:ph idx="4" type="body"/>
          </p:nvPr>
        </p:nvSpPr>
        <p:spPr>
          <a:xfrm>
            <a:off x="831850" y="2905291"/>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1" name="Google Shape;241;p12"/>
          <p:cNvSpPr txBox="1"/>
          <p:nvPr>
            <p:ph idx="5" type="body"/>
          </p:nvPr>
        </p:nvSpPr>
        <p:spPr>
          <a:xfrm>
            <a:off x="6098826" y="3335524"/>
            <a:ext cx="5311245"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2" name="Google Shape;242;p12"/>
          <p:cNvSpPr txBox="1"/>
          <p:nvPr>
            <p:ph idx="6" type="body"/>
          </p:nvPr>
        </p:nvSpPr>
        <p:spPr>
          <a:xfrm>
            <a:off x="6098826" y="2905291"/>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 Layout">
  <p:cSld name="Chart Layout">
    <p:spTree>
      <p:nvGrpSpPr>
        <p:cNvPr id="243" name="Shape 243"/>
        <p:cNvGrpSpPr/>
        <p:nvPr/>
      </p:nvGrpSpPr>
      <p:grpSpPr>
        <a:xfrm>
          <a:off x="0" y="0"/>
          <a:ext cx="0" cy="0"/>
          <a:chOff x="0" y="0"/>
          <a:chExt cx="0" cy="0"/>
        </a:xfrm>
      </p:grpSpPr>
      <p:sp>
        <p:nvSpPr>
          <p:cNvPr id="244" name="Google Shape;244;p1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45" name="Google Shape;245;p1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6" name="Google Shape;246;p1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7" name="Google Shape;247;p1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48" name="Google Shape;248;p13"/>
          <p:cNvSpPr txBox="1"/>
          <p:nvPr>
            <p:ph type="title"/>
          </p:nvPr>
        </p:nvSpPr>
        <p:spPr>
          <a:xfrm>
            <a:off x="806105" y="707529"/>
            <a:ext cx="3704150"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49" name="Google Shape;249;p13"/>
          <p:cNvGrpSpPr/>
          <p:nvPr/>
        </p:nvGrpSpPr>
        <p:grpSpPr>
          <a:xfrm>
            <a:off x="-6" y="1374243"/>
            <a:ext cx="4319045" cy="100800"/>
            <a:chOff x="646012" y="3239179"/>
            <a:chExt cx="2201856" cy="100800"/>
          </a:xfrm>
        </p:grpSpPr>
        <p:cxnSp>
          <p:nvCxnSpPr>
            <p:cNvPr id="250" name="Google Shape;250;p13"/>
            <p:cNvCxnSpPr/>
            <p:nvPr/>
          </p:nvCxnSpPr>
          <p:spPr>
            <a:xfrm>
              <a:off x="646012" y="3290538"/>
              <a:ext cx="2165636" cy="0"/>
            </a:xfrm>
            <a:prstGeom prst="straightConnector1">
              <a:avLst/>
            </a:prstGeom>
            <a:noFill/>
            <a:ln cap="flat" cmpd="sng" w="9525">
              <a:solidFill>
                <a:srgbClr val="7F7F7F"/>
              </a:solidFill>
              <a:prstDash val="solid"/>
              <a:miter lim="800000"/>
              <a:headEnd len="sm" w="sm" type="none"/>
              <a:tailEnd len="sm" w="sm" type="none"/>
            </a:ln>
          </p:spPr>
        </p:cxnSp>
        <p:sp>
          <p:nvSpPr>
            <p:cNvPr id="251" name="Google Shape;251;p13"/>
            <p:cNvSpPr/>
            <p:nvPr/>
          </p:nvSpPr>
          <p:spPr>
            <a:xfrm>
              <a:off x="2796480" y="3239179"/>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252" name="Google Shape;252;p1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53" name="Google Shape;253;p1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54" name="Google Shape;254;p1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55" name="Google Shape;255;p1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Competitors logos quadrant" id="256" name="Google Shape;256;p13"/>
          <p:cNvSpPr/>
          <p:nvPr>
            <p:ph idx="2" type="pic"/>
          </p:nvPr>
        </p:nvSpPr>
        <p:spPr>
          <a:xfrm>
            <a:off x="3928670" y="2872719"/>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7" name="Google Shape;257;p13"/>
          <p:cNvSpPr/>
          <p:nvPr>
            <p:ph idx="3" type="pic"/>
          </p:nvPr>
        </p:nvSpPr>
        <p:spPr>
          <a:xfrm>
            <a:off x="806105" y="2171148"/>
            <a:ext cx="1655064"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8" name="Google Shape;258;p13"/>
          <p:cNvSpPr/>
          <p:nvPr>
            <p:ph idx="4" type="pic"/>
          </p:nvPr>
        </p:nvSpPr>
        <p:spPr>
          <a:xfrm>
            <a:off x="2729582" y="445626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9" name="Google Shape;259;p13"/>
          <p:cNvSpPr/>
          <p:nvPr>
            <p:ph idx="5" type="pic"/>
          </p:nvPr>
        </p:nvSpPr>
        <p:spPr>
          <a:xfrm>
            <a:off x="6829546" y="2770168"/>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60" name="Google Shape;260;p13"/>
          <p:cNvSpPr/>
          <p:nvPr>
            <p:ph idx="6" type="pic"/>
          </p:nvPr>
        </p:nvSpPr>
        <p:spPr>
          <a:xfrm>
            <a:off x="6610067" y="458883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61" name="Google Shape;261;p13"/>
          <p:cNvSpPr/>
          <p:nvPr>
            <p:ph idx="7" type="pic"/>
          </p:nvPr>
        </p:nvSpPr>
        <p:spPr>
          <a:xfrm>
            <a:off x="9571158" y="497745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2" name="Google Shape;262;p13"/>
          <p:cNvSpPr txBox="1"/>
          <p:nvPr>
            <p:ph idx="1" type="body"/>
          </p:nvPr>
        </p:nvSpPr>
        <p:spPr>
          <a:xfrm>
            <a:off x="789869" y="3642757"/>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3" name="Google Shape;263;p13"/>
          <p:cNvSpPr txBox="1"/>
          <p:nvPr>
            <p:ph idx="8" type="body"/>
          </p:nvPr>
        </p:nvSpPr>
        <p:spPr>
          <a:xfrm>
            <a:off x="6315481" y="5884080"/>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4" name="Google Shape;264;p13"/>
          <p:cNvSpPr txBox="1"/>
          <p:nvPr>
            <p:ph idx="9" type="body"/>
          </p:nvPr>
        </p:nvSpPr>
        <p:spPr>
          <a:xfrm>
            <a:off x="6315481" y="1343118"/>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5" name="Google Shape;265;p13"/>
          <p:cNvSpPr/>
          <p:nvPr>
            <p:ph idx="13" type="pic"/>
          </p:nvPr>
        </p:nvSpPr>
        <p:spPr>
          <a:xfrm>
            <a:off x="9417999" y="1977257"/>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6" name="Google Shape;266;p13"/>
          <p:cNvSpPr txBox="1"/>
          <p:nvPr>
            <p:ph idx="14" type="body"/>
          </p:nvPr>
        </p:nvSpPr>
        <p:spPr>
          <a:xfrm>
            <a:off x="8651686" y="3642757"/>
            <a:ext cx="2741612" cy="248888"/>
          </a:xfrm>
          <a:prstGeom prst="rect">
            <a:avLst/>
          </a:prstGeom>
          <a:noFill/>
          <a:ln>
            <a:noFill/>
          </a:ln>
        </p:spPr>
        <p:txBody>
          <a:bodyPr anchorCtr="0" anchor="t" bIns="0" lIns="0" spcFirstLastPara="1" rIns="0" wrap="square" tIns="0"/>
          <a:lstStyle>
            <a:lvl1pPr indent="-228600" lvl="0" marL="457200" marR="0" rtl="0" algn="r">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67" name="Google Shape;267;p13"/>
          <p:cNvGrpSpPr/>
          <p:nvPr/>
        </p:nvGrpSpPr>
        <p:grpSpPr>
          <a:xfrm>
            <a:off x="6045600" y="1376748"/>
            <a:ext cx="100800" cy="5481252"/>
            <a:chOff x="6045600" y="1376748"/>
            <a:chExt cx="100800" cy="5481252"/>
          </a:xfrm>
        </p:grpSpPr>
        <p:cxnSp>
          <p:nvCxnSpPr>
            <p:cNvPr id="268" name="Google Shape;268;p13"/>
            <p:cNvCxnSpPr/>
            <p:nvPr/>
          </p:nvCxnSpPr>
          <p:spPr>
            <a:xfrm rot="-5400000">
              <a:off x="3389377" y="4151376"/>
              <a:ext cx="5413248" cy="0"/>
            </a:xfrm>
            <a:prstGeom prst="straightConnector1">
              <a:avLst/>
            </a:prstGeom>
            <a:noFill/>
            <a:ln cap="flat" cmpd="sng" w="12700">
              <a:solidFill>
                <a:schemeClr val="dk1"/>
              </a:solidFill>
              <a:prstDash val="solid"/>
              <a:miter lim="800000"/>
              <a:headEnd len="sm" w="sm" type="none"/>
              <a:tailEnd len="sm" w="sm" type="none"/>
            </a:ln>
          </p:spPr>
        </p:cxnSp>
        <p:sp>
          <p:nvSpPr>
            <p:cNvPr id="269" name="Google Shape;269;p13"/>
            <p:cNvSpPr/>
            <p:nvPr/>
          </p:nvSpPr>
          <p:spPr>
            <a:xfrm>
              <a:off x="6045600" y="1376748"/>
              <a:ext cx="100800" cy="1008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270" name="Google Shape;270;p13"/>
          <p:cNvGrpSpPr/>
          <p:nvPr/>
        </p:nvGrpSpPr>
        <p:grpSpPr>
          <a:xfrm rot="5400000">
            <a:off x="5669857" y="-1673474"/>
            <a:ext cx="100800" cy="11440514"/>
            <a:chOff x="6045600" y="1329588"/>
            <a:chExt cx="100800" cy="11440514"/>
          </a:xfrm>
        </p:grpSpPr>
        <p:cxnSp>
          <p:nvCxnSpPr>
            <p:cNvPr id="271" name="Google Shape;271;p13"/>
            <p:cNvCxnSpPr/>
            <p:nvPr/>
          </p:nvCxnSpPr>
          <p:spPr>
            <a:xfrm rot="-5400000">
              <a:off x="408032" y="7082102"/>
              <a:ext cx="11376000" cy="0"/>
            </a:xfrm>
            <a:prstGeom prst="straightConnector1">
              <a:avLst/>
            </a:prstGeom>
            <a:noFill/>
            <a:ln cap="flat" cmpd="sng" w="12700">
              <a:solidFill>
                <a:schemeClr val="dk1"/>
              </a:solidFill>
              <a:prstDash val="solid"/>
              <a:miter lim="800000"/>
              <a:headEnd len="sm" w="sm" type="none"/>
              <a:tailEnd len="sm" w="sm" type="none"/>
            </a:ln>
          </p:spPr>
        </p:cxnSp>
        <p:sp>
          <p:nvSpPr>
            <p:cNvPr id="272" name="Google Shape;272;p13"/>
            <p:cNvSpPr/>
            <p:nvPr/>
          </p:nvSpPr>
          <p:spPr>
            <a:xfrm>
              <a:off x="6045600" y="1329588"/>
              <a:ext cx="100800" cy="1008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Section Content Layout">
  <p:cSld name="Three Section Content Layout">
    <p:spTree>
      <p:nvGrpSpPr>
        <p:cNvPr id="273" name="Shape 273"/>
        <p:cNvGrpSpPr/>
        <p:nvPr/>
      </p:nvGrpSpPr>
      <p:grpSpPr>
        <a:xfrm>
          <a:off x="0" y="0"/>
          <a:ext cx="0" cy="0"/>
          <a:chOff x="0" y="0"/>
          <a:chExt cx="0" cy="0"/>
        </a:xfrm>
      </p:grpSpPr>
      <p:sp>
        <p:nvSpPr>
          <p:cNvPr id="274" name="Google Shape;274;p1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75" name="Google Shape;275;p14"/>
          <p:cNvSpPr txBox="1"/>
          <p:nvPr>
            <p:ph type="title"/>
          </p:nvPr>
        </p:nvSpPr>
        <p:spPr>
          <a:xfrm>
            <a:off x="803277" y="1512271"/>
            <a:ext cx="2828198" cy="12868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6" name="Google Shape;276;p14"/>
          <p:cNvSpPr txBox="1"/>
          <p:nvPr>
            <p:ph idx="1" type="body"/>
          </p:nvPr>
        </p:nvSpPr>
        <p:spPr>
          <a:xfrm>
            <a:off x="826771" y="3148315"/>
            <a:ext cx="2216876" cy="2098138"/>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77" name="Google Shape;277;p1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8" name="Google Shape;278;p1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9" name="Google Shape;279;p1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80" name="Google Shape;280;p1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81" name="Google Shape;281;p14"/>
          <p:cNvGrpSpPr/>
          <p:nvPr/>
        </p:nvGrpSpPr>
        <p:grpSpPr>
          <a:xfrm>
            <a:off x="0" y="2897696"/>
            <a:ext cx="3360726" cy="100800"/>
            <a:chOff x="0" y="3240138"/>
            <a:chExt cx="3360726" cy="100800"/>
          </a:xfrm>
        </p:grpSpPr>
        <p:cxnSp>
          <p:nvCxnSpPr>
            <p:cNvPr id="282" name="Google Shape;282;p14"/>
            <p:cNvCxnSpPr/>
            <p:nvPr/>
          </p:nvCxnSpPr>
          <p:spPr>
            <a:xfrm>
              <a:off x="0" y="3290538"/>
              <a:ext cx="3276000" cy="0"/>
            </a:xfrm>
            <a:prstGeom prst="straightConnector1">
              <a:avLst/>
            </a:prstGeom>
            <a:noFill/>
            <a:ln cap="flat" cmpd="sng" w="9525">
              <a:solidFill>
                <a:srgbClr val="7F7F7F"/>
              </a:solidFill>
              <a:prstDash val="solid"/>
              <a:miter lim="800000"/>
              <a:headEnd len="sm" w="sm" type="none"/>
              <a:tailEnd len="sm" w="sm" type="none"/>
            </a:ln>
          </p:spPr>
        </p:cxnSp>
        <p:sp>
          <p:nvSpPr>
            <p:cNvPr id="283" name="Google Shape;283;p14"/>
            <p:cNvSpPr/>
            <p:nvPr/>
          </p:nvSpPr>
          <p:spPr>
            <a:xfrm>
              <a:off x="325992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84" name="Google Shape;284;p1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85" name="Google Shape;285;p1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86" name="Google Shape;286;p1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87" name="Google Shape;287;p1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88" name="Google Shape;288;p14"/>
          <p:cNvSpPr/>
          <p:nvPr>
            <p:ph idx="3" type="body"/>
          </p:nvPr>
        </p:nvSpPr>
        <p:spPr>
          <a:xfrm>
            <a:off x="4475261" y="2631676"/>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72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9" name="Google Shape;289;p14"/>
          <p:cNvSpPr/>
          <p:nvPr>
            <p:ph idx="4" type="body"/>
          </p:nvPr>
        </p:nvSpPr>
        <p:spPr>
          <a:xfrm>
            <a:off x="7436251" y="2015540"/>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0" name="Google Shape;290;p14"/>
          <p:cNvSpPr/>
          <p:nvPr>
            <p:ph idx="5" type="body"/>
          </p:nvPr>
        </p:nvSpPr>
        <p:spPr>
          <a:xfrm>
            <a:off x="10397240" y="1239687"/>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291" name="Google Shape;291;p14"/>
          <p:cNvCxnSpPr/>
          <p:nvPr/>
        </p:nvCxnSpPr>
        <p:spPr>
          <a:xfrm rot="-5400000">
            <a:off x="4068065" y="1728891"/>
            <a:ext cx="1792800" cy="0"/>
          </a:xfrm>
          <a:prstGeom prst="straightConnector1">
            <a:avLst/>
          </a:prstGeom>
          <a:noFill/>
          <a:ln cap="flat" cmpd="sng" w="9525">
            <a:solidFill>
              <a:schemeClr val="dk1"/>
            </a:solidFill>
            <a:prstDash val="solid"/>
            <a:miter lim="800000"/>
            <a:headEnd len="sm" w="sm" type="none"/>
            <a:tailEnd len="sm" w="sm" type="none"/>
          </a:ln>
        </p:spPr>
      </p:cxnSp>
      <p:cxnSp>
        <p:nvCxnSpPr>
          <p:cNvPr id="292" name="Google Shape;292;p14"/>
          <p:cNvCxnSpPr/>
          <p:nvPr/>
        </p:nvCxnSpPr>
        <p:spPr>
          <a:xfrm>
            <a:off x="4964465" y="836613"/>
            <a:ext cx="5925600" cy="0"/>
          </a:xfrm>
          <a:prstGeom prst="straightConnector1">
            <a:avLst/>
          </a:prstGeom>
          <a:noFill/>
          <a:ln cap="flat" cmpd="sng" w="9525">
            <a:solidFill>
              <a:schemeClr val="dk1"/>
            </a:solidFill>
            <a:prstDash val="solid"/>
            <a:miter lim="800000"/>
            <a:headEnd len="sm" w="sm" type="none"/>
            <a:tailEnd len="sm" w="sm" type="none"/>
          </a:ln>
        </p:spPr>
      </p:cxnSp>
      <p:cxnSp>
        <p:nvCxnSpPr>
          <p:cNvPr id="293" name="Google Shape;293;p14"/>
          <p:cNvCxnSpPr/>
          <p:nvPr/>
        </p:nvCxnSpPr>
        <p:spPr>
          <a:xfrm rot="-5400000">
            <a:off x="10688444" y="1030491"/>
            <a:ext cx="396000" cy="0"/>
          </a:xfrm>
          <a:prstGeom prst="straightConnector1">
            <a:avLst/>
          </a:prstGeom>
          <a:noFill/>
          <a:ln cap="flat" cmpd="sng" w="9525">
            <a:solidFill>
              <a:schemeClr val="dk1"/>
            </a:solidFill>
            <a:prstDash val="solid"/>
            <a:miter lim="800000"/>
            <a:headEnd len="sm" w="sm" type="none"/>
            <a:tailEnd len="sm" w="sm" type="none"/>
          </a:ln>
        </p:spPr>
      </p:cxnSp>
      <p:cxnSp>
        <p:nvCxnSpPr>
          <p:cNvPr id="294" name="Google Shape;294;p14"/>
          <p:cNvCxnSpPr/>
          <p:nvPr/>
        </p:nvCxnSpPr>
        <p:spPr>
          <a:xfrm rot="10800000">
            <a:off x="7925455" y="837355"/>
            <a:ext cx="0" cy="1178185"/>
          </a:xfrm>
          <a:prstGeom prst="straightConnector1">
            <a:avLst/>
          </a:prstGeom>
          <a:noFill/>
          <a:ln cap="flat" cmpd="sng" w="9525">
            <a:solidFill>
              <a:schemeClr val="dk1"/>
            </a:solidFill>
            <a:prstDash val="solid"/>
            <a:miter lim="800000"/>
            <a:headEnd len="sm" w="sm" type="none"/>
            <a:tailEnd len="sm" w="sm" type="none"/>
          </a:ln>
        </p:spPr>
      </p:cxnSp>
      <p:sp>
        <p:nvSpPr>
          <p:cNvPr id="295" name="Google Shape;295;p14"/>
          <p:cNvSpPr txBox="1"/>
          <p:nvPr>
            <p:ph idx="6" type="body"/>
          </p:nvPr>
        </p:nvSpPr>
        <p:spPr>
          <a:xfrm>
            <a:off x="3151266" y="4543170"/>
            <a:ext cx="2589369" cy="1280958"/>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6" name="Google Shape;296;p14"/>
          <p:cNvSpPr txBox="1"/>
          <p:nvPr>
            <p:ph idx="7" type="body"/>
          </p:nvPr>
        </p:nvSpPr>
        <p:spPr>
          <a:xfrm>
            <a:off x="3151265" y="424646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7" name="Google Shape;297;p14"/>
          <p:cNvSpPr txBox="1"/>
          <p:nvPr>
            <p:ph idx="8" type="body"/>
          </p:nvPr>
        </p:nvSpPr>
        <p:spPr>
          <a:xfrm>
            <a:off x="3151265" y="388390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8" name="Google Shape;298;p14"/>
          <p:cNvSpPr txBox="1"/>
          <p:nvPr>
            <p:ph idx="9" type="body"/>
          </p:nvPr>
        </p:nvSpPr>
        <p:spPr>
          <a:xfrm>
            <a:off x="6048861" y="3849559"/>
            <a:ext cx="2589369" cy="178695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9" name="Google Shape;299;p14"/>
          <p:cNvSpPr txBox="1"/>
          <p:nvPr>
            <p:ph idx="13" type="body"/>
          </p:nvPr>
        </p:nvSpPr>
        <p:spPr>
          <a:xfrm>
            <a:off x="6048860" y="355285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0" name="Google Shape;300;p14"/>
          <p:cNvSpPr txBox="1"/>
          <p:nvPr>
            <p:ph idx="14" type="body"/>
          </p:nvPr>
        </p:nvSpPr>
        <p:spPr>
          <a:xfrm>
            <a:off x="6048860" y="319029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1" name="Google Shape;301;p14"/>
          <p:cNvSpPr txBox="1"/>
          <p:nvPr>
            <p:ph idx="15" type="body"/>
          </p:nvPr>
        </p:nvSpPr>
        <p:spPr>
          <a:xfrm>
            <a:off x="8975159" y="3147170"/>
            <a:ext cx="2589369" cy="2311934"/>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2" name="Google Shape;302;p14"/>
          <p:cNvSpPr txBox="1"/>
          <p:nvPr>
            <p:ph idx="16" type="body"/>
          </p:nvPr>
        </p:nvSpPr>
        <p:spPr>
          <a:xfrm>
            <a:off x="8975158" y="285046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3" name="Google Shape;303;p14"/>
          <p:cNvSpPr txBox="1"/>
          <p:nvPr>
            <p:ph idx="17" type="body"/>
          </p:nvPr>
        </p:nvSpPr>
        <p:spPr>
          <a:xfrm>
            <a:off x="8975158" y="248790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and Chart Content Layout">
  <p:cSld name="Table and Chart Content Layout">
    <p:spTree>
      <p:nvGrpSpPr>
        <p:cNvPr id="304" name="Shape 304"/>
        <p:cNvGrpSpPr/>
        <p:nvPr/>
      </p:nvGrpSpPr>
      <p:grpSpPr>
        <a:xfrm>
          <a:off x="0" y="0"/>
          <a:ext cx="0" cy="0"/>
          <a:chOff x="0" y="0"/>
          <a:chExt cx="0" cy="0"/>
        </a:xfrm>
      </p:grpSpPr>
      <p:sp>
        <p:nvSpPr>
          <p:cNvPr id="305" name="Google Shape;305;p1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6" name="Google Shape;306;p1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7" name="Google Shape;307;p1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8" name="Google Shape;308;p1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09" name="Google Shape;309;p15"/>
          <p:cNvSpPr txBox="1"/>
          <p:nvPr>
            <p:ph type="title"/>
          </p:nvPr>
        </p:nvSpPr>
        <p:spPr>
          <a:xfrm>
            <a:off x="6096000" y="707529"/>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0" name="Google Shape;310;p1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11" name="Google Shape;311;p15"/>
          <p:cNvGrpSpPr/>
          <p:nvPr/>
        </p:nvGrpSpPr>
        <p:grpSpPr>
          <a:xfrm flipH="1">
            <a:off x="6095999" y="1383372"/>
            <a:ext cx="6096000" cy="100800"/>
            <a:chOff x="646015" y="3248308"/>
            <a:chExt cx="3107749" cy="100800"/>
          </a:xfrm>
        </p:grpSpPr>
        <p:cxnSp>
          <p:nvCxnSpPr>
            <p:cNvPr id="312" name="Google Shape;312;p15"/>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313" name="Google Shape;313;p15"/>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314" name="Google Shape;314;p1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15" name="Google Shape;315;p1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16" name="Google Shape;316;p1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17" name="Google Shape;317;p1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8" name="Google Shape;318;p15"/>
          <p:cNvSpPr txBox="1"/>
          <p:nvPr>
            <p:ph idx="1" type="body"/>
          </p:nvPr>
        </p:nvSpPr>
        <p:spPr>
          <a:xfrm>
            <a:off x="831850" y="2031832"/>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19" name="Google Shape;319;p15"/>
          <p:cNvSpPr txBox="1"/>
          <p:nvPr>
            <p:ph idx="3" type="body"/>
          </p:nvPr>
        </p:nvSpPr>
        <p:spPr>
          <a:xfrm>
            <a:off x="6096000" y="2031832"/>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20" name="Google Shape;320;p15"/>
          <p:cNvSpPr txBox="1"/>
          <p:nvPr>
            <p:ph idx="4" type="body"/>
          </p:nvPr>
        </p:nvSpPr>
        <p:spPr>
          <a:xfrm>
            <a:off x="803275" y="2524125"/>
            <a:ext cx="4970463" cy="2935288"/>
          </a:xfrm>
          <a:prstGeom prst="rect">
            <a:avLst/>
          </a:prstGeom>
          <a:noFill/>
          <a:ln>
            <a:noFill/>
          </a:ln>
        </p:spPr>
        <p:txBody>
          <a:bodyPr anchorCtr="0" anchor="t" bIns="45700" lIns="91425" spcFirstLastPara="1" rIns="91425" wrap="square" tIns="45700"/>
          <a:lstStyle>
            <a:lvl1pPr indent="-317500" lvl="0" marL="45720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1" name="Google Shape;321;p15"/>
          <p:cNvSpPr txBox="1"/>
          <p:nvPr>
            <p:ph idx="5" type="body"/>
          </p:nvPr>
        </p:nvSpPr>
        <p:spPr>
          <a:xfrm>
            <a:off x="6096000" y="2524125"/>
            <a:ext cx="4970463" cy="2935288"/>
          </a:xfrm>
          <a:prstGeom prst="rect">
            <a:avLst/>
          </a:prstGeom>
          <a:noFill/>
          <a:ln>
            <a:noFill/>
          </a:ln>
        </p:spPr>
        <p:txBody>
          <a:bodyPr anchorCtr="0" anchor="t" bIns="45700" lIns="91425" spcFirstLastPara="1" rIns="91425" wrap="square" tIns="45700"/>
          <a:lstStyle>
            <a:lvl1pPr indent="-317500" lvl="0" marL="45720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Content Layout">
  <p:cSld name="Timeline Content Layout">
    <p:spTree>
      <p:nvGrpSpPr>
        <p:cNvPr id="322" name="Shape 322"/>
        <p:cNvGrpSpPr/>
        <p:nvPr/>
      </p:nvGrpSpPr>
      <p:grpSpPr>
        <a:xfrm>
          <a:off x="0" y="0"/>
          <a:ext cx="0" cy="0"/>
          <a:chOff x="0" y="0"/>
          <a:chExt cx="0" cy="0"/>
        </a:xfrm>
      </p:grpSpPr>
      <p:sp>
        <p:nvSpPr>
          <p:cNvPr id="323" name="Google Shape;323;p1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4" name="Google Shape;324;p1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1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1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27" name="Google Shape;327;p16"/>
          <p:cNvSpPr txBox="1"/>
          <p:nvPr>
            <p:ph type="title"/>
          </p:nvPr>
        </p:nvSpPr>
        <p:spPr>
          <a:xfrm>
            <a:off x="8736466" y="707529"/>
            <a:ext cx="2673606"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8" name="Google Shape;328;p16"/>
          <p:cNvSpPr txBox="1"/>
          <p:nvPr>
            <p:ph idx="1" type="body"/>
          </p:nvPr>
        </p:nvSpPr>
        <p:spPr>
          <a:xfrm>
            <a:off x="9147803" y="1625821"/>
            <a:ext cx="2262267" cy="2021536"/>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29" name="Google Shape;329;p1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30" name="Google Shape;330;p16"/>
          <p:cNvGrpSpPr/>
          <p:nvPr/>
        </p:nvGrpSpPr>
        <p:grpSpPr>
          <a:xfrm flipH="1">
            <a:off x="9186215" y="1375202"/>
            <a:ext cx="3005785" cy="100800"/>
            <a:chOff x="2729180" y="3240138"/>
            <a:chExt cx="1532346" cy="100800"/>
          </a:xfrm>
        </p:grpSpPr>
        <p:cxnSp>
          <p:nvCxnSpPr>
            <p:cNvPr id="331" name="Google Shape;331;p16"/>
            <p:cNvCxnSpPr/>
            <p:nvPr/>
          </p:nvCxnSpPr>
          <p:spPr>
            <a:xfrm>
              <a:off x="2729180" y="3290538"/>
              <a:ext cx="1504927" cy="0"/>
            </a:xfrm>
            <a:prstGeom prst="straightConnector1">
              <a:avLst/>
            </a:prstGeom>
            <a:noFill/>
            <a:ln cap="flat" cmpd="sng" w="9525">
              <a:solidFill>
                <a:srgbClr val="7F7F7F"/>
              </a:solidFill>
              <a:prstDash val="solid"/>
              <a:miter lim="800000"/>
              <a:headEnd len="sm" w="sm" type="none"/>
              <a:tailEnd len="sm" w="sm" type="none"/>
            </a:ln>
          </p:spPr>
        </p:cxnSp>
        <p:sp>
          <p:nvSpPr>
            <p:cNvPr id="332" name="Google Shape;332;p16"/>
            <p:cNvSpPr/>
            <p:nvPr/>
          </p:nvSpPr>
          <p:spPr>
            <a:xfrm>
              <a:off x="4210138" y="324013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333" name="Google Shape;333;p1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34" name="Google Shape;334;p1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35" name="Google Shape;335;p1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36" name="Google Shape;336;p1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37" name="Google Shape;337;p16"/>
          <p:cNvSpPr txBox="1"/>
          <p:nvPr>
            <p:ph idx="3" type="body"/>
          </p:nvPr>
        </p:nvSpPr>
        <p:spPr>
          <a:xfrm>
            <a:off x="2618284" y="685667"/>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8" name="Google Shape;338;p16"/>
          <p:cNvSpPr txBox="1"/>
          <p:nvPr>
            <p:ph idx="4" type="body"/>
          </p:nvPr>
        </p:nvSpPr>
        <p:spPr>
          <a:xfrm>
            <a:off x="5930241" y="1079309"/>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39" name="Google Shape;339;p16"/>
          <p:cNvSpPr txBox="1"/>
          <p:nvPr>
            <p:ph idx="5" type="body"/>
          </p:nvPr>
        </p:nvSpPr>
        <p:spPr>
          <a:xfrm>
            <a:off x="5930241" y="786637"/>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340" name="Google Shape;340;p16"/>
          <p:cNvCxnSpPr/>
          <p:nvPr/>
        </p:nvCxnSpPr>
        <p:spPr>
          <a:xfrm rot="-5400000">
            <a:off x="2094269" y="3429000"/>
            <a:ext cx="6858000" cy="0"/>
          </a:xfrm>
          <a:prstGeom prst="straightConnector1">
            <a:avLst/>
          </a:prstGeom>
          <a:noFill/>
          <a:ln cap="flat" cmpd="sng" w="9525">
            <a:solidFill>
              <a:schemeClr val="dk1"/>
            </a:solidFill>
            <a:prstDash val="solid"/>
            <a:miter lim="800000"/>
            <a:headEnd len="sm" w="sm" type="none"/>
            <a:tailEnd len="sm" w="sm" type="none"/>
          </a:ln>
        </p:spPr>
      </p:cxnSp>
      <p:sp>
        <p:nvSpPr>
          <p:cNvPr id="341" name="Google Shape;341;p16"/>
          <p:cNvSpPr/>
          <p:nvPr/>
        </p:nvSpPr>
        <p:spPr>
          <a:xfrm>
            <a:off x="5372392" y="9598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2" name="Google Shape;342;p16"/>
          <p:cNvSpPr/>
          <p:nvPr/>
        </p:nvSpPr>
        <p:spPr>
          <a:xfrm>
            <a:off x="5372392" y="53623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3" name="Google Shape;343;p16"/>
          <p:cNvSpPr/>
          <p:nvPr/>
        </p:nvSpPr>
        <p:spPr>
          <a:xfrm>
            <a:off x="5372392" y="24273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4" name="Google Shape;344;p16"/>
          <p:cNvSpPr/>
          <p:nvPr/>
        </p:nvSpPr>
        <p:spPr>
          <a:xfrm>
            <a:off x="5372392" y="38948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5" name="Google Shape;345;p16"/>
          <p:cNvSpPr txBox="1"/>
          <p:nvPr>
            <p:ph idx="6" type="body"/>
          </p:nvPr>
        </p:nvSpPr>
        <p:spPr>
          <a:xfrm>
            <a:off x="5930241" y="2532448"/>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6" name="Google Shape;346;p16"/>
          <p:cNvSpPr txBox="1"/>
          <p:nvPr>
            <p:ph idx="7" type="body"/>
          </p:nvPr>
        </p:nvSpPr>
        <p:spPr>
          <a:xfrm>
            <a:off x="5930241" y="2239776"/>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7" name="Google Shape;347;p16"/>
          <p:cNvSpPr txBox="1"/>
          <p:nvPr>
            <p:ph idx="8" type="body"/>
          </p:nvPr>
        </p:nvSpPr>
        <p:spPr>
          <a:xfrm>
            <a:off x="5930241" y="3985587"/>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8" name="Google Shape;348;p16"/>
          <p:cNvSpPr txBox="1"/>
          <p:nvPr>
            <p:ph idx="9" type="body"/>
          </p:nvPr>
        </p:nvSpPr>
        <p:spPr>
          <a:xfrm>
            <a:off x="5930241" y="3692915"/>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9" name="Google Shape;349;p16"/>
          <p:cNvSpPr txBox="1"/>
          <p:nvPr>
            <p:ph idx="13" type="body"/>
          </p:nvPr>
        </p:nvSpPr>
        <p:spPr>
          <a:xfrm>
            <a:off x="5930241" y="5438727"/>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0" name="Google Shape;350;p16"/>
          <p:cNvSpPr txBox="1"/>
          <p:nvPr>
            <p:ph idx="14" type="body"/>
          </p:nvPr>
        </p:nvSpPr>
        <p:spPr>
          <a:xfrm>
            <a:off x="5930241" y="5146055"/>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1" name="Google Shape;351;p16"/>
          <p:cNvSpPr txBox="1"/>
          <p:nvPr>
            <p:ph idx="15" type="body"/>
          </p:nvPr>
        </p:nvSpPr>
        <p:spPr>
          <a:xfrm>
            <a:off x="2618284" y="2153566"/>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2" name="Google Shape;352;p16"/>
          <p:cNvSpPr txBox="1"/>
          <p:nvPr>
            <p:ph idx="16" type="body"/>
          </p:nvPr>
        </p:nvSpPr>
        <p:spPr>
          <a:xfrm>
            <a:off x="2618284" y="3621465"/>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3" name="Google Shape;353;p16"/>
          <p:cNvSpPr txBox="1"/>
          <p:nvPr>
            <p:ph idx="17" type="body"/>
          </p:nvPr>
        </p:nvSpPr>
        <p:spPr>
          <a:xfrm>
            <a:off x="2618284" y="5089363"/>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Layout">
  <p:cSld name="Table Layout">
    <p:spTree>
      <p:nvGrpSpPr>
        <p:cNvPr id="354" name="Shape 354"/>
        <p:cNvGrpSpPr/>
        <p:nvPr/>
      </p:nvGrpSpPr>
      <p:grpSpPr>
        <a:xfrm>
          <a:off x="0" y="0"/>
          <a:ext cx="0" cy="0"/>
          <a:chOff x="0" y="0"/>
          <a:chExt cx="0" cy="0"/>
        </a:xfrm>
      </p:grpSpPr>
      <p:sp>
        <p:nvSpPr>
          <p:cNvPr id="355" name="Google Shape;355;p1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56" name="Google Shape;356;p17"/>
          <p:cNvSpPr txBox="1"/>
          <p:nvPr>
            <p:ph type="title"/>
          </p:nvPr>
        </p:nvSpPr>
        <p:spPr>
          <a:xfrm>
            <a:off x="803276" y="2260000"/>
            <a:ext cx="391159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7" name="Google Shape;357;p17"/>
          <p:cNvSpPr txBox="1"/>
          <p:nvPr>
            <p:ph idx="1" type="body"/>
          </p:nvPr>
        </p:nvSpPr>
        <p:spPr>
          <a:xfrm>
            <a:off x="826770" y="3890303"/>
            <a:ext cx="3275463" cy="882062"/>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8" name="Google Shape;358;p1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1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60" name="Google Shape;360;p1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61" name="Google Shape;361;p17"/>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62" name="Google Shape;362;p17"/>
          <p:cNvGrpSpPr/>
          <p:nvPr/>
        </p:nvGrpSpPr>
        <p:grpSpPr>
          <a:xfrm>
            <a:off x="0" y="3598737"/>
            <a:ext cx="3764756" cy="100800"/>
            <a:chOff x="-1228304" y="3240138"/>
            <a:chExt cx="3764756" cy="100800"/>
          </a:xfrm>
        </p:grpSpPr>
        <p:cxnSp>
          <p:nvCxnSpPr>
            <p:cNvPr id="363" name="Google Shape;363;p17"/>
            <p:cNvCxnSpPr/>
            <p:nvPr/>
          </p:nvCxnSpPr>
          <p:spPr>
            <a:xfrm>
              <a:off x="-1228304" y="3290538"/>
              <a:ext cx="3672000" cy="0"/>
            </a:xfrm>
            <a:prstGeom prst="straightConnector1">
              <a:avLst/>
            </a:prstGeom>
            <a:noFill/>
            <a:ln cap="flat" cmpd="sng" w="9525">
              <a:solidFill>
                <a:srgbClr val="7F7F7F"/>
              </a:solidFill>
              <a:prstDash val="solid"/>
              <a:miter lim="800000"/>
              <a:headEnd len="sm" w="sm" type="none"/>
              <a:tailEnd len="sm" w="sm" type="none"/>
            </a:ln>
          </p:spPr>
        </p:cxnSp>
        <p:sp>
          <p:nvSpPr>
            <p:cNvPr id="364" name="Google Shape;364;p17"/>
            <p:cNvSpPr/>
            <p:nvPr/>
          </p:nvSpPr>
          <p:spPr>
            <a:xfrm>
              <a:off x="2435652"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365" name="Google Shape;365;p17"/>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66" name="Google Shape;366;p17"/>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67" name="Google Shape;367;p17"/>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68" name="Google Shape;368;p17"/>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Content Layout">
  <p:cSld name="Team Content Layout">
    <p:spTree>
      <p:nvGrpSpPr>
        <p:cNvPr id="369" name="Shape 369"/>
        <p:cNvGrpSpPr/>
        <p:nvPr/>
      </p:nvGrpSpPr>
      <p:grpSpPr>
        <a:xfrm>
          <a:off x="0" y="0"/>
          <a:ext cx="0" cy="0"/>
          <a:chOff x="0" y="0"/>
          <a:chExt cx="0" cy="0"/>
        </a:xfrm>
      </p:grpSpPr>
      <p:sp>
        <p:nvSpPr>
          <p:cNvPr id="370" name="Google Shape;370;p1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71" name="Google Shape;371;p18"/>
          <p:cNvSpPr txBox="1"/>
          <p:nvPr>
            <p:ph type="title"/>
          </p:nvPr>
        </p:nvSpPr>
        <p:spPr>
          <a:xfrm>
            <a:off x="803277" y="1608523"/>
            <a:ext cx="2828198" cy="12868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2" name="Google Shape;372;p18"/>
          <p:cNvSpPr txBox="1"/>
          <p:nvPr>
            <p:ph idx="1" type="body"/>
          </p:nvPr>
        </p:nvSpPr>
        <p:spPr>
          <a:xfrm>
            <a:off x="826771" y="3244567"/>
            <a:ext cx="2828198" cy="2098138"/>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73" name="Google Shape;373;p1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74" name="Google Shape;374;p1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75" name="Google Shape;375;p1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76" name="Google Shape;376;p18"/>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77" name="Google Shape;377;p18"/>
          <p:cNvGrpSpPr/>
          <p:nvPr/>
        </p:nvGrpSpPr>
        <p:grpSpPr>
          <a:xfrm>
            <a:off x="0" y="2993948"/>
            <a:ext cx="2258048" cy="100800"/>
            <a:chOff x="0" y="3240138"/>
            <a:chExt cx="2258048" cy="100800"/>
          </a:xfrm>
        </p:grpSpPr>
        <p:cxnSp>
          <p:nvCxnSpPr>
            <p:cNvPr id="378" name="Google Shape;378;p18"/>
            <p:cNvCxnSpPr/>
            <p:nvPr/>
          </p:nvCxnSpPr>
          <p:spPr>
            <a:xfrm>
              <a:off x="0" y="3290538"/>
              <a:ext cx="2160000" cy="0"/>
            </a:xfrm>
            <a:prstGeom prst="straightConnector1">
              <a:avLst/>
            </a:prstGeom>
            <a:noFill/>
            <a:ln cap="flat" cmpd="sng" w="9525">
              <a:solidFill>
                <a:srgbClr val="7F7F7F"/>
              </a:solidFill>
              <a:prstDash val="solid"/>
              <a:miter lim="800000"/>
              <a:headEnd len="sm" w="sm" type="none"/>
              <a:tailEnd len="sm" w="sm" type="none"/>
            </a:ln>
          </p:spPr>
        </p:cxnSp>
        <p:sp>
          <p:nvSpPr>
            <p:cNvPr id="379" name="Google Shape;379;p18"/>
            <p:cNvSpPr/>
            <p:nvPr/>
          </p:nvSpPr>
          <p:spPr>
            <a:xfrm>
              <a:off x="2157248"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380" name="Google Shape;380;p18"/>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81" name="Google Shape;381;p18"/>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82" name="Google Shape;382;p18"/>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83" name="Google Shape;383;p18"/>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84" name="Google Shape;384;p18"/>
          <p:cNvSpPr txBox="1"/>
          <p:nvPr>
            <p:ph idx="3" type="body"/>
          </p:nvPr>
        </p:nvSpPr>
        <p:spPr>
          <a:xfrm>
            <a:off x="4128617" y="4355032"/>
            <a:ext cx="2066544"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5" name="Google Shape;385;p18"/>
          <p:cNvSpPr txBox="1"/>
          <p:nvPr>
            <p:ph idx="4" type="body"/>
          </p:nvPr>
        </p:nvSpPr>
        <p:spPr>
          <a:xfrm>
            <a:off x="4128616" y="4042831"/>
            <a:ext cx="2066544"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6" name="Google Shape;386;p18"/>
          <p:cNvSpPr txBox="1"/>
          <p:nvPr>
            <p:ph idx="5" type="body"/>
          </p:nvPr>
        </p:nvSpPr>
        <p:spPr>
          <a:xfrm>
            <a:off x="4128616" y="3428999"/>
            <a:ext cx="2066544"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7" name="Google Shape;387;p18"/>
          <p:cNvSpPr/>
          <p:nvPr>
            <p:ph idx="6" type="pic"/>
          </p:nvPr>
        </p:nvSpPr>
        <p:spPr>
          <a:xfrm>
            <a:off x="4130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88" name="Google Shape;388;p18"/>
          <p:cNvSpPr/>
          <p:nvPr>
            <p:ph idx="7" type="pic"/>
          </p:nvPr>
        </p:nvSpPr>
        <p:spPr>
          <a:xfrm>
            <a:off x="9128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18"/>
          <p:cNvSpPr/>
          <p:nvPr>
            <p:ph idx="8" type="pic"/>
          </p:nvPr>
        </p:nvSpPr>
        <p:spPr>
          <a:xfrm>
            <a:off x="6629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18"/>
          <p:cNvSpPr txBox="1"/>
          <p:nvPr>
            <p:ph idx="9" type="body"/>
          </p:nvPr>
        </p:nvSpPr>
        <p:spPr>
          <a:xfrm>
            <a:off x="9127048" y="4355032"/>
            <a:ext cx="2066400"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1" name="Google Shape;391;p18"/>
          <p:cNvSpPr txBox="1"/>
          <p:nvPr>
            <p:ph idx="13" type="body"/>
          </p:nvPr>
        </p:nvSpPr>
        <p:spPr>
          <a:xfrm>
            <a:off x="9127047" y="4042831"/>
            <a:ext cx="2066400"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2" name="Google Shape;392;p18"/>
          <p:cNvSpPr txBox="1"/>
          <p:nvPr>
            <p:ph idx="14" type="body"/>
          </p:nvPr>
        </p:nvSpPr>
        <p:spPr>
          <a:xfrm>
            <a:off x="9127047" y="3428999"/>
            <a:ext cx="2066400"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3" name="Google Shape;393;p18"/>
          <p:cNvSpPr txBox="1"/>
          <p:nvPr>
            <p:ph idx="15" type="body"/>
          </p:nvPr>
        </p:nvSpPr>
        <p:spPr>
          <a:xfrm>
            <a:off x="6629217" y="4355032"/>
            <a:ext cx="2066400"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4" name="Google Shape;394;p18"/>
          <p:cNvSpPr txBox="1"/>
          <p:nvPr>
            <p:ph idx="16" type="body"/>
          </p:nvPr>
        </p:nvSpPr>
        <p:spPr>
          <a:xfrm>
            <a:off x="6629216" y="4042831"/>
            <a:ext cx="2066400"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5" name="Google Shape;395;p18"/>
          <p:cNvSpPr txBox="1"/>
          <p:nvPr>
            <p:ph idx="17" type="body"/>
          </p:nvPr>
        </p:nvSpPr>
        <p:spPr>
          <a:xfrm>
            <a:off x="6627903" y="3428999"/>
            <a:ext cx="2066400"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396" name="Google Shape;396;p18"/>
          <p:cNvCxnSpPr/>
          <p:nvPr/>
        </p:nvCxnSpPr>
        <p:spPr>
          <a:xfrm>
            <a:off x="6195160" y="2217849"/>
            <a:ext cx="432000" cy="0"/>
          </a:xfrm>
          <a:prstGeom prst="straightConnector1">
            <a:avLst/>
          </a:prstGeom>
          <a:noFill/>
          <a:ln cap="flat" cmpd="sng" w="9525">
            <a:solidFill>
              <a:srgbClr val="7F7F7F"/>
            </a:solidFill>
            <a:prstDash val="solid"/>
            <a:miter lim="800000"/>
            <a:headEnd len="sm" w="sm" type="none"/>
            <a:tailEnd len="sm" w="sm" type="none"/>
          </a:ln>
        </p:spPr>
      </p:cxnSp>
      <p:cxnSp>
        <p:nvCxnSpPr>
          <p:cNvPr id="397" name="Google Shape;397;p18"/>
          <p:cNvCxnSpPr/>
          <p:nvPr/>
        </p:nvCxnSpPr>
        <p:spPr>
          <a:xfrm>
            <a:off x="8703909" y="2216687"/>
            <a:ext cx="43200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Content Layout Slide">
  <p:cSld name="Team Content Layout Slide">
    <p:spTree>
      <p:nvGrpSpPr>
        <p:cNvPr id="398" name="Shape 398"/>
        <p:cNvGrpSpPr/>
        <p:nvPr/>
      </p:nvGrpSpPr>
      <p:grpSpPr>
        <a:xfrm>
          <a:off x="0" y="0"/>
          <a:ext cx="0" cy="0"/>
          <a:chOff x="0" y="0"/>
          <a:chExt cx="0" cy="0"/>
        </a:xfrm>
      </p:grpSpPr>
      <p:sp>
        <p:nvSpPr>
          <p:cNvPr id="399" name="Google Shape;399;p1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00" name="Google Shape;400;p19"/>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01" name="Google Shape;401;p1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02" name="Google Shape;402;p1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03" name="Google Shape;403;p19"/>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4" name="Google Shape;404;p19"/>
          <p:cNvSpPr txBox="1"/>
          <p:nvPr>
            <p:ph idx="1" type="body"/>
          </p:nvPr>
        </p:nvSpPr>
        <p:spPr>
          <a:xfrm>
            <a:off x="5104263" y="1625821"/>
            <a:ext cx="6289862" cy="569085"/>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05" name="Google Shape;405;p19"/>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06" name="Google Shape;406;p19"/>
          <p:cNvGrpSpPr/>
          <p:nvPr/>
        </p:nvGrpSpPr>
        <p:grpSpPr>
          <a:xfrm flipH="1">
            <a:off x="7395280" y="1375202"/>
            <a:ext cx="4796719" cy="100800"/>
            <a:chOff x="439494" y="3240138"/>
            <a:chExt cx="2994906" cy="100800"/>
          </a:xfrm>
        </p:grpSpPr>
        <p:cxnSp>
          <p:nvCxnSpPr>
            <p:cNvPr id="407" name="Google Shape;407;p19"/>
            <p:cNvCxnSpPr/>
            <p:nvPr/>
          </p:nvCxnSpPr>
          <p:spPr>
            <a:xfrm>
              <a:off x="439494" y="3290538"/>
              <a:ext cx="2944508" cy="0"/>
            </a:xfrm>
            <a:prstGeom prst="straightConnector1">
              <a:avLst/>
            </a:prstGeom>
            <a:noFill/>
            <a:ln cap="flat" cmpd="sng" w="9525">
              <a:solidFill>
                <a:srgbClr val="7F7F7F"/>
              </a:solidFill>
              <a:prstDash val="solid"/>
              <a:miter lim="800000"/>
              <a:headEnd len="sm" w="sm" type="none"/>
              <a:tailEnd len="sm" w="sm" type="none"/>
            </a:ln>
          </p:spPr>
        </p:cxnSp>
        <p:sp>
          <p:nvSpPr>
            <p:cNvPr id="408" name="Google Shape;408;p19"/>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09" name="Google Shape;409;p19"/>
          <p:cNvSpPr txBox="1"/>
          <p:nvPr>
            <p:ph idx="3" type="body"/>
          </p:nvPr>
        </p:nvSpPr>
        <p:spPr>
          <a:xfrm>
            <a:off x="1958968"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10" name="Google Shape;410;p19"/>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11" name="Google Shape;411;p19"/>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12" name="Google Shape;412;p19"/>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13" name="Google Shape;413;p19"/>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14" name="Google Shape;414;p19"/>
          <p:cNvSpPr txBox="1"/>
          <p:nvPr>
            <p:ph idx="4" type="body"/>
          </p:nvPr>
        </p:nvSpPr>
        <p:spPr>
          <a:xfrm>
            <a:off x="1958968"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5" name="Google Shape;415;p19"/>
          <p:cNvSpPr/>
          <p:nvPr>
            <p:ph idx="5" type="pic"/>
          </p:nvPr>
        </p:nvSpPr>
        <p:spPr>
          <a:xfrm>
            <a:off x="721841" y="2764036"/>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416" name="Google Shape;416;p19"/>
          <p:cNvCxnSpPr/>
          <p:nvPr/>
        </p:nvCxnSpPr>
        <p:spPr>
          <a:xfrm>
            <a:off x="0" y="3288596"/>
            <a:ext cx="720000" cy="0"/>
          </a:xfrm>
          <a:prstGeom prst="straightConnector1">
            <a:avLst/>
          </a:prstGeom>
          <a:noFill/>
          <a:ln cap="flat" cmpd="sng" w="9525">
            <a:solidFill>
              <a:schemeClr val="dk2"/>
            </a:solidFill>
            <a:prstDash val="solid"/>
            <a:miter lim="800000"/>
            <a:headEnd len="sm" w="sm" type="none"/>
            <a:tailEnd len="sm" w="sm" type="none"/>
          </a:ln>
        </p:spPr>
      </p:cxnSp>
      <p:sp>
        <p:nvSpPr>
          <p:cNvPr id="417" name="Google Shape;417;p19"/>
          <p:cNvSpPr txBox="1"/>
          <p:nvPr>
            <p:ph idx="6" type="body"/>
          </p:nvPr>
        </p:nvSpPr>
        <p:spPr>
          <a:xfrm>
            <a:off x="1957127"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8" name="Google Shape;418;p19"/>
          <p:cNvSpPr txBox="1"/>
          <p:nvPr>
            <p:ph idx="7" type="body"/>
          </p:nvPr>
        </p:nvSpPr>
        <p:spPr>
          <a:xfrm>
            <a:off x="1957127"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9" name="Google Shape;419;p19"/>
          <p:cNvSpPr/>
          <p:nvPr>
            <p:ph idx="8" type="pic"/>
          </p:nvPr>
        </p:nvSpPr>
        <p:spPr>
          <a:xfrm>
            <a:off x="720000" y="4191893"/>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420" name="Google Shape;420;p19"/>
          <p:cNvCxnSpPr/>
          <p:nvPr/>
        </p:nvCxnSpPr>
        <p:spPr>
          <a:xfrm rot="-5400000">
            <a:off x="1111670" y="4028309"/>
            <a:ext cx="324000" cy="0"/>
          </a:xfrm>
          <a:prstGeom prst="straightConnector1">
            <a:avLst/>
          </a:prstGeom>
          <a:noFill/>
          <a:ln cap="flat" cmpd="sng" w="9525">
            <a:solidFill>
              <a:schemeClr val="dk2"/>
            </a:solidFill>
            <a:prstDash val="solid"/>
            <a:miter lim="800000"/>
            <a:headEnd len="sm" w="sm" type="none"/>
            <a:tailEnd len="sm" w="sm" type="none"/>
          </a:ln>
        </p:spPr>
      </p:cxnSp>
      <p:sp>
        <p:nvSpPr>
          <p:cNvPr id="421" name="Google Shape;421;p19"/>
          <p:cNvSpPr txBox="1"/>
          <p:nvPr>
            <p:ph idx="9" type="body"/>
          </p:nvPr>
        </p:nvSpPr>
        <p:spPr>
          <a:xfrm>
            <a:off x="5708709"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2" name="Google Shape;422;p19"/>
          <p:cNvSpPr txBox="1"/>
          <p:nvPr>
            <p:ph idx="13" type="body"/>
          </p:nvPr>
        </p:nvSpPr>
        <p:spPr>
          <a:xfrm>
            <a:off x="5708709"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3" name="Google Shape;423;p19"/>
          <p:cNvSpPr txBox="1"/>
          <p:nvPr>
            <p:ph idx="14" type="body"/>
          </p:nvPr>
        </p:nvSpPr>
        <p:spPr>
          <a:xfrm>
            <a:off x="5704578"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4" name="Google Shape;424;p19"/>
          <p:cNvSpPr txBox="1"/>
          <p:nvPr>
            <p:ph idx="15" type="body"/>
          </p:nvPr>
        </p:nvSpPr>
        <p:spPr>
          <a:xfrm>
            <a:off x="5704578"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5" name="Google Shape;425;p19"/>
          <p:cNvSpPr txBox="1"/>
          <p:nvPr>
            <p:ph idx="16" type="body"/>
          </p:nvPr>
        </p:nvSpPr>
        <p:spPr>
          <a:xfrm>
            <a:off x="9453870"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6" name="Google Shape;426;p19"/>
          <p:cNvSpPr txBox="1"/>
          <p:nvPr>
            <p:ph idx="17" type="body"/>
          </p:nvPr>
        </p:nvSpPr>
        <p:spPr>
          <a:xfrm>
            <a:off x="9453870"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7" name="Google Shape;427;p19"/>
          <p:cNvSpPr txBox="1"/>
          <p:nvPr>
            <p:ph idx="18" type="body"/>
          </p:nvPr>
        </p:nvSpPr>
        <p:spPr>
          <a:xfrm>
            <a:off x="9452029"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8" name="Google Shape;428;p19"/>
          <p:cNvSpPr txBox="1"/>
          <p:nvPr>
            <p:ph idx="19" type="body"/>
          </p:nvPr>
        </p:nvSpPr>
        <p:spPr>
          <a:xfrm>
            <a:off x="9452029"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29" name="Google Shape;429;p19"/>
          <p:cNvCxnSpPr/>
          <p:nvPr/>
        </p:nvCxnSpPr>
        <p:spPr>
          <a:xfrm rot="-5400000">
            <a:off x="3531847" y="5364000"/>
            <a:ext cx="2988000" cy="0"/>
          </a:xfrm>
          <a:prstGeom prst="straightConnector1">
            <a:avLst/>
          </a:prstGeom>
          <a:noFill/>
          <a:ln cap="flat" cmpd="sng" w="9525">
            <a:solidFill>
              <a:schemeClr val="dk2"/>
            </a:solidFill>
            <a:prstDash val="solid"/>
            <a:miter lim="800000"/>
            <a:headEnd len="sm" w="sm" type="none"/>
            <a:tailEnd len="sm" w="sm" type="none"/>
          </a:ln>
        </p:spPr>
      </p:cxnSp>
      <p:cxnSp>
        <p:nvCxnSpPr>
          <p:cNvPr id="430" name="Google Shape;430;p19"/>
          <p:cNvCxnSpPr/>
          <p:nvPr/>
        </p:nvCxnSpPr>
        <p:spPr>
          <a:xfrm rot="-5400000">
            <a:off x="7274194" y="5363999"/>
            <a:ext cx="2988000" cy="0"/>
          </a:xfrm>
          <a:prstGeom prst="straightConnector1">
            <a:avLst/>
          </a:prstGeom>
          <a:noFill/>
          <a:ln cap="flat" cmpd="sng" w="9525">
            <a:solidFill>
              <a:schemeClr val="dk2"/>
            </a:solidFill>
            <a:prstDash val="solid"/>
            <a:miter lim="800000"/>
            <a:headEnd len="sm" w="sm" type="none"/>
            <a:tailEnd len="sm" w="sm" type="none"/>
          </a:ln>
        </p:spPr>
      </p:cxnSp>
      <p:sp>
        <p:nvSpPr>
          <p:cNvPr id="431" name="Google Shape;431;p19"/>
          <p:cNvSpPr/>
          <p:nvPr>
            <p:ph idx="20" type="pic"/>
          </p:nvPr>
        </p:nvSpPr>
        <p:spPr>
          <a:xfrm>
            <a:off x="4467451"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2" name="Google Shape;432;p19"/>
          <p:cNvSpPr/>
          <p:nvPr>
            <p:ph idx="21" type="pic"/>
          </p:nvPr>
        </p:nvSpPr>
        <p:spPr>
          <a:xfrm>
            <a:off x="8214902"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3" name="Google Shape;433;p19"/>
          <p:cNvSpPr/>
          <p:nvPr>
            <p:ph idx="22" type="pic"/>
          </p:nvPr>
        </p:nvSpPr>
        <p:spPr>
          <a:xfrm>
            <a:off x="4469292"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4" name="Google Shape;434;p19"/>
          <p:cNvSpPr/>
          <p:nvPr>
            <p:ph idx="23" type="pic"/>
          </p:nvPr>
        </p:nvSpPr>
        <p:spPr>
          <a:xfrm>
            <a:off x="8216743"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e Chart Layout">
  <p:cSld name="Pie Chart Layout">
    <p:spTree>
      <p:nvGrpSpPr>
        <p:cNvPr id="435" name="Shape 435"/>
        <p:cNvGrpSpPr/>
        <p:nvPr/>
      </p:nvGrpSpPr>
      <p:grpSpPr>
        <a:xfrm>
          <a:off x="0" y="0"/>
          <a:ext cx="0" cy="0"/>
          <a:chOff x="0" y="0"/>
          <a:chExt cx="0" cy="0"/>
        </a:xfrm>
      </p:grpSpPr>
      <p:sp>
        <p:nvSpPr>
          <p:cNvPr id="436" name="Google Shape;436;p2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7" name="Google Shape;437;p20"/>
          <p:cNvSpPr txBox="1"/>
          <p:nvPr>
            <p:ph type="title"/>
          </p:nvPr>
        </p:nvSpPr>
        <p:spPr>
          <a:xfrm>
            <a:off x="803276" y="1461974"/>
            <a:ext cx="446404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8" name="Google Shape;438;p20"/>
          <p:cNvSpPr txBox="1"/>
          <p:nvPr>
            <p:ph idx="1" type="body"/>
          </p:nvPr>
        </p:nvSpPr>
        <p:spPr>
          <a:xfrm>
            <a:off x="826770" y="3092276"/>
            <a:ext cx="4443165" cy="1008841"/>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39" name="Google Shape;439;p2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40" name="Google Shape;440;p2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41" name="Google Shape;441;p2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42" name="Google Shape;442;p20"/>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43" name="Google Shape;443;p20"/>
          <p:cNvGrpSpPr/>
          <p:nvPr/>
        </p:nvGrpSpPr>
        <p:grpSpPr>
          <a:xfrm>
            <a:off x="0" y="2811097"/>
            <a:ext cx="3149152" cy="100800"/>
            <a:chOff x="-1228304" y="3250524"/>
            <a:chExt cx="3149152" cy="100800"/>
          </a:xfrm>
        </p:grpSpPr>
        <p:cxnSp>
          <p:nvCxnSpPr>
            <p:cNvPr id="444" name="Google Shape;444;p20"/>
            <p:cNvCxnSpPr/>
            <p:nvPr/>
          </p:nvCxnSpPr>
          <p:spPr>
            <a:xfrm>
              <a:off x="-1228304" y="3290538"/>
              <a:ext cx="3096000" cy="0"/>
            </a:xfrm>
            <a:prstGeom prst="straightConnector1">
              <a:avLst/>
            </a:prstGeom>
            <a:noFill/>
            <a:ln cap="flat" cmpd="sng" w="9525">
              <a:solidFill>
                <a:srgbClr val="7F7F7F"/>
              </a:solidFill>
              <a:prstDash val="solid"/>
              <a:miter lim="800000"/>
              <a:headEnd len="sm" w="sm" type="none"/>
              <a:tailEnd len="sm" w="sm" type="none"/>
            </a:ln>
          </p:spPr>
        </p:cxnSp>
        <p:sp>
          <p:nvSpPr>
            <p:cNvPr id="445" name="Google Shape;445;p20"/>
            <p:cNvSpPr/>
            <p:nvPr/>
          </p:nvSpPr>
          <p:spPr>
            <a:xfrm>
              <a:off x="1820048" y="3250524"/>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46" name="Google Shape;446;p20"/>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47" name="Google Shape;447;p20"/>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48" name="Google Shape;448;p20"/>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49" name="Google Shape;449;p20"/>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50" name="Google Shape;450;p20"/>
          <p:cNvSpPr txBox="1"/>
          <p:nvPr>
            <p:ph idx="3" type="body"/>
          </p:nvPr>
        </p:nvSpPr>
        <p:spPr>
          <a:xfrm>
            <a:off x="1262770" y="4138611"/>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1" name="Google Shape;451;p20"/>
          <p:cNvSpPr txBox="1"/>
          <p:nvPr>
            <p:ph idx="4" type="body"/>
          </p:nvPr>
        </p:nvSpPr>
        <p:spPr>
          <a:xfrm>
            <a:off x="1262769" y="4499972"/>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2" name="Google Shape;452;p20"/>
          <p:cNvSpPr txBox="1"/>
          <p:nvPr>
            <p:ph idx="5" type="body"/>
          </p:nvPr>
        </p:nvSpPr>
        <p:spPr>
          <a:xfrm>
            <a:off x="3193135" y="4138611"/>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3" name="Google Shape;453;p20"/>
          <p:cNvSpPr txBox="1"/>
          <p:nvPr>
            <p:ph idx="6" type="body"/>
          </p:nvPr>
        </p:nvSpPr>
        <p:spPr>
          <a:xfrm>
            <a:off x="3193134" y="4499972"/>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4" name="Google Shape;454;p20"/>
          <p:cNvSpPr txBox="1"/>
          <p:nvPr>
            <p:ph idx="7" type="body"/>
          </p:nvPr>
        </p:nvSpPr>
        <p:spPr>
          <a:xfrm>
            <a:off x="5123499" y="4142294"/>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5" name="Google Shape;455;p20"/>
          <p:cNvSpPr txBox="1"/>
          <p:nvPr>
            <p:ph idx="8" type="body"/>
          </p:nvPr>
        </p:nvSpPr>
        <p:spPr>
          <a:xfrm>
            <a:off x="5123498" y="4503655"/>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6" name="Google Shape;456;p20"/>
          <p:cNvSpPr txBox="1"/>
          <p:nvPr>
            <p:ph idx="9" type="body"/>
          </p:nvPr>
        </p:nvSpPr>
        <p:spPr>
          <a:xfrm>
            <a:off x="1262770" y="4826750"/>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7" name="Google Shape;457;p20"/>
          <p:cNvSpPr txBox="1"/>
          <p:nvPr>
            <p:ph idx="13" type="body"/>
          </p:nvPr>
        </p:nvSpPr>
        <p:spPr>
          <a:xfrm>
            <a:off x="1262769" y="5188111"/>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8" name="Google Shape;458;p20"/>
          <p:cNvSpPr txBox="1"/>
          <p:nvPr>
            <p:ph idx="14" type="body"/>
          </p:nvPr>
        </p:nvSpPr>
        <p:spPr>
          <a:xfrm>
            <a:off x="3193135" y="4826750"/>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9" name="Google Shape;459;p20"/>
          <p:cNvSpPr txBox="1"/>
          <p:nvPr>
            <p:ph idx="15" type="body"/>
          </p:nvPr>
        </p:nvSpPr>
        <p:spPr>
          <a:xfrm>
            <a:off x="3193134" y="5188111"/>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0" name="Google Shape;460;p20"/>
          <p:cNvSpPr txBox="1"/>
          <p:nvPr>
            <p:ph idx="16" type="body"/>
          </p:nvPr>
        </p:nvSpPr>
        <p:spPr>
          <a:xfrm>
            <a:off x="5123499" y="4830433"/>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1" name="Google Shape;461;p20"/>
          <p:cNvSpPr txBox="1"/>
          <p:nvPr>
            <p:ph idx="17" type="body"/>
          </p:nvPr>
        </p:nvSpPr>
        <p:spPr>
          <a:xfrm>
            <a:off x="5123498" y="5191794"/>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2" name="Google Shape;462;p20"/>
          <p:cNvSpPr/>
          <p:nvPr/>
        </p:nvSpPr>
        <p:spPr>
          <a:xfrm>
            <a:off x="790959" y="4258650"/>
            <a:ext cx="384048" cy="38404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3" name="Google Shape;463;p20"/>
          <p:cNvSpPr/>
          <p:nvPr/>
        </p:nvSpPr>
        <p:spPr>
          <a:xfrm>
            <a:off x="790959" y="4965077"/>
            <a:ext cx="384048" cy="384048"/>
          </a:xfrm>
          <a:prstGeom prst="ellipse">
            <a:avLst/>
          </a:prstGeom>
          <a:solidFill>
            <a:srgbClr val="225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4" name="Google Shape;464;p20"/>
          <p:cNvSpPr/>
          <p:nvPr/>
        </p:nvSpPr>
        <p:spPr>
          <a:xfrm>
            <a:off x="2725217" y="4261982"/>
            <a:ext cx="384048" cy="384048"/>
          </a:xfrm>
          <a:prstGeom prst="ellipse">
            <a:avLst/>
          </a:prstGeom>
          <a:solidFill>
            <a:srgbClr val="7D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5" name="Google Shape;465;p20"/>
          <p:cNvSpPr/>
          <p:nvPr/>
        </p:nvSpPr>
        <p:spPr>
          <a:xfrm>
            <a:off x="2725217" y="4968409"/>
            <a:ext cx="384048" cy="3840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6" name="Google Shape;466;p20"/>
          <p:cNvSpPr/>
          <p:nvPr/>
        </p:nvSpPr>
        <p:spPr>
          <a:xfrm>
            <a:off x="4660323" y="4257848"/>
            <a:ext cx="384048" cy="384048"/>
          </a:xfrm>
          <a:prstGeom prst="ellipse">
            <a:avLst/>
          </a:prstGeom>
          <a:solidFill>
            <a:srgbClr val="B531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7" name="Google Shape;467;p20"/>
          <p:cNvSpPr/>
          <p:nvPr/>
        </p:nvSpPr>
        <p:spPr>
          <a:xfrm>
            <a:off x="4660323" y="4964275"/>
            <a:ext cx="384048" cy="384048"/>
          </a:xfrm>
          <a:prstGeom prst="ellipse">
            <a:avLst/>
          </a:prstGeom>
          <a:solidFill>
            <a:srgbClr val="C499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8" name="Google Shape;468;p20"/>
          <p:cNvSpPr/>
          <p:nvPr>
            <p:ph idx="18" type="chart"/>
          </p:nvPr>
        </p:nvSpPr>
        <p:spPr>
          <a:xfrm>
            <a:off x="6924675" y="860425"/>
            <a:ext cx="4483100" cy="45735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69" name="Google Shape;469;p20"/>
          <p:cNvSpPr/>
          <p:nvPr/>
        </p:nvSpPr>
        <p:spPr>
          <a:xfrm>
            <a:off x="6905624" y="905669"/>
            <a:ext cx="4483100" cy="4483100"/>
          </a:xfrm>
          <a:prstGeom prst="ellipse">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70" name="Google Shape;470;p20"/>
          <p:cNvSpPr/>
          <p:nvPr/>
        </p:nvSpPr>
        <p:spPr>
          <a:xfrm>
            <a:off x="8294757" y="2294802"/>
            <a:ext cx="1704834" cy="1704834"/>
          </a:xfrm>
          <a:prstGeom prst="ellipse">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71" name="Google Shape;471;p20"/>
          <p:cNvCxnSpPr/>
          <p:nvPr/>
        </p:nvCxnSpPr>
        <p:spPr>
          <a:xfrm rot="-5400000">
            <a:off x="8675514" y="450000"/>
            <a:ext cx="900000" cy="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ith image">
  <p:cSld name="Title and Content with image">
    <p:spTree>
      <p:nvGrpSpPr>
        <p:cNvPr id="36" name="Shape 36"/>
        <p:cNvGrpSpPr/>
        <p:nvPr/>
      </p:nvGrpSpPr>
      <p:grpSpPr>
        <a:xfrm>
          <a:off x="0" y="0"/>
          <a:ext cx="0" cy="0"/>
          <a:chOff x="0" y="0"/>
          <a:chExt cx="0" cy="0"/>
        </a:xfrm>
      </p:grpSpPr>
      <p:sp>
        <p:nvSpPr>
          <p:cNvPr id="37" name="Google Shape;37;p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3"/>
          <p:cNvSpPr txBox="1"/>
          <p:nvPr>
            <p:ph type="title"/>
          </p:nvPr>
        </p:nvSpPr>
        <p:spPr>
          <a:xfrm>
            <a:off x="803276" y="2091023"/>
            <a:ext cx="5021940"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
          <p:cNvSpPr txBox="1"/>
          <p:nvPr>
            <p:ph idx="1" type="body"/>
          </p:nvPr>
        </p:nvSpPr>
        <p:spPr>
          <a:xfrm>
            <a:off x="826770" y="3244567"/>
            <a:ext cx="4205904"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0" name="Google Shape;40;p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2" name="Google Shape;42;p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3"/>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4" name="Google Shape;44;p3"/>
          <p:cNvGrpSpPr/>
          <p:nvPr/>
        </p:nvGrpSpPr>
        <p:grpSpPr>
          <a:xfrm>
            <a:off x="0" y="2993948"/>
            <a:ext cx="3434400" cy="100800"/>
            <a:chOff x="0" y="3240138"/>
            <a:chExt cx="3434400" cy="100800"/>
          </a:xfrm>
        </p:grpSpPr>
        <p:cxnSp>
          <p:nvCxnSpPr>
            <p:cNvPr id="45" name="Google Shape;45;p3"/>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46" name="Google Shape;46;p3"/>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47" name="Google Shape;47;p3"/>
          <p:cNvSpPr txBox="1"/>
          <p:nvPr>
            <p:ph idx="3" type="body"/>
          </p:nvPr>
        </p:nvSpPr>
        <p:spPr>
          <a:xfrm>
            <a:off x="815720" y="3869349"/>
            <a:ext cx="4215201" cy="132833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8" name="Google Shape;48;p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49" name="Google Shape;49;p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0" name="Google Shape;50;p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51" name="Google Shape;51;p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2" name="Google Shape;52;p3"/>
          <p:cNvSpPr/>
          <p:nvPr>
            <p:ph idx="4" type="pic"/>
          </p:nvPr>
        </p:nvSpPr>
        <p:spPr>
          <a:xfrm>
            <a:off x="6103003" y="2490534"/>
            <a:ext cx="6083300" cy="25877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Content Layout">
  <p:cSld name="Image and Content Layout">
    <p:spTree>
      <p:nvGrpSpPr>
        <p:cNvPr id="472" name="Shape 472"/>
        <p:cNvGrpSpPr/>
        <p:nvPr/>
      </p:nvGrpSpPr>
      <p:grpSpPr>
        <a:xfrm>
          <a:off x="0" y="0"/>
          <a:ext cx="0" cy="0"/>
          <a:chOff x="0" y="0"/>
          <a:chExt cx="0" cy="0"/>
        </a:xfrm>
      </p:grpSpPr>
      <p:sp>
        <p:nvSpPr>
          <p:cNvPr id="473" name="Google Shape;473;p2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74" name="Google Shape;474;p2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5" name="Google Shape;475;p2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6" name="Google Shape;476;p2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77" name="Google Shape;477;p21"/>
          <p:cNvSpPr txBox="1"/>
          <p:nvPr>
            <p:ph type="title"/>
          </p:nvPr>
        </p:nvSpPr>
        <p:spPr>
          <a:xfrm>
            <a:off x="6894591" y="1411243"/>
            <a:ext cx="4494133"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8" name="Google Shape;478;p21"/>
          <p:cNvSpPr txBox="1"/>
          <p:nvPr>
            <p:ph idx="1" type="body"/>
          </p:nvPr>
        </p:nvSpPr>
        <p:spPr>
          <a:xfrm>
            <a:off x="6894591" y="2564787"/>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79" name="Google Shape;479;p21"/>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80" name="Google Shape;480;p21"/>
          <p:cNvGrpSpPr/>
          <p:nvPr/>
        </p:nvGrpSpPr>
        <p:grpSpPr>
          <a:xfrm flipH="1">
            <a:off x="6924675" y="2314168"/>
            <a:ext cx="5267325" cy="100800"/>
            <a:chOff x="0" y="3240138"/>
            <a:chExt cx="3434400" cy="100800"/>
          </a:xfrm>
        </p:grpSpPr>
        <p:cxnSp>
          <p:nvCxnSpPr>
            <p:cNvPr id="481" name="Google Shape;481;p21"/>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482" name="Google Shape;482;p21"/>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83" name="Google Shape;483;p21"/>
          <p:cNvSpPr txBox="1"/>
          <p:nvPr>
            <p:ph idx="3" type="body"/>
          </p:nvPr>
        </p:nvSpPr>
        <p:spPr>
          <a:xfrm>
            <a:off x="6894591" y="3189568"/>
            <a:ext cx="4482996" cy="243260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84" name="Google Shape;484;p2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85" name="Google Shape;485;p2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86" name="Google Shape;486;p2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87" name="Google Shape;487;p2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88" name="Google Shape;488;p21"/>
          <p:cNvSpPr/>
          <p:nvPr>
            <p:ph idx="4" type="pic"/>
          </p:nvPr>
        </p:nvSpPr>
        <p:spPr>
          <a:xfrm>
            <a:off x="-3710" y="1792784"/>
            <a:ext cx="6073999" cy="37216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Content Layout">
  <p:cSld name="Thanks Content Layout">
    <p:spTree>
      <p:nvGrpSpPr>
        <p:cNvPr id="489" name="Shape 489"/>
        <p:cNvGrpSpPr/>
        <p:nvPr/>
      </p:nvGrpSpPr>
      <p:grpSpPr>
        <a:xfrm>
          <a:off x="0" y="0"/>
          <a:ext cx="0" cy="0"/>
          <a:chOff x="0" y="0"/>
          <a:chExt cx="0" cy="0"/>
        </a:xfrm>
      </p:grpSpPr>
      <p:sp>
        <p:nvSpPr>
          <p:cNvPr id="490" name="Google Shape;490;p2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1" name="Google Shape;491;p22"/>
          <p:cNvSpPr/>
          <p:nvPr>
            <p:ph idx="2" type="pic"/>
          </p:nvPr>
        </p:nvSpPr>
        <p:spPr>
          <a:xfrm>
            <a:off x="6096000" y="0"/>
            <a:ext cx="6089650" cy="685800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2" name="Google Shape;492;p2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3" name="Google Shape;493;p2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4" name="Google Shape;494;p2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95" name="Google Shape;495;p22"/>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6" name="Google Shape;496;p22"/>
          <p:cNvSpPr txBox="1"/>
          <p:nvPr>
            <p:ph type="title"/>
          </p:nvPr>
        </p:nvSpPr>
        <p:spPr>
          <a:xfrm>
            <a:off x="809959" y="1546091"/>
            <a:ext cx="4846923" cy="109107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5500"/>
              <a:buFont typeface="Cabin"/>
              <a:buNone/>
              <a:defRPr b="1" i="0" sz="55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22"/>
          <p:cNvSpPr txBox="1"/>
          <p:nvPr>
            <p:ph idx="1" type="body"/>
          </p:nvPr>
        </p:nvSpPr>
        <p:spPr>
          <a:xfrm>
            <a:off x="825335" y="3083960"/>
            <a:ext cx="4586288" cy="509472"/>
          </a:xfrm>
          <a:prstGeom prst="rect">
            <a:avLst/>
          </a:prstGeom>
          <a:noFill/>
          <a:ln>
            <a:noFill/>
          </a:ln>
        </p:spPr>
        <p:txBody>
          <a:bodyPr anchorCtr="0" anchor="b" bIns="0" lIns="0" spcFirstLastPara="1" rIns="0" wrap="square" tIns="0"/>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8" name="Google Shape;498;p22"/>
          <p:cNvSpPr txBox="1"/>
          <p:nvPr>
            <p:ph idx="4" type="body"/>
          </p:nvPr>
        </p:nvSpPr>
        <p:spPr>
          <a:xfrm>
            <a:off x="831850" y="3703834"/>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9" name="Google Shape;499;p22"/>
          <p:cNvSpPr txBox="1"/>
          <p:nvPr>
            <p:ph idx="5" type="body"/>
          </p:nvPr>
        </p:nvSpPr>
        <p:spPr>
          <a:xfrm>
            <a:off x="824950" y="3946707"/>
            <a:ext cx="4586288" cy="290167"/>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0" name="Google Shape;500;p22"/>
          <p:cNvSpPr txBox="1"/>
          <p:nvPr>
            <p:ph idx="6" type="body"/>
          </p:nvPr>
        </p:nvSpPr>
        <p:spPr>
          <a:xfrm>
            <a:off x="838750" y="4423954"/>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1" name="Google Shape;501;p22"/>
          <p:cNvSpPr txBox="1"/>
          <p:nvPr>
            <p:ph idx="7" type="body"/>
          </p:nvPr>
        </p:nvSpPr>
        <p:spPr>
          <a:xfrm>
            <a:off x="831850" y="4650785"/>
            <a:ext cx="4586288" cy="364479"/>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2" name="Google Shape;502;p22"/>
          <p:cNvSpPr txBox="1"/>
          <p:nvPr>
            <p:ph idx="8" type="body"/>
          </p:nvPr>
        </p:nvSpPr>
        <p:spPr>
          <a:xfrm>
            <a:off x="831850" y="5153025"/>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3" name="Google Shape;503;p22"/>
          <p:cNvSpPr txBox="1"/>
          <p:nvPr>
            <p:ph idx="9" type="body"/>
          </p:nvPr>
        </p:nvSpPr>
        <p:spPr>
          <a:xfrm>
            <a:off x="824950" y="5363814"/>
            <a:ext cx="4586288" cy="364479"/>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04" name="Google Shape;504;p22"/>
          <p:cNvGrpSpPr/>
          <p:nvPr/>
        </p:nvGrpSpPr>
        <p:grpSpPr>
          <a:xfrm>
            <a:off x="801543" y="2750589"/>
            <a:ext cx="4569895" cy="100800"/>
            <a:chOff x="808548" y="2750589"/>
            <a:chExt cx="4569895" cy="100800"/>
          </a:xfrm>
        </p:grpSpPr>
        <p:grpSp>
          <p:nvGrpSpPr>
            <p:cNvPr id="505" name="Google Shape;505;p22"/>
            <p:cNvGrpSpPr/>
            <p:nvPr/>
          </p:nvGrpSpPr>
          <p:grpSpPr>
            <a:xfrm flipH="1">
              <a:off x="808548" y="2750589"/>
              <a:ext cx="4505297" cy="100800"/>
              <a:chOff x="496859" y="3240138"/>
              <a:chExt cx="2937541" cy="100800"/>
            </a:xfrm>
          </p:grpSpPr>
          <p:cxnSp>
            <p:nvCxnSpPr>
              <p:cNvPr id="506" name="Google Shape;506;p22"/>
              <p:cNvCxnSpPr/>
              <p:nvPr/>
            </p:nvCxnSpPr>
            <p:spPr>
              <a:xfrm>
                <a:off x="496859" y="3285674"/>
                <a:ext cx="2887142" cy="0"/>
              </a:xfrm>
              <a:prstGeom prst="straightConnector1">
                <a:avLst/>
              </a:prstGeom>
              <a:noFill/>
              <a:ln cap="flat" cmpd="sng" w="9525">
                <a:solidFill>
                  <a:srgbClr val="7F7F7F"/>
                </a:solidFill>
                <a:prstDash val="solid"/>
                <a:miter lim="800000"/>
                <a:headEnd len="sm" w="sm" type="none"/>
                <a:tailEnd len="sm" w="sm" type="none"/>
              </a:ln>
            </p:spPr>
          </p:cxnSp>
          <p:sp>
            <p:nvSpPr>
              <p:cNvPr id="507" name="Google Shape;507;p22"/>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08" name="Google Shape;508;p22"/>
            <p:cNvSpPr/>
            <p:nvPr/>
          </p:nvSpPr>
          <p:spPr>
            <a:xfrm flipH="1">
              <a:off x="5277642" y="2750589"/>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509" name="Google Shape;509;p22"/>
          <p:cNvGrpSpPr/>
          <p:nvPr/>
        </p:nvGrpSpPr>
        <p:grpSpPr>
          <a:xfrm>
            <a:off x="801543" y="1660573"/>
            <a:ext cx="4575417" cy="105664"/>
            <a:chOff x="808548" y="2745725"/>
            <a:chExt cx="4575417" cy="105664"/>
          </a:xfrm>
        </p:grpSpPr>
        <p:grpSp>
          <p:nvGrpSpPr>
            <p:cNvPr id="510" name="Google Shape;510;p22"/>
            <p:cNvGrpSpPr/>
            <p:nvPr/>
          </p:nvGrpSpPr>
          <p:grpSpPr>
            <a:xfrm flipH="1">
              <a:off x="808548" y="2750589"/>
              <a:ext cx="4505297" cy="100800"/>
              <a:chOff x="496859" y="3240138"/>
              <a:chExt cx="2937541" cy="100800"/>
            </a:xfrm>
          </p:grpSpPr>
          <p:cxnSp>
            <p:nvCxnSpPr>
              <p:cNvPr id="511" name="Google Shape;511;p22"/>
              <p:cNvCxnSpPr/>
              <p:nvPr/>
            </p:nvCxnSpPr>
            <p:spPr>
              <a:xfrm>
                <a:off x="496859" y="3285674"/>
                <a:ext cx="2887142" cy="0"/>
              </a:xfrm>
              <a:prstGeom prst="straightConnector1">
                <a:avLst/>
              </a:prstGeom>
              <a:noFill/>
              <a:ln cap="flat" cmpd="sng" w="9525">
                <a:solidFill>
                  <a:srgbClr val="7F7F7F"/>
                </a:solidFill>
                <a:prstDash val="solid"/>
                <a:miter lim="800000"/>
                <a:headEnd len="sm" w="sm" type="none"/>
                <a:tailEnd len="sm" w="sm" type="none"/>
              </a:ln>
            </p:spPr>
          </p:cxnSp>
          <p:sp>
            <p:nvSpPr>
              <p:cNvPr id="512" name="Google Shape;512;p22"/>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13" name="Google Shape;513;p22"/>
            <p:cNvSpPr/>
            <p:nvPr/>
          </p:nvSpPr>
          <p:spPr>
            <a:xfrm flipH="1">
              <a:off x="5283164" y="2745725"/>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endix Content Layout">
  <p:cSld name="Appendix Content Layout">
    <p:spTree>
      <p:nvGrpSpPr>
        <p:cNvPr id="514" name="Shape 514"/>
        <p:cNvGrpSpPr/>
        <p:nvPr/>
      </p:nvGrpSpPr>
      <p:grpSpPr>
        <a:xfrm>
          <a:off x="0" y="0"/>
          <a:ext cx="0" cy="0"/>
          <a:chOff x="0" y="0"/>
          <a:chExt cx="0" cy="0"/>
        </a:xfrm>
      </p:grpSpPr>
      <p:sp>
        <p:nvSpPr>
          <p:cNvPr id="515" name="Google Shape;515;p2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6" name="Google Shape;516;p23"/>
          <p:cNvSpPr/>
          <p:nvPr>
            <p:ph idx="2" type="pic"/>
          </p:nvPr>
        </p:nvSpPr>
        <p:spPr>
          <a:xfrm>
            <a:off x="6032" y="1912946"/>
            <a:ext cx="12185968" cy="34930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7" name="Google Shape;517;p2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8" name="Google Shape;518;p2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9" name="Google Shape;519;p2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20" name="Google Shape;520;p23"/>
          <p:cNvSpPr txBox="1"/>
          <p:nvPr>
            <p:ph type="title"/>
          </p:nvPr>
        </p:nvSpPr>
        <p:spPr>
          <a:xfrm>
            <a:off x="3848934" y="457496"/>
            <a:ext cx="4494133" cy="804338"/>
          </a:xfrm>
          <a:prstGeom prst="rect">
            <a:avLst/>
          </a:prstGeom>
          <a:noFill/>
          <a:ln>
            <a:noFill/>
          </a:ln>
        </p:spPr>
        <p:txBody>
          <a:bodyPr anchorCtr="0" anchor="b" bIns="0" lIns="0" spcFirstLastPara="1" rIns="0" wrap="square" tIns="0"/>
          <a:lstStyle>
            <a:lvl1pPr lvl="0" marR="0" rtl="0" algn="ct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1" name="Google Shape;521;p23"/>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22" name="Google Shape;522;p2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23" name="Google Shape;523;p2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24" name="Google Shape;524;p2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25" name="Google Shape;525;p2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526" name="Google Shape;526;p23"/>
          <p:cNvGrpSpPr/>
          <p:nvPr/>
        </p:nvGrpSpPr>
        <p:grpSpPr>
          <a:xfrm>
            <a:off x="4736152" y="1509426"/>
            <a:ext cx="2719696" cy="100800"/>
            <a:chOff x="4732222" y="1509426"/>
            <a:chExt cx="2719696" cy="100800"/>
          </a:xfrm>
        </p:grpSpPr>
        <p:grpSp>
          <p:nvGrpSpPr>
            <p:cNvPr id="527" name="Google Shape;527;p23"/>
            <p:cNvGrpSpPr/>
            <p:nvPr/>
          </p:nvGrpSpPr>
          <p:grpSpPr>
            <a:xfrm flipH="1">
              <a:off x="4732222" y="1509426"/>
              <a:ext cx="2669296" cy="100800"/>
              <a:chOff x="1693969" y="3240138"/>
              <a:chExt cx="1740431" cy="100800"/>
            </a:xfrm>
          </p:grpSpPr>
          <p:cxnSp>
            <p:nvCxnSpPr>
              <p:cNvPr id="528" name="Google Shape;528;p23"/>
              <p:cNvCxnSpPr/>
              <p:nvPr/>
            </p:nvCxnSpPr>
            <p:spPr>
              <a:xfrm>
                <a:off x="1693969" y="3290538"/>
                <a:ext cx="1690032" cy="0"/>
              </a:xfrm>
              <a:prstGeom prst="straightConnector1">
                <a:avLst/>
              </a:prstGeom>
              <a:noFill/>
              <a:ln cap="flat" cmpd="sng" w="9525">
                <a:solidFill>
                  <a:srgbClr val="7F7F7F"/>
                </a:solidFill>
                <a:prstDash val="solid"/>
                <a:miter lim="800000"/>
                <a:headEnd len="sm" w="sm" type="none"/>
                <a:tailEnd len="sm" w="sm" type="none"/>
              </a:ln>
            </p:spPr>
          </p:cxnSp>
          <p:sp>
            <p:nvSpPr>
              <p:cNvPr id="529" name="Google Shape;529;p23"/>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30" name="Google Shape;530;p23"/>
            <p:cNvSpPr/>
            <p:nvPr/>
          </p:nvSpPr>
          <p:spPr>
            <a:xfrm flipH="1">
              <a:off x="7351117" y="1509426"/>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 Content Layout">
  <p:cSld name="Testimonials Content Layout">
    <p:spTree>
      <p:nvGrpSpPr>
        <p:cNvPr id="531" name="Shape 531"/>
        <p:cNvGrpSpPr/>
        <p:nvPr/>
      </p:nvGrpSpPr>
      <p:grpSpPr>
        <a:xfrm>
          <a:off x="0" y="0"/>
          <a:ext cx="0" cy="0"/>
          <a:chOff x="0" y="0"/>
          <a:chExt cx="0" cy="0"/>
        </a:xfrm>
      </p:grpSpPr>
      <p:sp>
        <p:nvSpPr>
          <p:cNvPr id="532" name="Google Shape;532;p2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33" name="Google Shape;533;p2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34" name="Google Shape;534;p2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35" name="Google Shape;535;p2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36" name="Google Shape;536;p24"/>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7" name="Google Shape;537;p2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38" name="Google Shape;538;p24"/>
          <p:cNvGrpSpPr/>
          <p:nvPr/>
        </p:nvGrpSpPr>
        <p:grpSpPr>
          <a:xfrm flipH="1">
            <a:off x="7773282" y="1375202"/>
            <a:ext cx="4418718" cy="100800"/>
            <a:chOff x="675503" y="3240138"/>
            <a:chExt cx="2758897" cy="100800"/>
          </a:xfrm>
        </p:grpSpPr>
        <p:cxnSp>
          <p:nvCxnSpPr>
            <p:cNvPr id="539" name="Google Shape;539;p24"/>
            <p:cNvCxnSpPr/>
            <p:nvPr/>
          </p:nvCxnSpPr>
          <p:spPr>
            <a:xfrm>
              <a:off x="675503" y="3290538"/>
              <a:ext cx="2708499" cy="0"/>
            </a:xfrm>
            <a:prstGeom prst="straightConnector1">
              <a:avLst/>
            </a:prstGeom>
            <a:noFill/>
            <a:ln cap="flat" cmpd="sng" w="9525">
              <a:solidFill>
                <a:srgbClr val="7F7F7F"/>
              </a:solidFill>
              <a:prstDash val="solid"/>
              <a:miter lim="800000"/>
              <a:headEnd len="sm" w="sm" type="none"/>
              <a:tailEnd len="sm" w="sm" type="none"/>
            </a:ln>
          </p:spPr>
        </p:cxnSp>
        <p:sp>
          <p:nvSpPr>
            <p:cNvPr id="540" name="Google Shape;540;p24"/>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541" name="Google Shape;541;p2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42" name="Google Shape;542;p2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43" name="Google Shape;543;p2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44" name="Google Shape;544;p2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45" name="Google Shape;545;p24"/>
          <p:cNvSpPr txBox="1"/>
          <p:nvPr>
            <p:ph idx="1" type="body"/>
          </p:nvPr>
        </p:nvSpPr>
        <p:spPr>
          <a:xfrm>
            <a:off x="822459" y="4996962"/>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46" name="Google Shape;546;p24"/>
          <p:cNvSpPr txBox="1"/>
          <p:nvPr>
            <p:ph idx="3" type="body"/>
          </p:nvPr>
        </p:nvSpPr>
        <p:spPr>
          <a:xfrm>
            <a:off x="822459" y="4191894"/>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47" name="Google Shape;547;p24"/>
          <p:cNvSpPr/>
          <p:nvPr>
            <p:ph idx="4" type="pic"/>
          </p:nvPr>
        </p:nvSpPr>
        <p:spPr>
          <a:xfrm>
            <a:off x="2447783" y="4435460"/>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48" name="Google Shape;548;p24"/>
          <p:cNvCxnSpPr/>
          <p:nvPr/>
        </p:nvCxnSpPr>
        <p:spPr>
          <a:xfrm rot="10800000">
            <a:off x="3000995" y="3984820"/>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49" name="Google Shape;549;p24"/>
          <p:cNvSpPr txBox="1"/>
          <p:nvPr>
            <p:ph idx="5" type="body"/>
          </p:nvPr>
        </p:nvSpPr>
        <p:spPr>
          <a:xfrm>
            <a:off x="803253"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50" name="Google Shape;550;p24"/>
          <p:cNvSpPr/>
          <p:nvPr/>
        </p:nvSpPr>
        <p:spPr>
          <a:xfrm>
            <a:off x="2950595" y="3930376"/>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1" name="Google Shape;551;p24"/>
          <p:cNvSpPr txBox="1"/>
          <p:nvPr>
            <p:ph idx="6" type="body"/>
          </p:nvPr>
        </p:nvSpPr>
        <p:spPr>
          <a:xfrm>
            <a:off x="4586638" y="4996962"/>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2" name="Google Shape;552;p24"/>
          <p:cNvSpPr txBox="1"/>
          <p:nvPr>
            <p:ph idx="7" type="body"/>
          </p:nvPr>
        </p:nvSpPr>
        <p:spPr>
          <a:xfrm>
            <a:off x="4586638" y="4191894"/>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3" name="Google Shape;553;p24"/>
          <p:cNvSpPr/>
          <p:nvPr>
            <p:ph idx="8" type="pic"/>
          </p:nvPr>
        </p:nvSpPr>
        <p:spPr>
          <a:xfrm>
            <a:off x="6211962" y="4435460"/>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54" name="Google Shape;554;p24"/>
          <p:cNvCxnSpPr/>
          <p:nvPr/>
        </p:nvCxnSpPr>
        <p:spPr>
          <a:xfrm rot="10800000">
            <a:off x="6765174" y="3984820"/>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55" name="Google Shape;555;p24"/>
          <p:cNvSpPr txBox="1"/>
          <p:nvPr>
            <p:ph idx="9" type="body"/>
          </p:nvPr>
        </p:nvSpPr>
        <p:spPr>
          <a:xfrm>
            <a:off x="456743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56" name="Google Shape;556;p24"/>
          <p:cNvSpPr/>
          <p:nvPr/>
        </p:nvSpPr>
        <p:spPr>
          <a:xfrm>
            <a:off x="6714774" y="3930376"/>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7" name="Google Shape;557;p24"/>
          <p:cNvSpPr txBox="1"/>
          <p:nvPr>
            <p:ph idx="13" type="body"/>
          </p:nvPr>
        </p:nvSpPr>
        <p:spPr>
          <a:xfrm>
            <a:off x="8350818" y="4992196"/>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8" name="Google Shape;558;p24"/>
          <p:cNvSpPr txBox="1"/>
          <p:nvPr>
            <p:ph idx="14" type="body"/>
          </p:nvPr>
        </p:nvSpPr>
        <p:spPr>
          <a:xfrm>
            <a:off x="8350818" y="4187128"/>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9" name="Google Shape;559;p24"/>
          <p:cNvSpPr/>
          <p:nvPr>
            <p:ph idx="15" type="pic"/>
          </p:nvPr>
        </p:nvSpPr>
        <p:spPr>
          <a:xfrm>
            <a:off x="9976142" y="4430694"/>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60" name="Google Shape;560;p24"/>
          <p:cNvCxnSpPr/>
          <p:nvPr/>
        </p:nvCxnSpPr>
        <p:spPr>
          <a:xfrm rot="10800000">
            <a:off x="10529354" y="3980054"/>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61" name="Google Shape;561;p24"/>
          <p:cNvSpPr txBox="1"/>
          <p:nvPr>
            <p:ph idx="16" type="body"/>
          </p:nvPr>
        </p:nvSpPr>
        <p:spPr>
          <a:xfrm>
            <a:off x="833161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2" name="Google Shape;562;p24"/>
          <p:cNvSpPr/>
          <p:nvPr/>
        </p:nvSpPr>
        <p:spPr>
          <a:xfrm>
            <a:off x="10478954" y="3925610"/>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Content Layout">
  <p:cSld name="Case Study Content Layout">
    <p:spTree>
      <p:nvGrpSpPr>
        <p:cNvPr id="563" name="Shape 563"/>
        <p:cNvGrpSpPr/>
        <p:nvPr/>
      </p:nvGrpSpPr>
      <p:grpSpPr>
        <a:xfrm>
          <a:off x="0" y="0"/>
          <a:ext cx="0" cy="0"/>
          <a:chOff x="0" y="0"/>
          <a:chExt cx="0" cy="0"/>
        </a:xfrm>
      </p:grpSpPr>
      <p:sp>
        <p:nvSpPr>
          <p:cNvPr id="564" name="Google Shape;564;p2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5" name="Google Shape;565;p25"/>
          <p:cNvSpPr txBox="1"/>
          <p:nvPr>
            <p:ph type="title"/>
          </p:nvPr>
        </p:nvSpPr>
        <p:spPr>
          <a:xfrm>
            <a:off x="803276" y="1980591"/>
            <a:ext cx="4187903"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6" name="Google Shape;566;p25"/>
          <p:cNvSpPr txBox="1"/>
          <p:nvPr>
            <p:ph idx="1" type="body"/>
          </p:nvPr>
        </p:nvSpPr>
        <p:spPr>
          <a:xfrm>
            <a:off x="826770" y="3610893"/>
            <a:ext cx="4168311" cy="1897530"/>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67" name="Google Shape;567;p2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8" name="Google Shape;568;p2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9" name="Google Shape;569;p2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70" name="Google Shape;570;p2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71" name="Google Shape;571;p25"/>
          <p:cNvGrpSpPr/>
          <p:nvPr/>
        </p:nvGrpSpPr>
        <p:grpSpPr>
          <a:xfrm>
            <a:off x="0" y="3319328"/>
            <a:ext cx="3866400" cy="100800"/>
            <a:chOff x="-1228304" y="3240138"/>
            <a:chExt cx="3866400" cy="100800"/>
          </a:xfrm>
        </p:grpSpPr>
        <p:cxnSp>
          <p:nvCxnSpPr>
            <p:cNvPr id="572" name="Google Shape;572;p25"/>
            <p:cNvCxnSpPr/>
            <p:nvPr/>
          </p:nvCxnSpPr>
          <p:spPr>
            <a:xfrm>
              <a:off x="-1228304" y="3290538"/>
              <a:ext cx="3816000" cy="0"/>
            </a:xfrm>
            <a:prstGeom prst="straightConnector1">
              <a:avLst/>
            </a:prstGeom>
            <a:noFill/>
            <a:ln cap="flat" cmpd="sng" w="9525">
              <a:solidFill>
                <a:srgbClr val="7F7F7F"/>
              </a:solidFill>
              <a:prstDash val="solid"/>
              <a:miter lim="800000"/>
              <a:headEnd len="sm" w="sm" type="none"/>
              <a:tailEnd len="sm" w="sm" type="none"/>
            </a:ln>
          </p:spPr>
        </p:cxnSp>
        <p:sp>
          <p:nvSpPr>
            <p:cNvPr id="573" name="Google Shape;573;p25"/>
            <p:cNvSpPr/>
            <p:nvPr/>
          </p:nvSpPr>
          <p:spPr>
            <a:xfrm>
              <a:off x="253729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74" name="Google Shape;574;p2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75" name="Google Shape;575;p2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76" name="Google Shape;576;p2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77" name="Google Shape;577;p2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78" name="Google Shape;578;p25"/>
          <p:cNvSpPr txBox="1"/>
          <p:nvPr>
            <p:ph idx="3" type="body"/>
          </p:nvPr>
        </p:nvSpPr>
        <p:spPr>
          <a:xfrm>
            <a:off x="5267325" y="1126345"/>
            <a:ext cx="6086475" cy="2662466"/>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79" name="Google Shape;579;p25"/>
          <p:cNvSpPr txBox="1"/>
          <p:nvPr>
            <p:ph idx="4" type="body"/>
          </p:nvPr>
        </p:nvSpPr>
        <p:spPr>
          <a:xfrm>
            <a:off x="5269967" y="3909256"/>
            <a:ext cx="6086475" cy="1822399"/>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Phone and Content Layout">
  <p:cSld name="Mobile Phone and Content Layout">
    <p:spTree>
      <p:nvGrpSpPr>
        <p:cNvPr id="580" name="Shape 580"/>
        <p:cNvGrpSpPr/>
        <p:nvPr/>
      </p:nvGrpSpPr>
      <p:grpSpPr>
        <a:xfrm>
          <a:off x="0" y="0"/>
          <a:ext cx="0" cy="0"/>
          <a:chOff x="0" y="0"/>
          <a:chExt cx="0" cy="0"/>
        </a:xfrm>
      </p:grpSpPr>
      <p:sp>
        <p:nvSpPr>
          <p:cNvPr id="581" name="Google Shape;581;p2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82" name="Google Shape;582;p2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83" name="Google Shape;583;p2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84" name="Google Shape;584;p2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85" name="Google Shape;585;p26"/>
          <p:cNvSpPr txBox="1"/>
          <p:nvPr>
            <p:ph type="title"/>
          </p:nvPr>
        </p:nvSpPr>
        <p:spPr>
          <a:xfrm>
            <a:off x="6096000" y="1294387"/>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6" name="Google Shape;586;p26"/>
          <p:cNvSpPr txBox="1"/>
          <p:nvPr>
            <p:ph idx="1" type="body"/>
          </p:nvPr>
        </p:nvSpPr>
        <p:spPr>
          <a:xfrm>
            <a:off x="6096000" y="2212679"/>
            <a:ext cx="5292725"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87" name="Google Shape;587;p2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88" name="Google Shape;588;p26"/>
          <p:cNvGrpSpPr/>
          <p:nvPr/>
        </p:nvGrpSpPr>
        <p:grpSpPr>
          <a:xfrm flipH="1">
            <a:off x="6095999" y="1970230"/>
            <a:ext cx="6096000" cy="100800"/>
            <a:chOff x="646015" y="3248308"/>
            <a:chExt cx="3107749" cy="100800"/>
          </a:xfrm>
        </p:grpSpPr>
        <p:cxnSp>
          <p:nvCxnSpPr>
            <p:cNvPr id="589" name="Google Shape;589;p26"/>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590" name="Google Shape;590;p26"/>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591" name="Google Shape;591;p2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92" name="Google Shape;592;p2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93" name="Google Shape;593;p2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94" name="Google Shape;594;p2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5" name="Google Shape;595;p26"/>
          <p:cNvSpPr txBox="1"/>
          <p:nvPr>
            <p:ph idx="3" type="body"/>
          </p:nvPr>
        </p:nvSpPr>
        <p:spPr>
          <a:xfrm>
            <a:off x="6098826" y="3335524"/>
            <a:ext cx="5311245"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96" name="Google Shape;596;p26"/>
          <p:cNvSpPr/>
          <p:nvPr/>
        </p:nvSpPr>
        <p:spPr>
          <a:xfrm>
            <a:off x="963549" y="1819285"/>
            <a:ext cx="4306824" cy="3648456"/>
          </a:xfrm>
          <a:prstGeom prst="rect">
            <a:avLst/>
          </a:prstGeom>
          <a:blipFill rotWithShape="1">
            <a:blip r:embed="rId2">
              <a:alphaModFix/>
            </a:blip>
            <a:stretch>
              <a:fillRect b="-194" l="0" r="0" t="-194"/>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7" name="Google Shape;597;p26"/>
          <p:cNvSpPr/>
          <p:nvPr>
            <p:ph idx="4" type="pic"/>
          </p:nvPr>
        </p:nvSpPr>
        <p:spPr>
          <a:xfrm>
            <a:off x="3315505" y="1976894"/>
            <a:ext cx="1819656" cy="3108960"/>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98" name="Google Shape;598;p26"/>
          <p:cNvSpPr/>
          <p:nvPr>
            <p:ph idx="5" type="pic"/>
          </p:nvPr>
        </p:nvSpPr>
        <p:spPr>
          <a:xfrm>
            <a:off x="1102188" y="3517926"/>
            <a:ext cx="2057400" cy="1819656"/>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99" name="Shape 599"/>
        <p:cNvGrpSpPr/>
        <p:nvPr/>
      </p:nvGrpSpPr>
      <p:grpSpPr>
        <a:xfrm>
          <a:off x="0" y="0"/>
          <a:ext cx="0" cy="0"/>
          <a:chOff x="0" y="0"/>
          <a:chExt cx="0" cy="0"/>
        </a:xfrm>
      </p:grpSpPr>
      <p:sp>
        <p:nvSpPr>
          <p:cNvPr id="600" name="Google Shape;600;p2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1" name="Google Shape;601;p27"/>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2" name="Google Shape;602;p2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3" name="Google Shape;603;p2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4" name="Google Shape;604;p2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with Image">
  <p:cSld name="Section Header with Image">
    <p:spTree>
      <p:nvGrpSpPr>
        <p:cNvPr id="605" name="Shape 605"/>
        <p:cNvGrpSpPr/>
        <p:nvPr/>
      </p:nvGrpSpPr>
      <p:grpSpPr>
        <a:xfrm>
          <a:off x="0" y="0"/>
          <a:ext cx="0" cy="0"/>
          <a:chOff x="0" y="0"/>
          <a:chExt cx="0" cy="0"/>
        </a:xfrm>
      </p:grpSpPr>
      <p:sp>
        <p:nvSpPr>
          <p:cNvPr id="606" name="Google Shape;606;p28"/>
          <p:cNvSpPr/>
          <p:nvPr>
            <p:ph idx="2" type="pic"/>
          </p:nvPr>
        </p:nvSpPr>
        <p:spPr>
          <a:xfrm>
            <a:off x="0" y="0"/>
            <a:ext cx="6083300" cy="685800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7" name="Google Shape;607;p28"/>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8" name="Google Shape;608;p28"/>
          <p:cNvSpPr txBox="1"/>
          <p:nvPr>
            <p:ph type="title"/>
          </p:nvPr>
        </p:nvSpPr>
        <p:spPr>
          <a:xfrm>
            <a:off x="6769768" y="2133599"/>
            <a:ext cx="4618957" cy="2492461"/>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9" name="Google Shape;609;p2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10" name="Google Shape;610;p2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11" name="Google Shape;611;p2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grpSp>
        <p:nvGrpSpPr>
          <p:cNvPr id="612" name="Google Shape;612;p28"/>
          <p:cNvGrpSpPr/>
          <p:nvPr/>
        </p:nvGrpSpPr>
        <p:grpSpPr>
          <a:xfrm>
            <a:off x="6769768" y="1947412"/>
            <a:ext cx="2520148" cy="102440"/>
            <a:chOff x="3631690" y="2252140"/>
            <a:chExt cx="4389743" cy="102440"/>
          </a:xfrm>
        </p:grpSpPr>
        <p:sp>
          <p:nvSpPr>
            <p:cNvPr id="613" name="Google Shape;613;p28"/>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14" name="Google Shape;614;p28"/>
            <p:cNvCxnSpPr/>
            <p:nvPr/>
          </p:nvCxnSpPr>
          <p:spPr>
            <a:xfrm>
              <a:off x="3681984" y="2307679"/>
              <a:ext cx="4201365" cy="0"/>
            </a:xfrm>
            <a:prstGeom prst="straightConnector1">
              <a:avLst/>
            </a:prstGeom>
            <a:noFill/>
            <a:ln cap="flat" cmpd="sng" w="12700">
              <a:solidFill>
                <a:srgbClr val="7F7F7F"/>
              </a:solidFill>
              <a:prstDash val="solid"/>
              <a:miter lim="800000"/>
              <a:headEnd len="sm" w="sm" type="none"/>
              <a:tailEnd len="sm" w="sm" type="none"/>
            </a:ln>
          </p:spPr>
        </p:cxnSp>
        <p:sp>
          <p:nvSpPr>
            <p:cNvPr id="615" name="Google Shape;615;p28"/>
            <p:cNvSpPr/>
            <p:nvPr/>
          </p:nvSpPr>
          <p:spPr>
            <a:xfrm>
              <a:off x="7845854" y="2252140"/>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16" name="Google Shape;616;p28"/>
          <p:cNvGrpSpPr/>
          <p:nvPr/>
        </p:nvGrpSpPr>
        <p:grpSpPr>
          <a:xfrm>
            <a:off x="6769768" y="4654084"/>
            <a:ext cx="2520148" cy="100584"/>
            <a:chOff x="3631690" y="2253996"/>
            <a:chExt cx="4389742" cy="100584"/>
          </a:xfrm>
        </p:grpSpPr>
        <p:sp>
          <p:nvSpPr>
            <p:cNvPr id="617" name="Google Shape;617;p28"/>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18" name="Google Shape;618;p28"/>
            <p:cNvCxnSpPr/>
            <p:nvPr/>
          </p:nvCxnSpPr>
          <p:spPr>
            <a:xfrm>
              <a:off x="3681984" y="2307679"/>
              <a:ext cx="4201364" cy="0"/>
            </a:xfrm>
            <a:prstGeom prst="straightConnector1">
              <a:avLst/>
            </a:prstGeom>
            <a:noFill/>
            <a:ln cap="flat" cmpd="sng" w="12700">
              <a:solidFill>
                <a:srgbClr val="7F7F7F"/>
              </a:solidFill>
              <a:prstDash val="solid"/>
              <a:miter lim="800000"/>
              <a:headEnd len="sm" w="sm" type="none"/>
              <a:tailEnd len="sm" w="sm" type="none"/>
            </a:ln>
          </p:spPr>
        </p:cxnSp>
        <p:sp>
          <p:nvSpPr>
            <p:cNvPr id="619" name="Google Shape;619;p28"/>
            <p:cNvSpPr/>
            <p:nvPr/>
          </p:nvSpPr>
          <p:spPr>
            <a:xfrm>
              <a:off x="7845853"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620" name="Google Shape;620;p28"/>
          <p:cNvSpPr txBox="1"/>
          <p:nvPr>
            <p:ph idx="1" type="subTitle"/>
          </p:nvPr>
        </p:nvSpPr>
        <p:spPr>
          <a:xfrm>
            <a:off x="6769767" y="4889444"/>
            <a:ext cx="4618957" cy="590626"/>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
        <p:nvSpPr>
          <p:cNvPr id="621" name="Google Shape;621;p28"/>
          <p:cNvSpPr/>
          <p:nvPr>
            <p:ph idx="3" type="pic"/>
          </p:nvPr>
        </p:nvSpPr>
        <p:spPr>
          <a:xfrm>
            <a:off x="3706368" y="3079602"/>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nual">
  <p:cSld name="Manual">
    <p:spTree>
      <p:nvGrpSpPr>
        <p:cNvPr id="622" name="Shape 622"/>
        <p:cNvGrpSpPr/>
        <p:nvPr/>
      </p:nvGrpSpPr>
      <p:grpSpPr>
        <a:xfrm>
          <a:off x="0" y="0"/>
          <a:ext cx="0" cy="0"/>
          <a:chOff x="0" y="0"/>
          <a:chExt cx="0" cy="0"/>
        </a:xfrm>
      </p:grpSpPr>
      <p:sp>
        <p:nvSpPr>
          <p:cNvPr id="623" name="Google Shape;623;p2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24" name="Google Shape;624;p29"/>
          <p:cNvSpPr txBox="1"/>
          <p:nvPr>
            <p:ph idx="1" type="body"/>
          </p:nvPr>
        </p:nvSpPr>
        <p:spPr>
          <a:xfrm>
            <a:off x="883319" y="3054194"/>
            <a:ext cx="1645920"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5" name="Google Shape;625;p29"/>
          <p:cNvSpPr txBox="1"/>
          <p:nvPr>
            <p:ph idx="2" type="body"/>
          </p:nvPr>
        </p:nvSpPr>
        <p:spPr>
          <a:xfrm>
            <a:off x="1384584" y="2023761"/>
            <a:ext cx="2469965"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6" name="Google Shape;626;p29"/>
          <p:cNvSpPr txBox="1"/>
          <p:nvPr>
            <p:ph idx="3" type="body"/>
          </p:nvPr>
        </p:nvSpPr>
        <p:spPr>
          <a:xfrm>
            <a:off x="2596444" y="3054194"/>
            <a:ext cx="1389888"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7" name="Google Shape;627;p29"/>
          <p:cNvSpPr/>
          <p:nvPr>
            <p:ph idx="4" type="pic"/>
          </p:nvPr>
        </p:nvSpPr>
        <p:spPr>
          <a:xfrm>
            <a:off x="875852" y="3731781"/>
            <a:ext cx="1636776" cy="16184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28" name="Google Shape;628;p29"/>
          <p:cNvSpPr/>
          <p:nvPr>
            <p:ph idx="5" type="pic"/>
          </p:nvPr>
        </p:nvSpPr>
        <p:spPr>
          <a:xfrm>
            <a:off x="2499831" y="3731781"/>
            <a:ext cx="1636776" cy="16184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29" name="Google Shape;629;p29"/>
          <p:cNvSpPr txBox="1"/>
          <p:nvPr>
            <p:ph idx="6" type="body"/>
          </p:nvPr>
        </p:nvSpPr>
        <p:spPr>
          <a:xfrm>
            <a:off x="4940427" y="3054194"/>
            <a:ext cx="2113508"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0" name="Google Shape;630;p29"/>
          <p:cNvSpPr txBox="1"/>
          <p:nvPr>
            <p:ph idx="7" type="body"/>
          </p:nvPr>
        </p:nvSpPr>
        <p:spPr>
          <a:xfrm>
            <a:off x="5494328" y="2023761"/>
            <a:ext cx="1943702"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1" name="Google Shape;631;p29"/>
          <p:cNvSpPr/>
          <p:nvPr>
            <p:ph idx="8" type="pic"/>
          </p:nvPr>
        </p:nvSpPr>
        <p:spPr>
          <a:xfrm>
            <a:off x="4946407" y="3731781"/>
            <a:ext cx="2048256" cy="89611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2" name="Google Shape;632;p29"/>
          <p:cNvSpPr txBox="1"/>
          <p:nvPr>
            <p:ph idx="9" type="body"/>
          </p:nvPr>
        </p:nvSpPr>
        <p:spPr>
          <a:xfrm>
            <a:off x="7900319" y="3054194"/>
            <a:ext cx="2197045"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3" name="Google Shape;633;p29"/>
          <p:cNvSpPr txBox="1"/>
          <p:nvPr>
            <p:ph idx="13" type="body"/>
          </p:nvPr>
        </p:nvSpPr>
        <p:spPr>
          <a:xfrm>
            <a:off x="8454220" y="2023761"/>
            <a:ext cx="1943702"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4" name="Google Shape;634;p29"/>
          <p:cNvSpPr txBox="1"/>
          <p:nvPr>
            <p:ph idx="14" type="body"/>
          </p:nvPr>
        </p:nvSpPr>
        <p:spPr>
          <a:xfrm>
            <a:off x="7900319" y="4671712"/>
            <a:ext cx="2223939" cy="519503"/>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5" name="Google Shape;635;p29"/>
          <p:cNvSpPr txBox="1"/>
          <p:nvPr>
            <p:ph idx="15" type="body"/>
          </p:nvPr>
        </p:nvSpPr>
        <p:spPr>
          <a:xfrm>
            <a:off x="4940427" y="4830765"/>
            <a:ext cx="2048256" cy="519503"/>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6" name="Google Shape;636;p29"/>
          <p:cNvSpPr txBox="1"/>
          <p:nvPr>
            <p:ph idx="16" type="body"/>
          </p:nvPr>
        </p:nvSpPr>
        <p:spPr>
          <a:xfrm>
            <a:off x="823358" y="2023413"/>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7" name="Google Shape;637;p29"/>
          <p:cNvSpPr txBox="1"/>
          <p:nvPr>
            <p:ph idx="17" type="body"/>
          </p:nvPr>
        </p:nvSpPr>
        <p:spPr>
          <a:xfrm>
            <a:off x="4912823" y="1999493"/>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8" name="Google Shape;638;p29"/>
          <p:cNvSpPr txBox="1"/>
          <p:nvPr>
            <p:ph idx="18" type="body"/>
          </p:nvPr>
        </p:nvSpPr>
        <p:spPr>
          <a:xfrm>
            <a:off x="7873424" y="2002966"/>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9" name="Google Shape;639;p29"/>
          <p:cNvSpPr txBox="1"/>
          <p:nvPr>
            <p:ph idx="19" type="body"/>
          </p:nvPr>
        </p:nvSpPr>
        <p:spPr>
          <a:xfrm>
            <a:off x="2359124" y="5706529"/>
            <a:ext cx="8993089" cy="365122"/>
          </a:xfrm>
          <a:prstGeom prst="rect">
            <a:avLst/>
          </a:prstGeom>
          <a:noFill/>
          <a:ln>
            <a:noFill/>
          </a:ln>
        </p:spPr>
        <p:txBody>
          <a:bodyPr anchorCtr="0" anchor="t" bIns="0" lIns="0" spcFirstLastPara="1" rIns="0" wrap="square" tIns="0"/>
          <a:lstStyle>
            <a:lvl1pPr indent="-228600" lvl="0" marL="45720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40" name="Google Shape;640;p29"/>
          <p:cNvSpPr txBox="1"/>
          <p:nvPr>
            <p:ph type="title"/>
          </p:nvPr>
        </p:nvSpPr>
        <p:spPr>
          <a:xfrm>
            <a:off x="839789" y="780001"/>
            <a:ext cx="10512424" cy="606677"/>
          </a:xfrm>
          <a:prstGeom prst="rect">
            <a:avLst/>
          </a:prstGeom>
          <a:noFill/>
          <a:ln>
            <a:noFill/>
          </a:ln>
        </p:spPr>
        <p:txBody>
          <a:bodyPr anchorCtr="0" anchor="t"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1" name="Google Shape;641;p29"/>
          <p:cNvSpPr/>
          <p:nvPr>
            <p:ph idx="20" type="pic"/>
          </p:nvPr>
        </p:nvSpPr>
        <p:spPr>
          <a:xfrm>
            <a:off x="7900319" y="3779907"/>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642" name="Google Shape;642;p29"/>
          <p:cNvGrpSpPr/>
          <p:nvPr/>
        </p:nvGrpSpPr>
        <p:grpSpPr>
          <a:xfrm flipH="1">
            <a:off x="4416000" y="1375202"/>
            <a:ext cx="7776000" cy="100800"/>
            <a:chOff x="-322289" y="3240138"/>
            <a:chExt cx="5070122" cy="100800"/>
          </a:xfrm>
        </p:grpSpPr>
        <p:cxnSp>
          <p:nvCxnSpPr>
            <p:cNvPr id="643" name="Google Shape;643;p29"/>
            <p:cNvCxnSpPr/>
            <p:nvPr/>
          </p:nvCxnSpPr>
          <p:spPr>
            <a:xfrm>
              <a:off x="-322289" y="3290538"/>
              <a:ext cx="5070122" cy="0"/>
            </a:xfrm>
            <a:prstGeom prst="straightConnector1">
              <a:avLst/>
            </a:prstGeom>
            <a:noFill/>
            <a:ln cap="flat" cmpd="sng" w="9525">
              <a:solidFill>
                <a:srgbClr val="7F7F7F"/>
              </a:solidFill>
              <a:prstDash val="solid"/>
              <a:miter lim="800000"/>
              <a:headEnd len="sm" w="sm" type="none"/>
              <a:tailEnd len="sm" w="sm" type="none"/>
            </a:ln>
          </p:spPr>
        </p:cxnSp>
        <p:sp>
          <p:nvSpPr>
            <p:cNvPr id="644" name="Google Shape;644;p29"/>
            <p:cNvSpPr/>
            <p:nvPr/>
          </p:nvSpPr>
          <p:spPr>
            <a:xfrm>
              <a:off x="4682109"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45" name="Shape 645"/>
        <p:cNvGrpSpPr/>
        <p:nvPr/>
      </p:nvGrpSpPr>
      <p:grpSpPr>
        <a:xfrm>
          <a:off x="0" y="0"/>
          <a:ext cx="0" cy="0"/>
          <a:chOff x="0" y="0"/>
          <a:chExt cx="0" cy="0"/>
        </a:xfrm>
      </p:grpSpPr>
      <p:sp>
        <p:nvSpPr>
          <p:cNvPr id="646" name="Google Shape;646;p30"/>
          <p:cNvSpPr/>
          <p:nvPr/>
        </p:nvSpPr>
        <p:spPr>
          <a:xfrm>
            <a:off x="0" y="0"/>
            <a:ext cx="12192000" cy="4416552"/>
          </a:xfrm>
          <a:prstGeom prst="rect">
            <a:avLst/>
          </a:prstGeom>
          <a:blipFill rotWithShape="1">
            <a:blip r:embed="rId2">
              <a:alphaModFix/>
            </a:blip>
            <a:stretch>
              <a:fillRect b="0" l="-840" r="-84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47" name="Google Shape;647;p30"/>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8" name="Google Shape;648;p3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49" name="Google Shape;649;p3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50" name="Google Shape;650;p3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51" name="Google Shape;651;p30"/>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52" name="Google Shape;652;p30"/>
          <p:cNvSpPr txBox="1"/>
          <p:nvPr>
            <p:ph idx="1" type="subTitle"/>
          </p:nvPr>
        </p:nvSpPr>
        <p:spPr>
          <a:xfrm>
            <a:off x="1524000" y="4734696"/>
            <a:ext cx="9144000" cy="459798"/>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653" name="Google Shape;653;p30"/>
          <p:cNvGrpSpPr/>
          <p:nvPr/>
        </p:nvGrpSpPr>
        <p:grpSpPr>
          <a:xfrm>
            <a:off x="3619265" y="2253996"/>
            <a:ext cx="4953471" cy="100584"/>
            <a:chOff x="3631692" y="2253996"/>
            <a:chExt cx="4953471" cy="100584"/>
          </a:xfrm>
        </p:grpSpPr>
        <p:sp>
          <p:nvSpPr>
            <p:cNvPr id="654" name="Google Shape;654;p30"/>
            <p:cNvSpPr/>
            <p:nvPr/>
          </p:nvSpPr>
          <p:spPr>
            <a:xfrm>
              <a:off x="3631692"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55" name="Google Shape;655;p30"/>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656" name="Google Shape;656;p30"/>
            <p:cNvSpPr/>
            <p:nvPr/>
          </p:nvSpPr>
          <p:spPr>
            <a:xfrm>
              <a:off x="8484579"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57" name="Google Shape;657;p30"/>
          <p:cNvGrpSpPr/>
          <p:nvPr/>
        </p:nvGrpSpPr>
        <p:grpSpPr>
          <a:xfrm>
            <a:off x="4652581" y="5305363"/>
            <a:ext cx="2886839" cy="100584"/>
            <a:chOff x="3631690" y="2253996"/>
            <a:chExt cx="5028467" cy="100584"/>
          </a:xfrm>
        </p:grpSpPr>
        <p:sp>
          <p:nvSpPr>
            <p:cNvPr id="658" name="Google Shape;658;p30"/>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59" name="Google Shape;659;p30"/>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660" name="Google Shape;660;p30"/>
            <p:cNvSpPr/>
            <p:nvPr/>
          </p:nvSpPr>
          <p:spPr>
            <a:xfrm>
              <a:off x="8484578"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mage and Content Layout">
  <p:cSld name="Title, Image and Content Layout">
    <p:spTree>
      <p:nvGrpSpPr>
        <p:cNvPr id="53" name="Shape 53"/>
        <p:cNvGrpSpPr/>
        <p:nvPr/>
      </p:nvGrpSpPr>
      <p:grpSpPr>
        <a:xfrm>
          <a:off x="0" y="0"/>
          <a:ext cx="0" cy="0"/>
          <a:chOff x="0" y="0"/>
          <a:chExt cx="0" cy="0"/>
        </a:xfrm>
      </p:grpSpPr>
      <p:sp>
        <p:nvSpPr>
          <p:cNvPr id="54" name="Google Shape;54;p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 name="Google Shape;56;p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7" name="Google Shape;57;p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
          <p:cNvSpPr txBox="1"/>
          <p:nvPr>
            <p:ph type="title"/>
          </p:nvPr>
        </p:nvSpPr>
        <p:spPr>
          <a:xfrm>
            <a:off x="6894591" y="1090118"/>
            <a:ext cx="4494133"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4"/>
          <p:cNvSpPr txBox="1"/>
          <p:nvPr>
            <p:ph idx="1" type="body"/>
          </p:nvPr>
        </p:nvSpPr>
        <p:spPr>
          <a:xfrm>
            <a:off x="6894591" y="2243662"/>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60" name="Google Shape;60;p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61" name="Google Shape;61;p4"/>
          <p:cNvGrpSpPr/>
          <p:nvPr/>
        </p:nvGrpSpPr>
        <p:grpSpPr>
          <a:xfrm flipH="1">
            <a:off x="6924675" y="1993043"/>
            <a:ext cx="5267325" cy="100800"/>
            <a:chOff x="0" y="3240138"/>
            <a:chExt cx="3434400" cy="100800"/>
          </a:xfrm>
        </p:grpSpPr>
        <p:cxnSp>
          <p:nvCxnSpPr>
            <p:cNvPr id="62" name="Google Shape;62;p4"/>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63" name="Google Shape;63;p4"/>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64" name="Google Shape;64;p4"/>
          <p:cNvSpPr txBox="1"/>
          <p:nvPr>
            <p:ph idx="3" type="body"/>
          </p:nvPr>
        </p:nvSpPr>
        <p:spPr>
          <a:xfrm>
            <a:off x="6894591" y="2868443"/>
            <a:ext cx="4482996" cy="243260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65" name="Google Shape;65;p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66" name="Google Shape;66;p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67" name="Google Shape;67;p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68" name="Google Shape;68;p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4"/>
          <p:cNvSpPr/>
          <p:nvPr>
            <p:ph idx="4" type="pic"/>
          </p:nvPr>
        </p:nvSpPr>
        <p:spPr>
          <a:xfrm>
            <a:off x="2854411" y="1472184"/>
            <a:ext cx="3246204" cy="5385816"/>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661" name="Shape 661"/>
        <p:cNvGrpSpPr/>
        <p:nvPr/>
      </p:nvGrpSpPr>
      <p:grpSpPr>
        <a:xfrm>
          <a:off x="0" y="0"/>
          <a:ext cx="0" cy="0"/>
          <a:chOff x="0" y="0"/>
          <a:chExt cx="0" cy="0"/>
        </a:xfrm>
      </p:grpSpPr>
      <p:sp>
        <p:nvSpPr>
          <p:cNvPr id="662" name="Google Shape;662;p31"/>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63" name="Google Shape;663;p31"/>
          <p:cNvSpPr txBox="1"/>
          <p:nvPr>
            <p:ph type="title"/>
          </p:nvPr>
        </p:nvSpPr>
        <p:spPr>
          <a:xfrm>
            <a:off x="6769768" y="2133599"/>
            <a:ext cx="4618957" cy="2492461"/>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4" name="Google Shape;664;p3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65" name="Google Shape;665;p3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66" name="Google Shape;666;p3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grpSp>
        <p:nvGrpSpPr>
          <p:cNvPr id="667" name="Google Shape;667;p31"/>
          <p:cNvGrpSpPr/>
          <p:nvPr/>
        </p:nvGrpSpPr>
        <p:grpSpPr>
          <a:xfrm>
            <a:off x="6769768" y="1947412"/>
            <a:ext cx="2520148" cy="102440"/>
            <a:chOff x="3631690" y="2252140"/>
            <a:chExt cx="4389743" cy="102440"/>
          </a:xfrm>
        </p:grpSpPr>
        <p:sp>
          <p:nvSpPr>
            <p:cNvPr id="668" name="Google Shape;668;p31"/>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69" name="Google Shape;669;p31"/>
            <p:cNvCxnSpPr/>
            <p:nvPr/>
          </p:nvCxnSpPr>
          <p:spPr>
            <a:xfrm>
              <a:off x="3681984" y="2307679"/>
              <a:ext cx="4201365" cy="0"/>
            </a:xfrm>
            <a:prstGeom prst="straightConnector1">
              <a:avLst/>
            </a:prstGeom>
            <a:noFill/>
            <a:ln cap="flat" cmpd="sng" w="12700">
              <a:solidFill>
                <a:srgbClr val="7F7F7F"/>
              </a:solidFill>
              <a:prstDash val="solid"/>
              <a:miter lim="800000"/>
              <a:headEnd len="sm" w="sm" type="none"/>
              <a:tailEnd len="sm" w="sm" type="none"/>
            </a:ln>
          </p:spPr>
        </p:cxnSp>
        <p:sp>
          <p:nvSpPr>
            <p:cNvPr id="670" name="Google Shape;670;p31"/>
            <p:cNvSpPr/>
            <p:nvPr/>
          </p:nvSpPr>
          <p:spPr>
            <a:xfrm>
              <a:off x="7845854" y="2252140"/>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71" name="Google Shape;671;p31"/>
          <p:cNvGrpSpPr/>
          <p:nvPr/>
        </p:nvGrpSpPr>
        <p:grpSpPr>
          <a:xfrm>
            <a:off x="6769768" y="4654084"/>
            <a:ext cx="2520148" cy="100584"/>
            <a:chOff x="3631690" y="2253996"/>
            <a:chExt cx="4389742" cy="100584"/>
          </a:xfrm>
        </p:grpSpPr>
        <p:sp>
          <p:nvSpPr>
            <p:cNvPr id="672" name="Google Shape;672;p31"/>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73" name="Google Shape;673;p31"/>
            <p:cNvCxnSpPr/>
            <p:nvPr/>
          </p:nvCxnSpPr>
          <p:spPr>
            <a:xfrm>
              <a:off x="3681984" y="2307679"/>
              <a:ext cx="4201364" cy="0"/>
            </a:xfrm>
            <a:prstGeom prst="straightConnector1">
              <a:avLst/>
            </a:prstGeom>
            <a:noFill/>
            <a:ln cap="flat" cmpd="sng" w="12700">
              <a:solidFill>
                <a:srgbClr val="7F7F7F"/>
              </a:solidFill>
              <a:prstDash val="solid"/>
              <a:miter lim="800000"/>
              <a:headEnd len="sm" w="sm" type="none"/>
              <a:tailEnd len="sm" w="sm" type="none"/>
            </a:ln>
          </p:spPr>
        </p:cxnSp>
        <p:sp>
          <p:nvSpPr>
            <p:cNvPr id="674" name="Google Shape;674;p31"/>
            <p:cNvSpPr/>
            <p:nvPr/>
          </p:nvSpPr>
          <p:spPr>
            <a:xfrm>
              <a:off x="7845853"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675" name="Google Shape;675;p31"/>
          <p:cNvSpPr txBox="1"/>
          <p:nvPr>
            <p:ph idx="1" type="subTitle"/>
          </p:nvPr>
        </p:nvSpPr>
        <p:spPr>
          <a:xfrm>
            <a:off x="6769767" y="4889444"/>
            <a:ext cx="4618957" cy="590626"/>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76" name="Shape 676"/>
        <p:cNvGrpSpPr/>
        <p:nvPr/>
      </p:nvGrpSpPr>
      <p:grpSpPr>
        <a:xfrm>
          <a:off x="0" y="0"/>
          <a:ext cx="0" cy="0"/>
          <a:chOff x="0" y="0"/>
          <a:chExt cx="0" cy="0"/>
        </a:xfrm>
      </p:grpSpPr>
      <p:sp>
        <p:nvSpPr>
          <p:cNvPr id="677" name="Google Shape;677;p3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78" name="Google Shape;678;p32"/>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9" name="Google Shape;679;p3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0" name="Google Shape;680;p3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1" name="Google Shape;681;p3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82" name="Google Shape;682;p32"/>
          <p:cNvSpPr txBox="1"/>
          <p:nvPr>
            <p:ph idx="1" type="body"/>
          </p:nvPr>
        </p:nvSpPr>
        <p:spPr>
          <a:xfrm>
            <a:off x="838200" y="1187777"/>
            <a:ext cx="10515600" cy="4534293"/>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2"/>
              </a:buClr>
              <a:buSzPts val="2800"/>
              <a:buFont typeface="Arial"/>
              <a:buChar char="•"/>
              <a:defRPr b="0" i="0" sz="2800" u="none" cap="none" strike="noStrike">
                <a:solidFill>
                  <a:schemeClr val="lt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2"/>
              </a:buClr>
              <a:buSzPts val="2400"/>
              <a:buFont typeface="Arial"/>
              <a:buChar char="•"/>
              <a:defRPr b="0" i="0" sz="2400" u="none" cap="none" strike="noStrike">
                <a:solidFill>
                  <a:schemeClr val="lt2"/>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683" name="Shape 683"/>
        <p:cNvGrpSpPr/>
        <p:nvPr/>
      </p:nvGrpSpPr>
      <p:grpSpPr>
        <a:xfrm>
          <a:off x="0" y="0"/>
          <a:ext cx="0" cy="0"/>
          <a:chOff x="0" y="0"/>
          <a:chExt cx="0" cy="0"/>
        </a:xfrm>
      </p:grpSpPr>
      <p:sp>
        <p:nvSpPr>
          <p:cNvPr id="684" name="Google Shape;684;p3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85" name="Google Shape;685;p33"/>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6" name="Google Shape;686;p3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7" name="Google Shape;687;p3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8" name="Google Shape;688;p3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89" name="Google Shape;689;p33"/>
          <p:cNvSpPr txBox="1"/>
          <p:nvPr>
            <p:ph idx="1" type="body"/>
          </p:nvPr>
        </p:nvSpPr>
        <p:spPr>
          <a:xfrm>
            <a:off x="838200" y="1159497"/>
            <a:ext cx="5181600" cy="4543719"/>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0" name="Google Shape;690;p33"/>
          <p:cNvSpPr txBox="1"/>
          <p:nvPr>
            <p:ph idx="2" type="body"/>
          </p:nvPr>
        </p:nvSpPr>
        <p:spPr>
          <a:xfrm>
            <a:off x="6172200" y="1159497"/>
            <a:ext cx="5181600" cy="4543719"/>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91" name="Shape 691"/>
        <p:cNvGrpSpPr/>
        <p:nvPr/>
      </p:nvGrpSpPr>
      <p:grpSpPr>
        <a:xfrm>
          <a:off x="0" y="0"/>
          <a:ext cx="0" cy="0"/>
          <a:chOff x="0" y="0"/>
          <a:chExt cx="0" cy="0"/>
        </a:xfrm>
      </p:grpSpPr>
      <p:sp>
        <p:nvSpPr>
          <p:cNvPr id="692" name="Google Shape;692;p3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93" name="Google Shape;693;p34"/>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4" name="Google Shape;694;p3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5" name="Google Shape;695;p3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6" name="Google Shape;696;p3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97" name="Google Shape;697;p34"/>
          <p:cNvSpPr txBox="1"/>
          <p:nvPr>
            <p:ph idx="1" type="body"/>
          </p:nvPr>
        </p:nvSpPr>
        <p:spPr>
          <a:xfrm>
            <a:off x="839788" y="1256955"/>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698" name="Google Shape;698;p34"/>
          <p:cNvSpPr txBox="1"/>
          <p:nvPr>
            <p:ph idx="2" type="body"/>
          </p:nvPr>
        </p:nvSpPr>
        <p:spPr>
          <a:xfrm>
            <a:off x="839788" y="2203414"/>
            <a:ext cx="5157787" cy="339763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9" name="Google Shape;699;p34"/>
          <p:cNvSpPr txBox="1"/>
          <p:nvPr>
            <p:ph idx="3" type="body"/>
          </p:nvPr>
        </p:nvSpPr>
        <p:spPr>
          <a:xfrm>
            <a:off x="6172200" y="1256955"/>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700" name="Google Shape;700;p34"/>
          <p:cNvSpPr txBox="1"/>
          <p:nvPr>
            <p:ph idx="4" type="body"/>
          </p:nvPr>
        </p:nvSpPr>
        <p:spPr>
          <a:xfrm>
            <a:off x="6172200" y="2203414"/>
            <a:ext cx="5183188" cy="339763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701" name="Shape 701"/>
        <p:cNvGrpSpPr/>
        <p:nvPr/>
      </p:nvGrpSpPr>
      <p:grpSpPr>
        <a:xfrm>
          <a:off x="0" y="0"/>
          <a:ext cx="0" cy="0"/>
          <a:chOff x="0" y="0"/>
          <a:chExt cx="0" cy="0"/>
        </a:xfrm>
      </p:grpSpPr>
      <p:sp>
        <p:nvSpPr>
          <p:cNvPr id="702" name="Google Shape;702;p3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03" name="Google Shape;703;p3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04" name="Google Shape;704;p3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05" name="Google Shape;705;p3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06" name="Google Shape;70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3200"/>
              <a:buFont typeface="Cabin"/>
              <a:buNone/>
              <a:defRPr b="1" i="0" sz="32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7" name="Google Shape;707;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708" name="Google Shape;708;p35"/>
          <p:cNvSpPr txBox="1"/>
          <p:nvPr>
            <p:ph idx="2" type="body"/>
          </p:nvPr>
        </p:nvSpPr>
        <p:spPr>
          <a:xfrm>
            <a:off x="5183188" y="457201"/>
            <a:ext cx="6172200" cy="540385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000"/>
              </a:spcBef>
              <a:spcAft>
                <a:spcPts val="0"/>
              </a:spcAft>
              <a:buClr>
                <a:schemeClr val="lt2"/>
              </a:buClr>
              <a:buSzPts val="2400"/>
              <a:buFont typeface="Arial"/>
              <a:buChar char="•"/>
              <a:defRPr b="0" i="0" sz="2400" u="none" cap="none" strike="noStrike">
                <a:solidFill>
                  <a:schemeClr val="lt2"/>
                </a:solidFill>
                <a:latin typeface="Quattrocento Sans"/>
                <a:ea typeface="Quattrocento Sans"/>
                <a:cs typeface="Quattrocento Sans"/>
                <a:sym typeface="Quattrocento Sans"/>
              </a:defRPr>
            </a:lvl1pPr>
            <a:lvl2pPr indent="-355600" lvl="1" marL="914400" marR="0" rtl="0" algn="l">
              <a:lnSpc>
                <a:spcPct val="90000"/>
              </a:lnSpc>
              <a:spcBef>
                <a:spcPts val="5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09" name="Shape 709"/>
        <p:cNvGrpSpPr/>
        <p:nvPr/>
      </p:nvGrpSpPr>
      <p:grpSpPr>
        <a:xfrm>
          <a:off x="0" y="0"/>
          <a:ext cx="0" cy="0"/>
          <a:chOff x="0" y="0"/>
          <a:chExt cx="0" cy="0"/>
        </a:xfrm>
      </p:grpSpPr>
      <p:sp>
        <p:nvSpPr>
          <p:cNvPr id="710" name="Google Shape;710;p3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11" name="Google Shape;711;p3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12" name="Google Shape;712;p3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13" name="Google Shape;713;p3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14" name="Google Shape;714;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3200"/>
              <a:buFont typeface="Cabin"/>
              <a:buNone/>
              <a:defRPr b="1" i="0" sz="32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5" name="Google Shape;715;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716" name="Google Shape;716;p36"/>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2"/>
              </a:buClr>
              <a:buSzPts val="2400"/>
              <a:buFont typeface="Arial"/>
              <a:buNone/>
              <a:defRPr b="0" i="0" sz="2400" u="none" cap="none" strike="noStrike">
                <a:solidFill>
                  <a:schemeClr val="lt2"/>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717" name="Shape 717"/>
        <p:cNvGrpSpPr/>
        <p:nvPr/>
      </p:nvGrpSpPr>
      <p:grpSpPr>
        <a:xfrm>
          <a:off x="0" y="0"/>
          <a:ext cx="0" cy="0"/>
          <a:chOff x="0" y="0"/>
          <a:chExt cx="0" cy="0"/>
        </a:xfrm>
      </p:grpSpPr>
      <p:sp>
        <p:nvSpPr>
          <p:cNvPr id="718" name="Google Shape;718;p3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19" name="Google Shape;719;p3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20" name="Google Shape;720;p3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21" name="Google Shape;721;p3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Layout ver 2">
  <p:cSld name="Title and Content Layout ver 2">
    <p:spTree>
      <p:nvGrpSpPr>
        <p:cNvPr id="70" name="Shape 70"/>
        <p:cNvGrpSpPr/>
        <p:nvPr/>
      </p:nvGrpSpPr>
      <p:grpSpPr>
        <a:xfrm>
          <a:off x="0" y="0"/>
          <a:ext cx="0" cy="0"/>
          <a:chOff x="0" y="0"/>
          <a:chExt cx="0" cy="0"/>
        </a:xfrm>
      </p:grpSpPr>
      <p:sp>
        <p:nvSpPr>
          <p:cNvPr id="71" name="Google Shape;71;p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5"/>
          <p:cNvSpPr txBox="1"/>
          <p:nvPr>
            <p:ph type="title"/>
          </p:nvPr>
        </p:nvSpPr>
        <p:spPr>
          <a:xfrm>
            <a:off x="803276" y="2219359"/>
            <a:ext cx="5021940"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4" name="Google Shape;74;p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5" name="Google Shape;75;p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77" name="Google Shape;77;p5"/>
          <p:cNvGrpSpPr/>
          <p:nvPr/>
        </p:nvGrpSpPr>
        <p:grpSpPr>
          <a:xfrm>
            <a:off x="0" y="3122284"/>
            <a:ext cx="3434400" cy="100800"/>
            <a:chOff x="0" y="3240138"/>
            <a:chExt cx="3434400" cy="100800"/>
          </a:xfrm>
        </p:grpSpPr>
        <p:cxnSp>
          <p:nvCxnSpPr>
            <p:cNvPr id="78" name="Google Shape;78;p5"/>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79" name="Google Shape;79;p5"/>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80" name="Google Shape;80;p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81" name="Google Shape;81;p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82" name="Google Shape;82;p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83" name="Google Shape;83;p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84" name="Google Shape;84;p5"/>
          <p:cNvSpPr txBox="1"/>
          <p:nvPr>
            <p:ph idx="1" type="body"/>
          </p:nvPr>
        </p:nvSpPr>
        <p:spPr>
          <a:xfrm>
            <a:off x="815720" y="3392200"/>
            <a:ext cx="5009495" cy="221017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85" name="Google Shape;85;p5"/>
          <p:cNvSpPr/>
          <p:nvPr>
            <p:ph idx="3" type="pic"/>
          </p:nvPr>
        </p:nvSpPr>
        <p:spPr>
          <a:xfrm>
            <a:off x="6108356" y="-20834"/>
            <a:ext cx="5245444" cy="5385816"/>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s Content Layout">
  <p:cSld name="Icons Content Layout">
    <p:spTree>
      <p:nvGrpSpPr>
        <p:cNvPr id="86" name="Shape 86"/>
        <p:cNvGrpSpPr/>
        <p:nvPr/>
      </p:nvGrpSpPr>
      <p:grpSpPr>
        <a:xfrm>
          <a:off x="0" y="0"/>
          <a:ext cx="0" cy="0"/>
          <a:chOff x="0" y="0"/>
          <a:chExt cx="0" cy="0"/>
        </a:xfrm>
      </p:grpSpPr>
      <p:sp>
        <p:nvSpPr>
          <p:cNvPr id="87" name="Google Shape;87;p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8" name="Google Shape;88;p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0" name="Google Shape;90;p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6"/>
          <p:cNvSpPr txBox="1"/>
          <p:nvPr>
            <p:ph type="title"/>
          </p:nvPr>
        </p:nvSpPr>
        <p:spPr>
          <a:xfrm>
            <a:off x="6400317" y="707529"/>
            <a:ext cx="4494133"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6"/>
          <p:cNvSpPr txBox="1"/>
          <p:nvPr>
            <p:ph idx="1" type="body"/>
          </p:nvPr>
        </p:nvSpPr>
        <p:spPr>
          <a:xfrm>
            <a:off x="6400317" y="1625821"/>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93" name="Google Shape;93;p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94" name="Google Shape;94;p6"/>
          <p:cNvGrpSpPr/>
          <p:nvPr/>
        </p:nvGrpSpPr>
        <p:grpSpPr>
          <a:xfrm flipH="1">
            <a:off x="6430402" y="1375202"/>
            <a:ext cx="5761598" cy="100800"/>
            <a:chOff x="-322276" y="3240138"/>
            <a:chExt cx="3756676" cy="100800"/>
          </a:xfrm>
        </p:grpSpPr>
        <p:cxnSp>
          <p:nvCxnSpPr>
            <p:cNvPr id="95" name="Google Shape;95;p6"/>
            <p:cNvCxnSpPr/>
            <p:nvPr/>
          </p:nvCxnSpPr>
          <p:spPr>
            <a:xfrm>
              <a:off x="-322276" y="3290538"/>
              <a:ext cx="3706276" cy="0"/>
            </a:xfrm>
            <a:prstGeom prst="straightConnector1">
              <a:avLst/>
            </a:prstGeom>
            <a:noFill/>
            <a:ln cap="flat" cmpd="sng" w="9525">
              <a:solidFill>
                <a:srgbClr val="7F7F7F"/>
              </a:solidFill>
              <a:prstDash val="solid"/>
              <a:miter lim="800000"/>
              <a:headEnd len="sm" w="sm" type="none"/>
              <a:tailEnd len="sm" w="sm" type="none"/>
            </a:ln>
          </p:spPr>
        </p:cxnSp>
        <p:sp>
          <p:nvSpPr>
            <p:cNvPr id="96" name="Google Shape;96;p6"/>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97" name="Google Shape;97;p6"/>
          <p:cNvSpPr txBox="1"/>
          <p:nvPr>
            <p:ph idx="3" type="body"/>
          </p:nvPr>
        </p:nvSpPr>
        <p:spPr>
          <a:xfrm>
            <a:off x="2920469" y="3291840"/>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98" name="Google Shape;98;p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99" name="Google Shape;99;p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00" name="Google Shape;100;p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01" name="Google Shape;101;p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2" name="Google Shape;102;p6"/>
          <p:cNvSpPr/>
          <p:nvPr>
            <p:ph idx="4" type="pic"/>
          </p:nvPr>
        </p:nvSpPr>
        <p:spPr>
          <a:xfrm>
            <a:off x="2090460" y="3273552"/>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3" name="Google Shape;103;p6"/>
          <p:cNvSpPr txBox="1"/>
          <p:nvPr>
            <p:ph idx="5" type="body"/>
          </p:nvPr>
        </p:nvSpPr>
        <p:spPr>
          <a:xfrm>
            <a:off x="831850" y="3291840"/>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4" name="Google Shape;104;p6"/>
          <p:cNvSpPr txBox="1"/>
          <p:nvPr>
            <p:ph idx="6" type="body"/>
          </p:nvPr>
        </p:nvSpPr>
        <p:spPr>
          <a:xfrm>
            <a:off x="2920469" y="4427608"/>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5" name="Google Shape;105;p6"/>
          <p:cNvSpPr/>
          <p:nvPr>
            <p:ph idx="7" type="pic"/>
          </p:nvPr>
        </p:nvSpPr>
        <p:spPr>
          <a:xfrm>
            <a:off x="2090460" y="4409320"/>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6"/>
          <p:cNvSpPr txBox="1"/>
          <p:nvPr>
            <p:ph idx="8" type="body"/>
          </p:nvPr>
        </p:nvSpPr>
        <p:spPr>
          <a:xfrm>
            <a:off x="831850" y="4427608"/>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7" name="Google Shape;107;p6"/>
          <p:cNvSpPr txBox="1"/>
          <p:nvPr>
            <p:ph idx="9" type="body"/>
          </p:nvPr>
        </p:nvSpPr>
        <p:spPr>
          <a:xfrm>
            <a:off x="8549426" y="3291840"/>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8" name="Google Shape;108;p6"/>
          <p:cNvSpPr/>
          <p:nvPr>
            <p:ph idx="13" type="pic"/>
          </p:nvPr>
        </p:nvSpPr>
        <p:spPr>
          <a:xfrm>
            <a:off x="7719417" y="3273552"/>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6"/>
          <p:cNvSpPr txBox="1"/>
          <p:nvPr>
            <p:ph idx="14" type="body"/>
          </p:nvPr>
        </p:nvSpPr>
        <p:spPr>
          <a:xfrm>
            <a:off x="6460807" y="3291840"/>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0" name="Google Shape;110;p6"/>
          <p:cNvSpPr txBox="1"/>
          <p:nvPr>
            <p:ph idx="15" type="body"/>
          </p:nvPr>
        </p:nvSpPr>
        <p:spPr>
          <a:xfrm>
            <a:off x="8549426" y="4427608"/>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1" name="Google Shape;111;p6"/>
          <p:cNvSpPr/>
          <p:nvPr>
            <p:ph idx="16" type="pic"/>
          </p:nvPr>
        </p:nvSpPr>
        <p:spPr>
          <a:xfrm>
            <a:off x="7719417" y="4409320"/>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2" name="Google Shape;112;p6"/>
          <p:cNvSpPr txBox="1"/>
          <p:nvPr>
            <p:ph idx="17" type="body"/>
          </p:nvPr>
        </p:nvSpPr>
        <p:spPr>
          <a:xfrm>
            <a:off x="6460807" y="4427608"/>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nitor and Content Layout">
  <p:cSld name="Monitor and Content Layout">
    <p:spTree>
      <p:nvGrpSpPr>
        <p:cNvPr id="113" name="Shape 113"/>
        <p:cNvGrpSpPr/>
        <p:nvPr/>
      </p:nvGrpSpPr>
      <p:grpSpPr>
        <a:xfrm>
          <a:off x="0" y="0"/>
          <a:ext cx="0" cy="0"/>
          <a:chOff x="0" y="0"/>
          <a:chExt cx="0" cy="0"/>
        </a:xfrm>
      </p:grpSpPr>
      <p:sp>
        <p:nvSpPr>
          <p:cNvPr id="114" name="Google Shape;114;p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 name="Google Shape;115;p7"/>
          <p:cNvSpPr txBox="1"/>
          <p:nvPr>
            <p:ph type="title"/>
          </p:nvPr>
        </p:nvSpPr>
        <p:spPr>
          <a:xfrm>
            <a:off x="803276" y="2091023"/>
            <a:ext cx="4464049"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7"/>
          <p:cNvSpPr txBox="1"/>
          <p:nvPr>
            <p:ph idx="1" type="body"/>
          </p:nvPr>
        </p:nvSpPr>
        <p:spPr>
          <a:xfrm>
            <a:off x="826770" y="3244567"/>
            <a:ext cx="4443165"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7" name="Google Shape;117;p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8" name="Google Shape;118;p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9" name="Google Shape;119;p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7"/>
          <p:cNvSpPr/>
          <p:nvPr/>
        </p:nvSpPr>
        <p:spPr>
          <a:xfrm>
            <a:off x="6192163" y="1435133"/>
            <a:ext cx="5175504" cy="4187952"/>
          </a:xfrm>
          <a:prstGeom prst="rect">
            <a:avLst/>
          </a:prstGeom>
          <a:blipFill rotWithShape="1">
            <a:blip r:embed="rId2">
              <a:alphaModFix/>
            </a:blip>
            <a:stretch>
              <a:fillRect b="1502" l="0" r="0" t="1503"/>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1" name="Google Shape;121;p7"/>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22" name="Google Shape;122;p7"/>
          <p:cNvGrpSpPr/>
          <p:nvPr/>
        </p:nvGrpSpPr>
        <p:grpSpPr>
          <a:xfrm>
            <a:off x="0" y="2993948"/>
            <a:ext cx="3434400" cy="100800"/>
            <a:chOff x="0" y="3240138"/>
            <a:chExt cx="3434400" cy="100800"/>
          </a:xfrm>
        </p:grpSpPr>
        <p:cxnSp>
          <p:nvCxnSpPr>
            <p:cNvPr id="123" name="Google Shape;123;p7"/>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124" name="Google Shape;124;p7"/>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25" name="Google Shape;125;p7"/>
          <p:cNvSpPr txBox="1"/>
          <p:nvPr>
            <p:ph idx="3" type="body"/>
          </p:nvPr>
        </p:nvSpPr>
        <p:spPr>
          <a:xfrm>
            <a:off x="815720" y="3869349"/>
            <a:ext cx="4452987" cy="1328330"/>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26" name="Google Shape;126;p7"/>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27" name="Google Shape;127;p7"/>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28" name="Google Shape;128;p7"/>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29" name="Google Shape;129;p7"/>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30" name="Google Shape;130;p7"/>
          <p:cNvSpPr/>
          <p:nvPr>
            <p:ph idx="4" type="pic"/>
          </p:nvPr>
        </p:nvSpPr>
        <p:spPr>
          <a:xfrm>
            <a:off x="6362829" y="1673942"/>
            <a:ext cx="4853962" cy="3141406"/>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Content Layout">
  <p:cSld name="Title and Subtitle Content Layout">
    <p:spTree>
      <p:nvGrpSpPr>
        <p:cNvPr id="131" name="Shape 131"/>
        <p:cNvGrpSpPr/>
        <p:nvPr/>
      </p:nvGrpSpPr>
      <p:grpSpPr>
        <a:xfrm>
          <a:off x="0" y="0"/>
          <a:ext cx="0" cy="0"/>
          <a:chOff x="0" y="0"/>
          <a:chExt cx="0" cy="0"/>
        </a:xfrm>
      </p:grpSpPr>
      <p:sp>
        <p:nvSpPr>
          <p:cNvPr id="132" name="Google Shape;132;p8"/>
          <p:cNvSpPr/>
          <p:nvPr>
            <p:ph idx="2" type="pic"/>
          </p:nvPr>
        </p:nvSpPr>
        <p:spPr>
          <a:xfrm>
            <a:off x="0" y="1682496"/>
            <a:ext cx="12191999" cy="34930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3" name="Google Shape;133;p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4" name="Google Shape;134;p8"/>
          <p:cNvSpPr txBox="1"/>
          <p:nvPr>
            <p:ph type="title"/>
          </p:nvPr>
        </p:nvSpPr>
        <p:spPr>
          <a:xfrm>
            <a:off x="3863976" y="696584"/>
            <a:ext cx="4464049" cy="569086"/>
          </a:xfrm>
          <a:prstGeom prst="rect">
            <a:avLst/>
          </a:prstGeom>
          <a:noFill/>
          <a:ln>
            <a:noFill/>
          </a:ln>
        </p:spPr>
        <p:txBody>
          <a:bodyPr anchorCtr="0" anchor="b" bIns="0" lIns="0" spcFirstLastPara="1" rIns="0" wrap="square" tIns="0"/>
          <a:lstStyle>
            <a:lvl1pPr lvl="0" marR="0" rtl="0" algn="ct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8"/>
          <p:cNvSpPr txBox="1"/>
          <p:nvPr>
            <p:ph idx="1" type="body"/>
          </p:nvPr>
        </p:nvSpPr>
        <p:spPr>
          <a:xfrm>
            <a:off x="3884860" y="1983086"/>
            <a:ext cx="4443165" cy="569085"/>
          </a:xfrm>
          <a:prstGeom prst="rect">
            <a:avLst/>
          </a:prstGeom>
          <a:noFill/>
          <a:ln>
            <a:noFill/>
          </a:ln>
        </p:spPr>
        <p:txBody>
          <a:bodyPr anchorCtr="0" anchor="t" bIns="0" lIns="0" spcFirstLastPara="1" rIns="0" wrap="square" tIns="0"/>
          <a:lstStyle>
            <a:lvl1pPr indent="-228600" lvl="0" marL="457200" marR="0" rtl="0" algn="ct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36" name="Google Shape;136;p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7" name="Google Shape;137;p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8" name="Google Shape;138;p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8"/>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0" name="Google Shape;140;p8"/>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41" name="Google Shape;141;p8"/>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42" name="Google Shape;142;p8"/>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43" name="Google Shape;143;p8"/>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grpSp>
        <p:nvGrpSpPr>
          <p:cNvPr id="144" name="Google Shape;144;p8"/>
          <p:cNvGrpSpPr/>
          <p:nvPr/>
        </p:nvGrpSpPr>
        <p:grpSpPr>
          <a:xfrm>
            <a:off x="5124396" y="1373283"/>
            <a:ext cx="1943208" cy="100800"/>
            <a:chOff x="3149478" y="1373283"/>
            <a:chExt cx="1943208" cy="100800"/>
          </a:xfrm>
        </p:grpSpPr>
        <p:grpSp>
          <p:nvGrpSpPr>
            <p:cNvPr id="145" name="Google Shape;145;p8"/>
            <p:cNvGrpSpPr/>
            <p:nvPr/>
          </p:nvGrpSpPr>
          <p:grpSpPr>
            <a:xfrm>
              <a:off x="3149478" y="1373283"/>
              <a:ext cx="1943208" cy="100800"/>
              <a:chOff x="0" y="3237441"/>
              <a:chExt cx="1943208" cy="100800"/>
            </a:xfrm>
          </p:grpSpPr>
          <p:cxnSp>
            <p:nvCxnSpPr>
              <p:cNvPr id="146" name="Google Shape;146;p8"/>
              <p:cNvCxnSpPr/>
              <p:nvPr/>
            </p:nvCxnSpPr>
            <p:spPr>
              <a:xfrm>
                <a:off x="0" y="3290538"/>
                <a:ext cx="1892808" cy="0"/>
              </a:xfrm>
              <a:prstGeom prst="straightConnector1">
                <a:avLst/>
              </a:prstGeom>
              <a:noFill/>
              <a:ln cap="flat" cmpd="sng" w="9525">
                <a:solidFill>
                  <a:srgbClr val="7F7F7F"/>
                </a:solidFill>
                <a:prstDash val="solid"/>
                <a:miter lim="800000"/>
                <a:headEnd len="sm" w="sm" type="none"/>
                <a:tailEnd len="sm" w="sm" type="none"/>
              </a:ln>
            </p:spPr>
          </p:cxnSp>
          <p:sp>
            <p:nvSpPr>
              <p:cNvPr id="147" name="Google Shape;147;p8"/>
              <p:cNvSpPr/>
              <p:nvPr/>
            </p:nvSpPr>
            <p:spPr>
              <a:xfrm>
                <a:off x="1842408" y="3237441"/>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48" name="Google Shape;148;p8"/>
            <p:cNvSpPr/>
            <p:nvPr/>
          </p:nvSpPr>
          <p:spPr>
            <a:xfrm>
              <a:off x="3149478" y="1373283"/>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Layout">
  <p:cSld name="Three Content Layout">
    <p:spTree>
      <p:nvGrpSpPr>
        <p:cNvPr id="149" name="Shape 149"/>
        <p:cNvGrpSpPr/>
        <p:nvPr/>
      </p:nvGrpSpPr>
      <p:grpSpPr>
        <a:xfrm>
          <a:off x="0" y="0"/>
          <a:ext cx="0" cy="0"/>
          <a:chOff x="0" y="0"/>
          <a:chExt cx="0" cy="0"/>
        </a:xfrm>
      </p:grpSpPr>
      <p:sp>
        <p:nvSpPr>
          <p:cNvPr id="150" name="Google Shape;150;p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51" name="Google Shape;151;p9"/>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2" name="Google Shape;152;p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3" name="Google Shape;153;p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9"/>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5" name="Google Shape;155;p9"/>
          <p:cNvSpPr txBox="1"/>
          <p:nvPr>
            <p:ph idx="1" type="body"/>
          </p:nvPr>
        </p:nvSpPr>
        <p:spPr>
          <a:xfrm>
            <a:off x="5104263" y="1625821"/>
            <a:ext cx="6289862" cy="569085"/>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56" name="Google Shape;156;p9"/>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57" name="Google Shape;157;p9"/>
          <p:cNvGrpSpPr/>
          <p:nvPr/>
        </p:nvGrpSpPr>
        <p:grpSpPr>
          <a:xfrm flipH="1">
            <a:off x="7179281" y="1375202"/>
            <a:ext cx="5012719" cy="100800"/>
            <a:chOff x="304632" y="3240138"/>
            <a:chExt cx="3129768" cy="100800"/>
          </a:xfrm>
        </p:grpSpPr>
        <p:cxnSp>
          <p:nvCxnSpPr>
            <p:cNvPr id="158" name="Google Shape;158;p9"/>
            <p:cNvCxnSpPr/>
            <p:nvPr/>
          </p:nvCxnSpPr>
          <p:spPr>
            <a:xfrm>
              <a:off x="304632" y="3290538"/>
              <a:ext cx="3079370" cy="0"/>
            </a:xfrm>
            <a:prstGeom prst="straightConnector1">
              <a:avLst/>
            </a:prstGeom>
            <a:noFill/>
            <a:ln cap="flat" cmpd="sng" w="9525">
              <a:solidFill>
                <a:srgbClr val="7F7F7F"/>
              </a:solidFill>
              <a:prstDash val="solid"/>
              <a:miter lim="800000"/>
              <a:headEnd len="sm" w="sm" type="none"/>
              <a:tailEnd len="sm" w="sm" type="none"/>
            </a:ln>
          </p:spPr>
        </p:cxnSp>
        <p:sp>
          <p:nvSpPr>
            <p:cNvPr id="159" name="Google Shape;159;p9"/>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60" name="Google Shape;160;p9"/>
          <p:cNvSpPr txBox="1"/>
          <p:nvPr>
            <p:ph idx="3" type="body"/>
          </p:nvPr>
        </p:nvSpPr>
        <p:spPr>
          <a:xfrm>
            <a:off x="1226927"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161" name="Google Shape;161;p9"/>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62" name="Google Shape;162;p9"/>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63" name="Google Shape;163;p9"/>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64" name="Google Shape;164;p9"/>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5" name="Google Shape;165;p9"/>
          <p:cNvSpPr txBox="1"/>
          <p:nvPr>
            <p:ph idx="4" type="body"/>
          </p:nvPr>
        </p:nvSpPr>
        <p:spPr>
          <a:xfrm>
            <a:off x="1226927"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66" name="Google Shape;166;p9"/>
          <p:cNvSpPr/>
          <p:nvPr>
            <p:ph idx="5" type="body"/>
          </p:nvPr>
        </p:nvSpPr>
        <p:spPr>
          <a:xfrm>
            <a:off x="1226927"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7" name="Google Shape;167;p9"/>
          <p:cNvSpPr txBox="1"/>
          <p:nvPr>
            <p:ph idx="6" type="body"/>
          </p:nvPr>
        </p:nvSpPr>
        <p:spPr>
          <a:xfrm>
            <a:off x="4871314"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68" name="Google Shape;168;p9"/>
          <p:cNvSpPr/>
          <p:nvPr>
            <p:ph idx="7" type="body"/>
          </p:nvPr>
        </p:nvSpPr>
        <p:spPr>
          <a:xfrm>
            <a:off x="4871314"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9" name="Google Shape;169;p9"/>
          <p:cNvSpPr txBox="1"/>
          <p:nvPr>
            <p:ph idx="8" type="body"/>
          </p:nvPr>
        </p:nvSpPr>
        <p:spPr>
          <a:xfrm>
            <a:off x="4871314"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70" name="Google Shape;170;p9"/>
          <p:cNvSpPr txBox="1"/>
          <p:nvPr>
            <p:ph idx="9" type="body"/>
          </p:nvPr>
        </p:nvSpPr>
        <p:spPr>
          <a:xfrm>
            <a:off x="8515702"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71" name="Google Shape;171;p9"/>
          <p:cNvSpPr/>
          <p:nvPr>
            <p:ph idx="13" type="body"/>
          </p:nvPr>
        </p:nvSpPr>
        <p:spPr>
          <a:xfrm>
            <a:off x="8515702"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2" name="Google Shape;172;p9"/>
          <p:cNvSpPr txBox="1"/>
          <p:nvPr>
            <p:ph idx="14" type="body"/>
          </p:nvPr>
        </p:nvSpPr>
        <p:spPr>
          <a:xfrm>
            <a:off x="8515702"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173" name="Google Shape;173;p9"/>
          <p:cNvCxnSpPr/>
          <p:nvPr/>
        </p:nvCxnSpPr>
        <p:spPr>
          <a:xfrm>
            <a:off x="2205335" y="3256107"/>
            <a:ext cx="2664000" cy="0"/>
          </a:xfrm>
          <a:prstGeom prst="straightConnector1">
            <a:avLst/>
          </a:prstGeom>
          <a:noFill/>
          <a:ln cap="flat" cmpd="sng" w="9525">
            <a:solidFill>
              <a:schemeClr val="dk1"/>
            </a:solidFill>
            <a:prstDash val="solid"/>
            <a:miter lim="800000"/>
            <a:headEnd len="sm" w="sm" type="none"/>
            <a:tailEnd len="sm" w="sm" type="none"/>
          </a:ln>
        </p:spPr>
      </p:cxnSp>
      <p:cxnSp>
        <p:nvCxnSpPr>
          <p:cNvPr id="174" name="Google Shape;174;p9"/>
          <p:cNvCxnSpPr/>
          <p:nvPr/>
        </p:nvCxnSpPr>
        <p:spPr>
          <a:xfrm>
            <a:off x="5849839" y="3255785"/>
            <a:ext cx="26640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Comparison">
  <p:cSld name="Numbers Comparison">
    <p:spTree>
      <p:nvGrpSpPr>
        <p:cNvPr id="175" name="Shape 175"/>
        <p:cNvGrpSpPr/>
        <p:nvPr/>
      </p:nvGrpSpPr>
      <p:grpSpPr>
        <a:xfrm>
          <a:off x="0" y="0"/>
          <a:ext cx="0" cy="0"/>
          <a:chOff x="0" y="0"/>
          <a:chExt cx="0" cy="0"/>
        </a:xfrm>
      </p:grpSpPr>
      <p:sp>
        <p:nvSpPr>
          <p:cNvPr id="176" name="Google Shape;176;p1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77" name="Google Shape;177;p1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8" name="Google Shape;178;p1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9" name="Google Shape;179;p1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80" name="Google Shape;180;p10"/>
          <p:cNvSpPr txBox="1"/>
          <p:nvPr>
            <p:ph type="title"/>
          </p:nvPr>
        </p:nvSpPr>
        <p:spPr>
          <a:xfrm>
            <a:off x="4292016" y="707529"/>
            <a:ext cx="7118056"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10"/>
          <p:cNvSpPr txBox="1"/>
          <p:nvPr>
            <p:ph idx="1" type="body"/>
          </p:nvPr>
        </p:nvSpPr>
        <p:spPr>
          <a:xfrm>
            <a:off x="4292016" y="1625821"/>
            <a:ext cx="7096709"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82" name="Google Shape;182;p10"/>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83" name="Google Shape;183;p10"/>
          <p:cNvGrpSpPr/>
          <p:nvPr/>
        </p:nvGrpSpPr>
        <p:grpSpPr>
          <a:xfrm flipH="1">
            <a:off x="4314482" y="1375202"/>
            <a:ext cx="7877174" cy="100800"/>
            <a:chOff x="245726" y="3240138"/>
            <a:chExt cx="4015800" cy="100800"/>
          </a:xfrm>
        </p:grpSpPr>
        <p:cxnSp>
          <p:nvCxnSpPr>
            <p:cNvPr id="184" name="Google Shape;184;p10"/>
            <p:cNvCxnSpPr>
              <a:endCxn id="185" idx="6"/>
            </p:cNvCxnSpPr>
            <p:nvPr/>
          </p:nvCxnSpPr>
          <p:spPr>
            <a:xfrm>
              <a:off x="245726" y="3290538"/>
              <a:ext cx="4015800" cy="0"/>
            </a:xfrm>
            <a:prstGeom prst="straightConnector1">
              <a:avLst/>
            </a:prstGeom>
            <a:noFill/>
            <a:ln cap="flat" cmpd="sng" w="9525">
              <a:solidFill>
                <a:srgbClr val="7F7F7F"/>
              </a:solidFill>
              <a:prstDash val="solid"/>
              <a:miter lim="800000"/>
              <a:headEnd len="sm" w="sm" type="none"/>
              <a:tailEnd len="sm" w="sm" type="none"/>
            </a:ln>
          </p:spPr>
        </p:cxnSp>
        <p:sp>
          <p:nvSpPr>
            <p:cNvPr id="185" name="Google Shape;185;p10"/>
            <p:cNvSpPr/>
            <p:nvPr/>
          </p:nvSpPr>
          <p:spPr>
            <a:xfrm>
              <a:off x="4210138" y="324013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186" name="Google Shape;186;p10"/>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87" name="Google Shape;187;p10"/>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88" name="Google Shape;188;p10"/>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89" name="Google Shape;189;p10"/>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0" name="Google Shape;190;p10"/>
          <p:cNvSpPr txBox="1"/>
          <p:nvPr>
            <p:ph idx="3" type="body"/>
          </p:nvPr>
        </p:nvSpPr>
        <p:spPr>
          <a:xfrm>
            <a:off x="783723" y="3301941"/>
            <a:ext cx="3408243" cy="978408"/>
          </a:xfrm>
          <a:prstGeom prst="rect">
            <a:avLst/>
          </a:prstGeom>
          <a:noFill/>
          <a:ln>
            <a:noFill/>
          </a:ln>
        </p:spPr>
        <p:txBody>
          <a:bodyPr anchorCtr="0" anchor="ctr"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1" name="Google Shape;191;p10"/>
          <p:cNvSpPr txBox="1"/>
          <p:nvPr>
            <p:ph idx="4" type="body"/>
          </p:nvPr>
        </p:nvSpPr>
        <p:spPr>
          <a:xfrm>
            <a:off x="5716329" y="3394494"/>
            <a:ext cx="5678300"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2" name="Google Shape;192;p10"/>
          <p:cNvSpPr txBox="1"/>
          <p:nvPr>
            <p:ph idx="5" type="body"/>
          </p:nvPr>
        </p:nvSpPr>
        <p:spPr>
          <a:xfrm>
            <a:off x="4292016" y="3394494"/>
            <a:ext cx="1399099" cy="978407"/>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3" name="Google Shape;193;p10"/>
          <p:cNvSpPr txBox="1"/>
          <p:nvPr>
            <p:ph idx="6" type="body"/>
          </p:nvPr>
        </p:nvSpPr>
        <p:spPr>
          <a:xfrm>
            <a:off x="783723" y="4594663"/>
            <a:ext cx="3408243" cy="978408"/>
          </a:xfrm>
          <a:prstGeom prst="rect">
            <a:avLst/>
          </a:prstGeom>
          <a:noFill/>
          <a:ln>
            <a:noFill/>
          </a:ln>
        </p:spPr>
        <p:txBody>
          <a:bodyPr anchorCtr="0" anchor="ctr"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4" name="Google Shape;194;p10"/>
          <p:cNvSpPr txBox="1"/>
          <p:nvPr>
            <p:ph idx="7" type="body"/>
          </p:nvPr>
        </p:nvSpPr>
        <p:spPr>
          <a:xfrm>
            <a:off x="5716329" y="4687216"/>
            <a:ext cx="5678300"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5" name="Google Shape;195;p10"/>
          <p:cNvSpPr txBox="1"/>
          <p:nvPr>
            <p:ph idx="8" type="body"/>
          </p:nvPr>
        </p:nvSpPr>
        <p:spPr>
          <a:xfrm>
            <a:off x="4292016" y="4687216"/>
            <a:ext cx="1399099" cy="978407"/>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6" name="Google Shape;16;p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7" name="Google Shape;17;p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8" name="Google Shape;18;p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2.jpg"/><Relationship Id="rId5" Type="http://schemas.openxmlformats.org/officeDocument/2006/relationships/image" Target="../media/image11.jpg"/><Relationship Id="rId6"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8.jpg"/><Relationship Id="rId5" Type="http://schemas.openxmlformats.org/officeDocument/2006/relationships/image" Target="../media/image11.jpg"/><Relationship Id="rId6"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8.jpg"/><Relationship Id="rId5" Type="http://schemas.openxmlformats.org/officeDocument/2006/relationships/image" Target="../media/image11.jpg"/><Relationship Id="rId6"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0.jpg"/><Relationship Id="rId5"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 Id="rId3" Type="http://schemas.openxmlformats.org/officeDocument/2006/relationships/hyperlink" Target="https://go.microsoft.com/fwlink/?linkid=2006808&amp;clcid=0x4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38"/>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2"/>
              </a:buClr>
              <a:buSzPts val="6000"/>
              <a:buFont typeface="Cabin"/>
              <a:buNone/>
            </a:pPr>
            <a:r>
              <a:rPr b="1" i="0" lang="en-US" sz="6000" u="none" cap="none" strike="noStrike">
                <a:solidFill>
                  <a:schemeClr val="lt2"/>
                </a:solidFill>
                <a:latin typeface="Cabin"/>
                <a:ea typeface="Cabin"/>
                <a:cs typeface="Cabin"/>
                <a:sym typeface="Cabin"/>
              </a:rPr>
              <a:t>Hobby Store</a:t>
            </a:r>
            <a:br>
              <a:rPr b="1" i="0" lang="en-US" sz="6000" u="none" cap="none" strike="noStrike">
                <a:solidFill>
                  <a:schemeClr val="lt2"/>
                </a:solidFill>
                <a:latin typeface="Cabin"/>
                <a:ea typeface="Cabin"/>
                <a:cs typeface="Cabin"/>
                <a:sym typeface="Cabin"/>
              </a:rPr>
            </a:br>
            <a:r>
              <a:rPr b="1" i="0" lang="en-US" sz="6000" u="none" cap="none" strike="noStrike">
                <a:solidFill>
                  <a:schemeClr val="lt2"/>
                </a:solidFill>
                <a:latin typeface="Cabin"/>
                <a:ea typeface="Cabin"/>
                <a:cs typeface="Cabin"/>
                <a:sym typeface="Cabin"/>
              </a:rPr>
              <a:t>Online Platform</a:t>
            </a:r>
            <a:endParaRPr b="1" i="0" sz="6000" u="none" cap="none" strike="noStrike">
              <a:solidFill>
                <a:schemeClr val="lt2"/>
              </a:solidFill>
              <a:latin typeface="Cabin"/>
              <a:ea typeface="Cabin"/>
              <a:cs typeface="Cabin"/>
              <a:sym typeface="Cabin"/>
            </a:endParaRPr>
          </a:p>
        </p:txBody>
      </p:sp>
      <p:sp>
        <p:nvSpPr>
          <p:cNvPr id="727" name="Google Shape;727;p38"/>
          <p:cNvSpPr txBox="1"/>
          <p:nvPr>
            <p:ph idx="1" type="subTitle"/>
          </p:nvPr>
        </p:nvSpPr>
        <p:spPr>
          <a:xfrm>
            <a:off x="1524000" y="4734696"/>
            <a:ext cx="9144000" cy="45979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Quattrocento Sans"/>
                <a:ea typeface="Quattrocento Sans"/>
                <a:cs typeface="Quattrocento Sans"/>
                <a:sym typeface="Quattrocento Sans"/>
              </a:rPr>
              <a:t>For Sword &amp; Board Toronto</a:t>
            </a:r>
            <a:endParaRPr b="1" i="0" sz="2800" u="none" cap="none" strike="noStrike">
              <a:solidFill>
                <a:schemeClr val="dk1"/>
              </a:solidFill>
              <a:latin typeface="Quattrocento Sans"/>
              <a:ea typeface="Quattrocento Sans"/>
              <a:cs typeface="Quattrocento Sans"/>
              <a:sym typeface="Quattrocento Sans"/>
            </a:endParaRPr>
          </a:p>
        </p:txBody>
      </p:sp>
      <p:sp>
        <p:nvSpPr>
          <p:cNvPr id="728" name="Google Shape;728;p38"/>
          <p:cNvSpPr txBox="1"/>
          <p:nvPr/>
        </p:nvSpPr>
        <p:spPr>
          <a:xfrm>
            <a:off x="5140036" y="1454150"/>
            <a:ext cx="1911927"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Quattrocento Sans"/>
                <a:ea typeface="Quattrocento Sans"/>
                <a:cs typeface="Quattrocento Sans"/>
                <a:sym typeface="Quattrocento Sans"/>
              </a:rPr>
              <a:t>Group 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pic>
        <p:nvPicPr>
          <p:cNvPr descr="Company logo" id="828" name="Google Shape;828;p47"/>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829" name="Google Shape;829;p47"/>
          <p:cNvSpPr txBox="1"/>
          <p:nvPr>
            <p:ph type="title"/>
          </p:nvPr>
        </p:nvSpPr>
        <p:spPr>
          <a:xfrm>
            <a:off x="5104263" y="707529"/>
            <a:ext cx="6310887" cy="569086"/>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BUSINESS MODEL</a:t>
            </a:r>
            <a:endParaRPr b="1" i="0" sz="3600" u="none" cap="none" strike="noStrike">
              <a:solidFill>
                <a:schemeClr val="lt2"/>
              </a:solidFill>
              <a:latin typeface="Cabin"/>
              <a:ea typeface="Cabin"/>
              <a:cs typeface="Cabin"/>
              <a:sym typeface="Cabin"/>
            </a:endParaRPr>
          </a:p>
        </p:txBody>
      </p:sp>
      <p:sp>
        <p:nvSpPr>
          <p:cNvPr id="830" name="Google Shape;830;p47"/>
          <p:cNvSpPr txBox="1"/>
          <p:nvPr>
            <p:ph idx="1" type="body"/>
          </p:nvPr>
        </p:nvSpPr>
        <p:spPr>
          <a:xfrm>
            <a:off x="5104263" y="1625821"/>
            <a:ext cx="6289862" cy="569085"/>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b="1" i="0" sz="1800" u="none" cap="none" strike="noStrike">
              <a:solidFill>
                <a:schemeClr val="dk1"/>
              </a:solidFill>
              <a:latin typeface="Quattrocento Sans"/>
              <a:ea typeface="Quattrocento Sans"/>
              <a:cs typeface="Quattrocento Sans"/>
              <a:sym typeface="Quattrocento Sans"/>
            </a:endParaRPr>
          </a:p>
        </p:txBody>
      </p:sp>
      <p:sp>
        <p:nvSpPr>
          <p:cNvPr id="831" name="Google Shape;831;p47"/>
          <p:cNvSpPr/>
          <p:nvPr>
            <p:ph idx="5" type="body"/>
          </p:nvPr>
        </p:nvSpPr>
        <p:spPr>
          <a:xfrm>
            <a:off x="1226927"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1</a:t>
            </a:r>
            <a:endParaRPr b="1" i="0" sz="7000" u="none" cap="none" strike="noStrike">
              <a:latin typeface="Cabin"/>
              <a:ea typeface="Cabin"/>
              <a:cs typeface="Cabin"/>
              <a:sym typeface="Cabin"/>
            </a:endParaRPr>
          </a:p>
        </p:txBody>
      </p:sp>
      <p:sp>
        <p:nvSpPr>
          <p:cNvPr id="832" name="Google Shape;832;p47"/>
          <p:cNvSpPr txBox="1"/>
          <p:nvPr>
            <p:ph idx="4" type="body"/>
          </p:nvPr>
        </p:nvSpPr>
        <p:spPr>
          <a:xfrm>
            <a:off x="1226927" y="3858610"/>
            <a:ext cx="2944368"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 Title</a:t>
            </a:r>
            <a:endParaRPr b="1" i="0" sz="2000" u="none" cap="none" strike="noStrike">
              <a:solidFill>
                <a:schemeClr val="lt2"/>
              </a:solidFill>
              <a:latin typeface="Cabin"/>
              <a:ea typeface="Cabin"/>
              <a:cs typeface="Cabin"/>
              <a:sym typeface="Cabin"/>
            </a:endParaRPr>
          </a:p>
        </p:txBody>
      </p:sp>
      <p:sp>
        <p:nvSpPr>
          <p:cNvPr id="833" name="Google Shape;833;p47"/>
          <p:cNvSpPr txBox="1"/>
          <p:nvPr>
            <p:ph idx="3" type="body"/>
          </p:nvPr>
        </p:nvSpPr>
        <p:spPr>
          <a:xfrm>
            <a:off x="1226927" y="4271296"/>
            <a:ext cx="2944368" cy="14198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b="0" i="0" sz="1400" u="none" cap="none" strike="noStrike">
              <a:solidFill>
                <a:schemeClr val="dk2"/>
              </a:solidFill>
              <a:latin typeface="Quattrocento Sans"/>
              <a:ea typeface="Quattrocento Sans"/>
              <a:cs typeface="Quattrocento Sans"/>
              <a:sym typeface="Quattrocento Sans"/>
            </a:endParaRPr>
          </a:p>
        </p:txBody>
      </p:sp>
      <p:sp>
        <p:nvSpPr>
          <p:cNvPr id="834" name="Google Shape;834;p47"/>
          <p:cNvSpPr/>
          <p:nvPr>
            <p:ph idx="7" type="body"/>
          </p:nvPr>
        </p:nvSpPr>
        <p:spPr>
          <a:xfrm>
            <a:off x="4871314"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a:t>
            </a:r>
            <a:endParaRPr b="1" i="0" sz="7000" u="none" cap="none" strike="noStrike">
              <a:latin typeface="Cabin"/>
              <a:ea typeface="Cabin"/>
              <a:cs typeface="Cabin"/>
              <a:sym typeface="Cabin"/>
            </a:endParaRPr>
          </a:p>
        </p:txBody>
      </p:sp>
      <p:sp>
        <p:nvSpPr>
          <p:cNvPr id="835" name="Google Shape;835;p47"/>
          <p:cNvSpPr txBox="1"/>
          <p:nvPr>
            <p:ph idx="8" type="body"/>
          </p:nvPr>
        </p:nvSpPr>
        <p:spPr>
          <a:xfrm>
            <a:off x="4871314" y="3858610"/>
            <a:ext cx="2944368"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 Title</a:t>
            </a:r>
            <a:endParaRPr b="1" i="0" sz="2000" u="none" cap="none" strike="noStrike">
              <a:solidFill>
                <a:schemeClr val="lt2"/>
              </a:solidFill>
              <a:latin typeface="Cabin"/>
              <a:ea typeface="Cabin"/>
              <a:cs typeface="Cabin"/>
              <a:sym typeface="Cabin"/>
            </a:endParaRPr>
          </a:p>
        </p:txBody>
      </p:sp>
      <p:sp>
        <p:nvSpPr>
          <p:cNvPr id="836" name="Google Shape;836;p47"/>
          <p:cNvSpPr txBox="1"/>
          <p:nvPr>
            <p:ph idx="6" type="body"/>
          </p:nvPr>
        </p:nvSpPr>
        <p:spPr>
          <a:xfrm>
            <a:off x="4871314" y="4271296"/>
            <a:ext cx="2944368" cy="14198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b="0" i="0" sz="1400" u="none" cap="none" strike="noStrike">
              <a:solidFill>
                <a:schemeClr val="dk2"/>
              </a:solidFill>
              <a:latin typeface="Quattrocento Sans"/>
              <a:ea typeface="Quattrocento Sans"/>
              <a:cs typeface="Quattrocento Sans"/>
              <a:sym typeface="Quattrocento Sans"/>
            </a:endParaRPr>
          </a:p>
        </p:txBody>
      </p:sp>
      <p:sp>
        <p:nvSpPr>
          <p:cNvPr id="837" name="Google Shape;837;p47"/>
          <p:cNvSpPr/>
          <p:nvPr>
            <p:ph idx="13" type="body"/>
          </p:nvPr>
        </p:nvSpPr>
        <p:spPr>
          <a:xfrm>
            <a:off x="8515702"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3</a:t>
            </a:r>
            <a:endParaRPr b="1" i="0" sz="7000" u="none" cap="none" strike="noStrike">
              <a:latin typeface="Cabin"/>
              <a:ea typeface="Cabin"/>
              <a:cs typeface="Cabin"/>
              <a:sym typeface="Cabin"/>
            </a:endParaRPr>
          </a:p>
        </p:txBody>
      </p:sp>
      <p:sp>
        <p:nvSpPr>
          <p:cNvPr id="838" name="Google Shape;838;p47"/>
          <p:cNvSpPr txBox="1"/>
          <p:nvPr>
            <p:ph idx="14" type="body"/>
          </p:nvPr>
        </p:nvSpPr>
        <p:spPr>
          <a:xfrm>
            <a:off x="8515702" y="3858610"/>
            <a:ext cx="2944368"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3 Title</a:t>
            </a:r>
            <a:endParaRPr b="1" i="0" sz="2000" u="none" cap="none" strike="noStrike">
              <a:solidFill>
                <a:schemeClr val="lt2"/>
              </a:solidFill>
              <a:latin typeface="Cabin"/>
              <a:ea typeface="Cabin"/>
              <a:cs typeface="Cabin"/>
              <a:sym typeface="Cabin"/>
            </a:endParaRPr>
          </a:p>
        </p:txBody>
      </p:sp>
      <p:sp>
        <p:nvSpPr>
          <p:cNvPr id="839" name="Google Shape;839;p47"/>
          <p:cNvSpPr txBox="1"/>
          <p:nvPr>
            <p:ph idx="9" type="body"/>
          </p:nvPr>
        </p:nvSpPr>
        <p:spPr>
          <a:xfrm>
            <a:off x="8515702" y="4271296"/>
            <a:ext cx="2944368" cy="14198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b="0" i="0" sz="1400" u="none" cap="none" strike="noStrike">
              <a:solidFill>
                <a:schemeClr val="dk2"/>
              </a:solidFill>
              <a:latin typeface="Quattrocento Sans"/>
              <a:ea typeface="Quattrocento Sans"/>
              <a:cs typeface="Quattrocento Sans"/>
              <a:sym typeface="Quattrocento Sans"/>
            </a:endParaRPr>
          </a:p>
        </p:txBody>
      </p:sp>
      <p:sp>
        <p:nvSpPr>
          <p:cNvPr id="840" name="Google Shape;840;p4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41" name="Google Shape;841;p4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42" name="Google Shape;842;p47"/>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pic>
        <p:nvPicPr>
          <p:cNvPr descr="Company logo" id="847" name="Google Shape;847;p48"/>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848" name="Google Shape;848;p48"/>
          <p:cNvSpPr txBox="1"/>
          <p:nvPr>
            <p:ph type="title"/>
          </p:nvPr>
        </p:nvSpPr>
        <p:spPr>
          <a:xfrm>
            <a:off x="4292016" y="707529"/>
            <a:ext cx="7118056"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MARKET OPPORTUNITY</a:t>
            </a:r>
            <a:endParaRPr b="1" i="0" sz="3600" u="none" cap="none" strike="noStrike">
              <a:solidFill>
                <a:schemeClr val="lt2"/>
              </a:solidFill>
              <a:latin typeface="Cabin"/>
              <a:ea typeface="Cabin"/>
              <a:cs typeface="Cabin"/>
              <a:sym typeface="Cabin"/>
            </a:endParaRPr>
          </a:p>
        </p:txBody>
      </p:sp>
      <p:sp>
        <p:nvSpPr>
          <p:cNvPr id="849" name="Google Shape;849;p48"/>
          <p:cNvSpPr txBox="1"/>
          <p:nvPr>
            <p:ph idx="1" type="body"/>
          </p:nvPr>
        </p:nvSpPr>
        <p:spPr>
          <a:xfrm>
            <a:off x="4292016" y="1625821"/>
            <a:ext cx="7096709" cy="9784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 CONGUE MASSA. FUSCE POSUERE, MAGNA SED PULVINAR ULTRICIES</a:t>
            </a:r>
            <a:endParaRPr/>
          </a:p>
        </p:txBody>
      </p:sp>
      <p:sp>
        <p:nvSpPr>
          <p:cNvPr id="850" name="Google Shape;850;p48"/>
          <p:cNvSpPr txBox="1"/>
          <p:nvPr>
            <p:ph idx="3" type="body"/>
          </p:nvPr>
        </p:nvSpPr>
        <p:spPr>
          <a:xfrm>
            <a:off x="783723" y="3301941"/>
            <a:ext cx="3408243" cy="97840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$12,345</a:t>
            </a:r>
            <a:endParaRPr b="1" i="0" sz="7000" u="none" cap="none" strike="noStrike">
              <a:latin typeface="Cabin"/>
              <a:ea typeface="Cabin"/>
              <a:cs typeface="Cabin"/>
              <a:sym typeface="Cabin"/>
            </a:endParaRPr>
          </a:p>
        </p:txBody>
      </p:sp>
      <p:sp>
        <p:nvSpPr>
          <p:cNvPr id="851" name="Google Shape;851;p48"/>
          <p:cNvSpPr txBox="1"/>
          <p:nvPr>
            <p:ph idx="5" type="body"/>
          </p:nvPr>
        </p:nvSpPr>
        <p:spPr>
          <a:xfrm>
            <a:off x="4292016" y="3394494"/>
            <a:ext cx="1399099" cy="97840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sp>
        <p:nvSpPr>
          <p:cNvPr id="852" name="Google Shape;852;p48"/>
          <p:cNvSpPr txBox="1"/>
          <p:nvPr>
            <p:ph idx="4" type="body"/>
          </p:nvPr>
        </p:nvSpPr>
        <p:spPr>
          <a:xfrm>
            <a:off x="5716329" y="3394494"/>
            <a:ext cx="5678300" cy="9784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853" name="Google Shape;853;p48"/>
          <p:cNvSpPr txBox="1"/>
          <p:nvPr>
            <p:ph idx="6" type="body"/>
          </p:nvPr>
        </p:nvSpPr>
        <p:spPr>
          <a:xfrm>
            <a:off x="783723" y="4594663"/>
            <a:ext cx="3408243" cy="97840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$6,789</a:t>
            </a:r>
            <a:endParaRPr b="1" i="0" sz="7000" u="none" cap="none" strike="noStrike">
              <a:latin typeface="Cabin"/>
              <a:ea typeface="Cabin"/>
              <a:cs typeface="Cabin"/>
              <a:sym typeface="Cabin"/>
            </a:endParaRPr>
          </a:p>
        </p:txBody>
      </p:sp>
      <p:sp>
        <p:nvSpPr>
          <p:cNvPr id="854" name="Google Shape;854;p48"/>
          <p:cNvSpPr txBox="1"/>
          <p:nvPr>
            <p:ph idx="8" type="body"/>
          </p:nvPr>
        </p:nvSpPr>
        <p:spPr>
          <a:xfrm>
            <a:off x="4292016" y="4687216"/>
            <a:ext cx="1399099" cy="97840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sp>
        <p:nvSpPr>
          <p:cNvPr id="855" name="Google Shape;855;p48"/>
          <p:cNvSpPr txBox="1"/>
          <p:nvPr>
            <p:ph idx="7" type="body"/>
          </p:nvPr>
        </p:nvSpPr>
        <p:spPr>
          <a:xfrm>
            <a:off x="5716329" y="4687216"/>
            <a:ext cx="5678300" cy="9784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p:txBody>
      </p:sp>
      <p:sp>
        <p:nvSpPr>
          <p:cNvPr id="856" name="Google Shape;856;p4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57" name="Google Shape;857;p4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58" name="Google Shape;858;p48"/>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pic>
        <p:nvPicPr>
          <p:cNvPr descr="Company logo" id="863" name="Google Shape;863;p49"/>
          <p:cNvPicPr preferRelativeResize="0"/>
          <p:nvPr>
            <p:ph idx="2" type="pic"/>
          </p:nvPr>
        </p:nvPicPr>
        <p:blipFill rotWithShape="1">
          <a:blip r:embed="rId3">
            <a:alphaModFix/>
          </a:blip>
          <a:srcRect b="0" l="171" r="170" t="0"/>
          <a:stretch/>
        </p:blipFill>
        <p:spPr>
          <a:xfrm>
            <a:off x="831850" y="859665"/>
            <a:ext cx="1078992" cy="548640"/>
          </a:xfrm>
          <a:prstGeom prst="rect">
            <a:avLst/>
          </a:prstGeom>
          <a:noFill/>
          <a:ln>
            <a:noFill/>
          </a:ln>
        </p:spPr>
      </p:pic>
      <p:sp>
        <p:nvSpPr>
          <p:cNvPr id="864" name="Google Shape;864;p49"/>
          <p:cNvSpPr txBox="1"/>
          <p:nvPr>
            <p:ph type="title"/>
          </p:nvPr>
        </p:nvSpPr>
        <p:spPr>
          <a:xfrm>
            <a:off x="803276" y="3242645"/>
            <a:ext cx="4464049" cy="11771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MARKET</a:t>
            </a:r>
            <a:br>
              <a:rPr b="1" i="0" lang="en-US" sz="3600" u="none" cap="none" strike="noStrike">
                <a:solidFill>
                  <a:schemeClr val="lt2"/>
                </a:solidFill>
                <a:latin typeface="Cabin"/>
                <a:ea typeface="Cabin"/>
                <a:cs typeface="Cabin"/>
                <a:sym typeface="Cabin"/>
              </a:rPr>
            </a:br>
            <a:r>
              <a:rPr b="1" i="0" lang="en-US" sz="3600" u="none" cap="none" strike="noStrike">
                <a:solidFill>
                  <a:schemeClr val="lt2"/>
                </a:solidFill>
                <a:latin typeface="Cabin"/>
                <a:ea typeface="Cabin"/>
                <a:cs typeface="Cabin"/>
                <a:sym typeface="Cabin"/>
              </a:rPr>
              <a:t>OPPORTUNITY</a:t>
            </a:r>
            <a:endParaRPr b="1" i="0" sz="3600" u="none" cap="none" strike="noStrike">
              <a:solidFill>
                <a:schemeClr val="lt2"/>
              </a:solidFill>
              <a:latin typeface="Cabin"/>
              <a:ea typeface="Cabin"/>
              <a:cs typeface="Cabin"/>
              <a:sym typeface="Cabin"/>
            </a:endParaRPr>
          </a:p>
        </p:txBody>
      </p:sp>
      <p:sp>
        <p:nvSpPr>
          <p:cNvPr id="865" name="Google Shape;865;p49"/>
          <p:cNvSpPr txBox="1"/>
          <p:nvPr>
            <p:ph idx="1" type="body"/>
          </p:nvPr>
        </p:nvSpPr>
        <p:spPr>
          <a:xfrm>
            <a:off x="826770" y="4872948"/>
            <a:ext cx="4443165" cy="88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a:t>
            </a:r>
            <a:endParaRPr/>
          </a:p>
        </p:txBody>
      </p:sp>
      <p:sp>
        <p:nvSpPr>
          <p:cNvPr id="866" name="Google Shape;866;p49"/>
          <p:cNvSpPr txBox="1"/>
          <p:nvPr>
            <p:ph idx="6" type="body"/>
          </p:nvPr>
        </p:nvSpPr>
        <p:spPr>
          <a:xfrm>
            <a:off x="3806132" y="1185842"/>
            <a:ext cx="1519848" cy="2506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Quattrocento Sans"/>
                <a:ea typeface="Quattrocento Sans"/>
                <a:cs typeface="Quattrocento Sans"/>
                <a:sym typeface="Quattrocento Sans"/>
              </a:rPr>
              <a:t>BILLION</a:t>
            </a:r>
            <a:endParaRPr b="0" i="0" sz="1800" u="none" cap="none" strike="noStrike">
              <a:solidFill>
                <a:schemeClr val="dk1"/>
              </a:solidFill>
              <a:latin typeface="Quattrocento Sans"/>
              <a:ea typeface="Quattrocento Sans"/>
              <a:cs typeface="Quattrocento Sans"/>
              <a:sym typeface="Quattrocento Sans"/>
            </a:endParaRPr>
          </a:p>
        </p:txBody>
      </p:sp>
      <p:sp>
        <p:nvSpPr>
          <p:cNvPr id="867" name="Google Shape;867;p49"/>
          <p:cNvSpPr txBox="1"/>
          <p:nvPr>
            <p:ph idx="4" type="body"/>
          </p:nvPr>
        </p:nvSpPr>
        <p:spPr>
          <a:xfrm>
            <a:off x="3851931" y="1382322"/>
            <a:ext cx="168109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$25</a:t>
            </a:r>
            <a:endParaRPr b="1" i="0" sz="7000" u="none" cap="none" strike="noStrike">
              <a:latin typeface="Cabin"/>
              <a:ea typeface="Cabin"/>
              <a:cs typeface="Cabin"/>
              <a:sym typeface="Cabin"/>
            </a:endParaRPr>
          </a:p>
        </p:txBody>
      </p:sp>
      <p:sp>
        <p:nvSpPr>
          <p:cNvPr id="868" name="Google Shape;868;p49"/>
          <p:cNvSpPr txBox="1"/>
          <p:nvPr>
            <p:ph idx="5" type="body"/>
          </p:nvPr>
        </p:nvSpPr>
        <p:spPr>
          <a:xfrm>
            <a:off x="3927524" y="2363691"/>
            <a:ext cx="1519848" cy="617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sp>
        <p:nvSpPr>
          <p:cNvPr id="869" name="Google Shape;869;p49"/>
          <p:cNvSpPr txBox="1"/>
          <p:nvPr>
            <p:ph idx="9" type="body"/>
          </p:nvPr>
        </p:nvSpPr>
        <p:spPr>
          <a:xfrm>
            <a:off x="6067696" y="1537655"/>
            <a:ext cx="1519848" cy="2506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Quattrocento Sans"/>
                <a:ea typeface="Quattrocento Sans"/>
                <a:cs typeface="Quattrocento Sans"/>
                <a:sym typeface="Quattrocento Sans"/>
              </a:rPr>
              <a:t>BILLION</a:t>
            </a:r>
            <a:endParaRPr b="0" i="0" sz="1800" u="none" cap="none" strike="noStrike">
              <a:solidFill>
                <a:schemeClr val="dk1"/>
              </a:solidFill>
              <a:latin typeface="Quattrocento Sans"/>
              <a:ea typeface="Quattrocento Sans"/>
              <a:cs typeface="Quattrocento Sans"/>
              <a:sym typeface="Quattrocento Sans"/>
            </a:endParaRPr>
          </a:p>
        </p:txBody>
      </p:sp>
      <p:sp>
        <p:nvSpPr>
          <p:cNvPr id="870" name="Google Shape;870;p49"/>
          <p:cNvSpPr txBox="1"/>
          <p:nvPr>
            <p:ph idx="7" type="body"/>
          </p:nvPr>
        </p:nvSpPr>
        <p:spPr>
          <a:xfrm>
            <a:off x="6113495" y="1767897"/>
            <a:ext cx="168109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$50</a:t>
            </a:r>
            <a:endParaRPr b="1" i="0" sz="7000" u="none" cap="none" strike="noStrike">
              <a:latin typeface="Cabin"/>
              <a:ea typeface="Cabin"/>
              <a:cs typeface="Cabin"/>
              <a:sym typeface="Cabin"/>
            </a:endParaRPr>
          </a:p>
        </p:txBody>
      </p:sp>
      <p:sp>
        <p:nvSpPr>
          <p:cNvPr id="871" name="Google Shape;871;p49"/>
          <p:cNvSpPr txBox="1"/>
          <p:nvPr>
            <p:ph idx="8" type="body"/>
          </p:nvPr>
        </p:nvSpPr>
        <p:spPr>
          <a:xfrm>
            <a:off x="6189088" y="2753338"/>
            <a:ext cx="1519848" cy="617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sp>
        <p:nvSpPr>
          <p:cNvPr id="872" name="Google Shape;872;p49"/>
          <p:cNvSpPr txBox="1"/>
          <p:nvPr>
            <p:ph idx="15" type="body"/>
          </p:nvPr>
        </p:nvSpPr>
        <p:spPr>
          <a:xfrm>
            <a:off x="9089050" y="1818886"/>
            <a:ext cx="1519848" cy="2506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Quattrocento Sans"/>
                <a:ea typeface="Quattrocento Sans"/>
                <a:cs typeface="Quattrocento Sans"/>
                <a:sym typeface="Quattrocento Sans"/>
              </a:rPr>
              <a:t>BILLION</a:t>
            </a:r>
            <a:endParaRPr b="0" i="0" sz="1800" u="none" cap="none" strike="noStrike">
              <a:solidFill>
                <a:schemeClr val="dk1"/>
              </a:solidFill>
              <a:latin typeface="Quattrocento Sans"/>
              <a:ea typeface="Quattrocento Sans"/>
              <a:cs typeface="Quattrocento Sans"/>
              <a:sym typeface="Quattrocento Sans"/>
            </a:endParaRPr>
          </a:p>
        </p:txBody>
      </p:sp>
      <p:sp>
        <p:nvSpPr>
          <p:cNvPr id="873" name="Google Shape;873;p49"/>
          <p:cNvSpPr txBox="1"/>
          <p:nvPr>
            <p:ph idx="13" type="body"/>
          </p:nvPr>
        </p:nvSpPr>
        <p:spPr>
          <a:xfrm>
            <a:off x="8714444" y="2049128"/>
            <a:ext cx="2010420"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$100</a:t>
            </a:r>
            <a:endParaRPr b="1" i="0" sz="7000" u="none" cap="none" strike="noStrike">
              <a:latin typeface="Cabin"/>
              <a:ea typeface="Cabin"/>
              <a:cs typeface="Cabin"/>
              <a:sym typeface="Cabin"/>
            </a:endParaRPr>
          </a:p>
        </p:txBody>
      </p:sp>
      <p:sp>
        <p:nvSpPr>
          <p:cNvPr id="874" name="Google Shape;874;p49"/>
          <p:cNvSpPr txBox="1"/>
          <p:nvPr>
            <p:ph idx="14" type="body"/>
          </p:nvPr>
        </p:nvSpPr>
        <p:spPr>
          <a:xfrm>
            <a:off x="8981735" y="3034569"/>
            <a:ext cx="1519848" cy="61709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3</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sp>
        <p:nvSpPr>
          <p:cNvPr id="875" name="Google Shape;875;p49"/>
          <p:cNvSpPr txBox="1"/>
          <p:nvPr>
            <p:ph idx="3" type="body"/>
          </p:nvPr>
        </p:nvSpPr>
        <p:spPr>
          <a:xfrm>
            <a:off x="5533023" y="4551485"/>
            <a:ext cx="5855702" cy="120807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 Nunc viverra imperdiet enim. Fusce est. Vivamus a tellus.</a:t>
            </a:r>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876" name="Google Shape;876;p4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77" name="Google Shape;877;p4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78" name="Google Shape;878;p49"/>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pic>
        <p:nvPicPr>
          <p:cNvPr descr="Company logo" id="883" name="Google Shape;883;p50"/>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884" name="Google Shape;884;p50"/>
          <p:cNvSpPr txBox="1"/>
          <p:nvPr>
            <p:ph type="title"/>
          </p:nvPr>
        </p:nvSpPr>
        <p:spPr>
          <a:xfrm>
            <a:off x="6096000" y="707529"/>
            <a:ext cx="5314072"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COMPETITION SLIDE</a:t>
            </a:r>
            <a:endParaRPr b="1" i="0" sz="3600" u="none" cap="none" strike="noStrike">
              <a:solidFill>
                <a:schemeClr val="lt2"/>
              </a:solidFill>
              <a:latin typeface="Cabin"/>
              <a:ea typeface="Cabin"/>
              <a:cs typeface="Cabin"/>
              <a:sym typeface="Cabin"/>
            </a:endParaRPr>
          </a:p>
        </p:txBody>
      </p:sp>
      <p:sp>
        <p:nvSpPr>
          <p:cNvPr id="885" name="Google Shape;885;p50"/>
          <p:cNvSpPr txBox="1"/>
          <p:nvPr>
            <p:ph idx="1" type="body"/>
          </p:nvPr>
        </p:nvSpPr>
        <p:spPr>
          <a:xfrm>
            <a:off x="6096000" y="1625821"/>
            <a:ext cx="5292725" cy="9784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 CONGUE MASSA. FUSCE POSUERE, MAGNA SED PULVINAR</a:t>
            </a:r>
            <a:endParaRPr/>
          </a:p>
        </p:txBody>
      </p:sp>
      <p:sp>
        <p:nvSpPr>
          <p:cNvPr id="886" name="Google Shape;886;p50"/>
          <p:cNvSpPr txBox="1"/>
          <p:nvPr>
            <p:ph idx="4" type="body"/>
          </p:nvPr>
        </p:nvSpPr>
        <p:spPr>
          <a:xfrm>
            <a:off x="831850" y="2905291"/>
            <a:ext cx="2915732" cy="360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 Title</a:t>
            </a:r>
            <a:endParaRPr b="1" i="0" sz="2000" u="none" cap="none" strike="noStrike">
              <a:solidFill>
                <a:schemeClr val="lt2"/>
              </a:solidFill>
              <a:latin typeface="Cabin"/>
              <a:ea typeface="Cabin"/>
              <a:cs typeface="Cabin"/>
              <a:sym typeface="Cabin"/>
            </a:endParaRPr>
          </a:p>
        </p:txBody>
      </p:sp>
      <p:sp>
        <p:nvSpPr>
          <p:cNvPr id="887" name="Google Shape;887;p50"/>
          <p:cNvSpPr txBox="1"/>
          <p:nvPr>
            <p:ph idx="3" type="body"/>
          </p:nvPr>
        </p:nvSpPr>
        <p:spPr>
          <a:xfrm>
            <a:off x="831851" y="3335524"/>
            <a:ext cx="4817836" cy="2248846"/>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 Mauris et orci.</a:t>
            </a:r>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888" name="Google Shape;888;p50"/>
          <p:cNvSpPr txBox="1"/>
          <p:nvPr>
            <p:ph idx="6" type="body"/>
          </p:nvPr>
        </p:nvSpPr>
        <p:spPr>
          <a:xfrm>
            <a:off x="6098826" y="2905291"/>
            <a:ext cx="2915732" cy="360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 Title</a:t>
            </a:r>
            <a:endParaRPr b="1" i="0" sz="2000" u="none" cap="none" strike="noStrike">
              <a:solidFill>
                <a:schemeClr val="lt2"/>
              </a:solidFill>
              <a:latin typeface="Cabin"/>
              <a:ea typeface="Cabin"/>
              <a:cs typeface="Cabin"/>
              <a:sym typeface="Cabin"/>
            </a:endParaRPr>
          </a:p>
        </p:txBody>
      </p:sp>
      <p:sp>
        <p:nvSpPr>
          <p:cNvPr id="889" name="Google Shape;889;p50"/>
          <p:cNvSpPr txBox="1"/>
          <p:nvPr>
            <p:ph idx="5" type="body"/>
          </p:nvPr>
        </p:nvSpPr>
        <p:spPr>
          <a:xfrm>
            <a:off x="6098826" y="3335524"/>
            <a:ext cx="5311245" cy="2248846"/>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a:t>
            </a:r>
            <a:br>
              <a:rPr b="0" i="0" lang="en-US" sz="1400" u="none" cap="none" strike="noStrike">
                <a:solidFill>
                  <a:schemeClr val="dk2"/>
                </a:solidFill>
                <a:latin typeface="Quattrocento Sans"/>
                <a:ea typeface="Quattrocento Sans"/>
                <a:cs typeface="Quattrocento Sans"/>
                <a:sym typeface="Quattrocento Sans"/>
              </a:rPr>
            </a:br>
            <a:r>
              <a:rPr b="0" i="0" lang="en-US" sz="1400" u="none" cap="none" strike="noStrike">
                <a:solidFill>
                  <a:schemeClr val="dk2"/>
                </a:solidFill>
                <a:latin typeface="Quattrocento Sans"/>
                <a:ea typeface="Quattrocento Sans"/>
                <a:cs typeface="Quattrocento Sans"/>
                <a:sym typeface="Quattrocento Sans"/>
              </a:rPr>
              <a:t>Mauris et orci.</a:t>
            </a:r>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890" name="Google Shape;890;p5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91" name="Google Shape;891;p5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92" name="Google Shape;892;p50"/>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51"/>
          <p:cNvSpPr txBox="1"/>
          <p:nvPr>
            <p:ph type="title"/>
          </p:nvPr>
        </p:nvSpPr>
        <p:spPr>
          <a:xfrm>
            <a:off x="806105" y="707529"/>
            <a:ext cx="3704150"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COMPETITION</a:t>
            </a:r>
            <a:endParaRPr b="1" i="0" sz="3600" u="none" cap="none" strike="noStrike">
              <a:solidFill>
                <a:schemeClr val="lt2"/>
              </a:solidFill>
              <a:latin typeface="Cabin"/>
              <a:ea typeface="Cabin"/>
              <a:cs typeface="Cabin"/>
              <a:sym typeface="Cabin"/>
            </a:endParaRPr>
          </a:p>
        </p:txBody>
      </p:sp>
      <p:sp>
        <p:nvSpPr>
          <p:cNvPr id="898" name="Google Shape;898;p51"/>
          <p:cNvSpPr txBox="1"/>
          <p:nvPr>
            <p:ph idx="9" type="body"/>
          </p:nvPr>
        </p:nvSpPr>
        <p:spPr>
          <a:xfrm>
            <a:off x="6315481" y="1343118"/>
            <a:ext cx="2741612" cy="24888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2000"/>
              <a:buFont typeface="Arial"/>
              <a:buNone/>
            </a:pPr>
            <a:r>
              <a:rPr b="0" i="0" lang="en-US" sz="2000" u="none" cap="none" strike="noStrike">
                <a:solidFill>
                  <a:schemeClr val="dk2"/>
                </a:solidFill>
                <a:latin typeface="Cabin"/>
                <a:ea typeface="Cabin"/>
                <a:cs typeface="Cabin"/>
                <a:sym typeface="Cabin"/>
              </a:rPr>
              <a:t>More Convenient</a:t>
            </a:r>
            <a:endParaRPr b="0" i="0" sz="2000" u="none" cap="none" strike="noStrike">
              <a:solidFill>
                <a:schemeClr val="dk2"/>
              </a:solidFill>
              <a:latin typeface="Cabin"/>
              <a:ea typeface="Cabin"/>
              <a:cs typeface="Cabin"/>
              <a:sym typeface="Cabin"/>
            </a:endParaRPr>
          </a:p>
        </p:txBody>
      </p:sp>
      <p:sp>
        <p:nvSpPr>
          <p:cNvPr id="899" name="Google Shape;899;p51"/>
          <p:cNvSpPr txBox="1"/>
          <p:nvPr>
            <p:ph idx="8" type="body"/>
          </p:nvPr>
        </p:nvSpPr>
        <p:spPr>
          <a:xfrm>
            <a:off x="6315481" y="5884080"/>
            <a:ext cx="2741612" cy="24888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2000"/>
              <a:buFont typeface="Arial"/>
              <a:buNone/>
            </a:pPr>
            <a:r>
              <a:rPr b="0" i="0" lang="en-US" sz="2000" u="none" cap="none" strike="noStrike">
                <a:solidFill>
                  <a:schemeClr val="dk2"/>
                </a:solidFill>
                <a:latin typeface="Cabin"/>
                <a:ea typeface="Cabin"/>
                <a:cs typeface="Cabin"/>
                <a:sym typeface="Cabin"/>
              </a:rPr>
              <a:t>Less Convenient</a:t>
            </a:r>
            <a:endParaRPr b="0" i="0" sz="2000" u="none" cap="none" strike="noStrike">
              <a:solidFill>
                <a:schemeClr val="dk2"/>
              </a:solidFill>
              <a:latin typeface="Cabin"/>
              <a:ea typeface="Cabin"/>
              <a:cs typeface="Cabin"/>
              <a:sym typeface="Cabin"/>
            </a:endParaRPr>
          </a:p>
        </p:txBody>
      </p:sp>
      <p:sp>
        <p:nvSpPr>
          <p:cNvPr id="900" name="Google Shape;900;p51"/>
          <p:cNvSpPr txBox="1"/>
          <p:nvPr>
            <p:ph idx="1" type="body"/>
          </p:nvPr>
        </p:nvSpPr>
        <p:spPr>
          <a:xfrm>
            <a:off x="789869" y="3642757"/>
            <a:ext cx="2741612" cy="24888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2000"/>
              <a:buFont typeface="Arial"/>
              <a:buNone/>
            </a:pPr>
            <a:r>
              <a:rPr b="0" i="0" lang="en-US" sz="2000" u="none" cap="none" strike="noStrike">
                <a:solidFill>
                  <a:schemeClr val="dk2"/>
                </a:solidFill>
                <a:latin typeface="Cabin"/>
                <a:ea typeface="Cabin"/>
                <a:cs typeface="Cabin"/>
                <a:sym typeface="Cabin"/>
              </a:rPr>
              <a:t>More Expensive</a:t>
            </a:r>
            <a:endParaRPr b="0" i="0" sz="2000" u="none" cap="none" strike="noStrike">
              <a:solidFill>
                <a:schemeClr val="dk2"/>
              </a:solidFill>
              <a:latin typeface="Cabin"/>
              <a:ea typeface="Cabin"/>
              <a:cs typeface="Cabin"/>
              <a:sym typeface="Cabin"/>
            </a:endParaRPr>
          </a:p>
        </p:txBody>
      </p:sp>
      <p:sp>
        <p:nvSpPr>
          <p:cNvPr id="901" name="Google Shape;901;p51"/>
          <p:cNvSpPr txBox="1"/>
          <p:nvPr>
            <p:ph idx="14" type="body"/>
          </p:nvPr>
        </p:nvSpPr>
        <p:spPr>
          <a:xfrm>
            <a:off x="8651686" y="3642757"/>
            <a:ext cx="2741612" cy="248888"/>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chemeClr val="dk2"/>
              </a:buClr>
              <a:buSzPts val="2000"/>
              <a:buFont typeface="Arial"/>
              <a:buNone/>
            </a:pPr>
            <a:r>
              <a:rPr b="0" i="0" lang="en-US" sz="2000" u="none" cap="none" strike="noStrike">
                <a:solidFill>
                  <a:schemeClr val="dk2"/>
                </a:solidFill>
                <a:latin typeface="Cabin"/>
                <a:ea typeface="Cabin"/>
                <a:cs typeface="Cabin"/>
                <a:sym typeface="Cabin"/>
              </a:rPr>
              <a:t>Less Expensive</a:t>
            </a:r>
            <a:endParaRPr b="0" i="0" sz="2000" u="none" cap="none" strike="noStrike">
              <a:solidFill>
                <a:schemeClr val="dk2"/>
              </a:solidFill>
              <a:latin typeface="Cabin"/>
              <a:ea typeface="Cabin"/>
              <a:cs typeface="Cabin"/>
              <a:sym typeface="Cabin"/>
            </a:endParaRPr>
          </a:p>
        </p:txBody>
      </p:sp>
      <p:sp>
        <p:nvSpPr>
          <p:cNvPr descr="Company logo" id="902" name="Google Shape;902;p51"/>
          <p:cNvSpPr/>
          <p:nvPr>
            <p:ph idx="3" type="pic"/>
          </p:nvPr>
        </p:nvSpPr>
        <p:spPr>
          <a:xfrm>
            <a:off x="806105" y="2171148"/>
            <a:ext cx="1655064"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descr="Company logo" id="903" name="Google Shape;903;p51"/>
          <p:cNvSpPr/>
          <p:nvPr>
            <p:ph idx="2" type="pic"/>
          </p:nvPr>
        </p:nvSpPr>
        <p:spPr>
          <a:xfrm>
            <a:off x="3928670" y="2872719"/>
            <a:ext cx="1772153"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descr="Company logo" id="904" name="Google Shape;904;p51"/>
          <p:cNvSpPr/>
          <p:nvPr>
            <p:ph idx="4" type="pic"/>
          </p:nvPr>
        </p:nvSpPr>
        <p:spPr>
          <a:xfrm>
            <a:off x="2729582" y="4456262"/>
            <a:ext cx="1772153"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descr="Company logo" id="905" name="Google Shape;905;p51"/>
          <p:cNvSpPr/>
          <p:nvPr>
            <p:ph idx="5" type="pic"/>
          </p:nvPr>
        </p:nvSpPr>
        <p:spPr>
          <a:xfrm>
            <a:off x="6829546" y="2770168"/>
            <a:ext cx="1772153"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descr="Company logo" id="906" name="Google Shape;906;p51"/>
          <p:cNvSpPr/>
          <p:nvPr>
            <p:ph idx="6" type="pic"/>
          </p:nvPr>
        </p:nvSpPr>
        <p:spPr>
          <a:xfrm>
            <a:off x="6610067" y="4588832"/>
            <a:ext cx="1772153"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descr="Company logo" id="907" name="Google Shape;907;p51"/>
          <p:cNvSpPr/>
          <p:nvPr>
            <p:ph idx="7" type="pic"/>
          </p:nvPr>
        </p:nvSpPr>
        <p:spPr>
          <a:xfrm>
            <a:off x="9571158" y="4977452"/>
            <a:ext cx="1772153" cy="777240"/>
          </a:xfrm>
          <a:prstGeom prst="rect">
            <a:avLst/>
          </a:prstGeom>
          <a:noFill/>
          <a:ln>
            <a:noFill/>
          </a:ln>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pic>
        <p:nvPicPr>
          <p:cNvPr descr="Company logo" id="908" name="Google Shape;908;p51"/>
          <p:cNvPicPr preferRelativeResize="0"/>
          <p:nvPr>
            <p:ph idx="13" type="pic"/>
          </p:nvPr>
        </p:nvPicPr>
        <p:blipFill rotWithShape="1">
          <a:blip r:embed="rId3">
            <a:alphaModFix/>
          </a:blip>
          <a:srcRect b="0" l="0" r="0" t="0"/>
          <a:stretch/>
        </p:blipFill>
        <p:spPr>
          <a:xfrm>
            <a:off x="9417999" y="1977257"/>
            <a:ext cx="1481328" cy="758952"/>
          </a:xfrm>
          <a:prstGeom prst="rect">
            <a:avLst/>
          </a:prstGeom>
          <a:noFill/>
          <a:ln>
            <a:noFill/>
          </a:ln>
        </p:spPr>
      </p:pic>
      <p:sp>
        <p:nvSpPr>
          <p:cNvPr id="909" name="Google Shape;909;p5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910" name="Google Shape;910;p5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911" name="Google Shape;911;p51"/>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pic>
        <p:nvPicPr>
          <p:cNvPr descr="Company logo" id="916" name="Google Shape;916;p52"/>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917" name="Google Shape;917;p52"/>
          <p:cNvSpPr txBox="1"/>
          <p:nvPr>
            <p:ph type="title"/>
          </p:nvPr>
        </p:nvSpPr>
        <p:spPr>
          <a:xfrm>
            <a:off x="803277" y="1512271"/>
            <a:ext cx="2828198" cy="12868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GROWTH</a:t>
            </a:r>
            <a:br>
              <a:rPr b="1" i="0" lang="en-US" sz="3600" u="none" cap="none" strike="noStrike">
                <a:solidFill>
                  <a:schemeClr val="lt2"/>
                </a:solidFill>
                <a:latin typeface="Cabin"/>
                <a:ea typeface="Cabin"/>
                <a:cs typeface="Cabin"/>
                <a:sym typeface="Cabin"/>
              </a:rPr>
            </a:br>
            <a:r>
              <a:rPr b="1" i="0" lang="en-US" sz="3600" u="none" cap="none" strike="noStrike">
                <a:solidFill>
                  <a:schemeClr val="lt2"/>
                </a:solidFill>
                <a:latin typeface="Cabin"/>
                <a:ea typeface="Cabin"/>
                <a:cs typeface="Cabin"/>
                <a:sym typeface="Cabin"/>
              </a:rPr>
              <a:t>STRATEGY</a:t>
            </a:r>
            <a:endParaRPr b="1" i="0" sz="3600" u="none" cap="none" strike="noStrike">
              <a:solidFill>
                <a:schemeClr val="lt2"/>
              </a:solidFill>
              <a:latin typeface="Cabin"/>
              <a:ea typeface="Cabin"/>
              <a:cs typeface="Cabin"/>
              <a:sym typeface="Cabin"/>
            </a:endParaRPr>
          </a:p>
        </p:txBody>
      </p:sp>
      <p:sp>
        <p:nvSpPr>
          <p:cNvPr id="918" name="Google Shape;918;p52"/>
          <p:cNvSpPr txBox="1"/>
          <p:nvPr>
            <p:ph idx="1" type="body"/>
          </p:nvPr>
        </p:nvSpPr>
        <p:spPr>
          <a:xfrm>
            <a:off x="826771" y="3148315"/>
            <a:ext cx="2216876" cy="209813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a:p>
        </p:txBody>
      </p:sp>
      <p:sp>
        <p:nvSpPr>
          <p:cNvPr id="919" name="Google Shape;919;p52"/>
          <p:cNvSpPr/>
          <p:nvPr>
            <p:ph idx="3" type="body"/>
          </p:nvPr>
        </p:nvSpPr>
        <p:spPr>
          <a:xfrm>
            <a:off x="4475261" y="2631676"/>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7200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1</a:t>
            </a:r>
            <a:endParaRPr b="1" i="0" sz="7000" u="none" cap="none" strike="noStrike">
              <a:latin typeface="Cabin"/>
              <a:ea typeface="Cabin"/>
              <a:cs typeface="Cabin"/>
              <a:sym typeface="Cabin"/>
            </a:endParaRPr>
          </a:p>
        </p:txBody>
      </p:sp>
      <p:sp>
        <p:nvSpPr>
          <p:cNvPr id="920" name="Google Shape;920;p52"/>
          <p:cNvSpPr txBox="1"/>
          <p:nvPr>
            <p:ph idx="8" type="body"/>
          </p:nvPr>
        </p:nvSpPr>
        <p:spPr>
          <a:xfrm>
            <a:off x="3151265" y="3883902"/>
            <a:ext cx="2415199" cy="360000"/>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 Title</a:t>
            </a:r>
            <a:endParaRPr b="1" i="0" sz="2000" u="none" cap="none" strike="noStrike">
              <a:solidFill>
                <a:schemeClr val="lt2"/>
              </a:solidFill>
              <a:latin typeface="Cabin"/>
              <a:ea typeface="Cabin"/>
              <a:cs typeface="Cabin"/>
              <a:sym typeface="Cabin"/>
            </a:endParaRPr>
          </a:p>
        </p:txBody>
      </p:sp>
      <p:sp>
        <p:nvSpPr>
          <p:cNvPr id="921" name="Google Shape;921;p52"/>
          <p:cNvSpPr txBox="1"/>
          <p:nvPr>
            <p:ph idx="7" type="body"/>
          </p:nvPr>
        </p:nvSpPr>
        <p:spPr>
          <a:xfrm>
            <a:off x="3151265" y="4246467"/>
            <a:ext cx="2415199" cy="236141"/>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Section 1 Subtitle</a:t>
            </a:r>
            <a:endParaRPr b="0" i="1" sz="1600" u="none" cap="none" strike="noStrike">
              <a:solidFill>
                <a:schemeClr val="dk1"/>
              </a:solidFill>
              <a:latin typeface="Quattrocento Sans"/>
              <a:ea typeface="Quattrocento Sans"/>
              <a:cs typeface="Quattrocento Sans"/>
              <a:sym typeface="Quattrocento Sans"/>
            </a:endParaRPr>
          </a:p>
        </p:txBody>
      </p:sp>
      <p:sp>
        <p:nvSpPr>
          <p:cNvPr id="922" name="Google Shape;922;p52"/>
          <p:cNvSpPr txBox="1"/>
          <p:nvPr>
            <p:ph idx="6" type="body"/>
          </p:nvPr>
        </p:nvSpPr>
        <p:spPr>
          <a:xfrm>
            <a:off x="3151266" y="4543170"/>
            <a:ext cx="2589369" cy="1280958"/>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Maecenas porttitor congue massa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a:t>
            </a:r>
            <a:endParaRPr/>
          </a:p>
        </p:txBody>
      </p:sp>
      <p:sp>
        <p:nvSpPr>
          <p:cNvPr id="923" name="Google Shape;923;p52"/>
          <p:cNvSpPr/>
          <p:nvPr>
            <p:ph idx="4" type="body"/>
          </p:nvPr>
        </p:nvSpPr>
        <p:spPr>
          <a:xfrm>
            <a:off x="7436251" y="2015540"/>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a:t>
            </a:r>
            <a:endParaRPr b="1" i="0" sz="7000" u="none" cap="none" strike="noStrike">
              <a:latin typeface="Cabin"/>
              <a:ea typeface="Cabin"/>
              <a:cs typeface="Cabin"/>
              <a:sym typeface="Cabin"/>
            </a:endParaRPr>
          </a:p>
        </p:txBody>
      </p:sp>
      <p:sp>
        <p:nvSpPr>
          <p:cNvPr id="924" name="Google Shape;924;p52"/>
          <p:cNvSpPr txBox="1"/>
          <p:nvPr>
            <p:ph idx="14" type="body"/>
          </p:nvPr>
        </p:nvSpPr>
        <p:spPr>
          <a:xfrm>
            <a:off x="6048860" y="3190292"/>
            <a:ext cx="2415199" cy="360000"/>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 Title</a:t>
            </a:r>
            <a:endParaRPr b="1" i="0" sz="2000" u="none" cap="none" strike="noStrike">
              <a:solidFill>
                <a:schemeClr val="lt2"/>
              </a:solidFill>
              <a:latin typeface="Cabin"/>
              <a:ea typeface="Cabin"/>
              <a:cs typeface="Cabin"/>
              <a:sym typeface="Cabin"/>
            </a:endParaRPr>
          </a:p>
        </p:txBody>
      </p:sp>
      <p:sp>
        <p:nvSpPr>
          <p:cNvPr id="925" name="Google Shape;925;p52"/>
          <p:cNvSpPr txBox="1"/>
          <p:nvPr>
            <p:ph idx="13" type="body"/>
          </p:nvPr>
        </p:nvSpPr>
        <p:spPr>
          <a:xfrm>
            <a:off x="6048860" y="3552857"/>
            <a:ext cx="2415199" cy="236141"/>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Section 2 Subtitle</a:t>
            </a:r>
            <a:endParaRPr b="0" i="1" sz="1600" u="none" cap="none" strike="noStrike">
              <a:solidFill>
                <a:schemeClr val="dk1"/>
              </a:solidFill>
              <a:latin typeface="Quattrocento Sans"/>
              <a:ea typeface="Quattrocento Sans"/>
              <a:cs typeface="Quattrocento Sans"/>
              <a:sym typeface="Quattrocento Sans"/>
            </a:endParaRPr>
          </a:p>
        </p:txBody>
      </p:sp>
      <p:sp>
        <p:nvSpPr>
          <p:cNvPr id="926" name="Google Shape;926;p52"/>
          <p:cNvSpPr txBox="1"/>
          <p:nvPr>
            <p:ph idx="9" type="body"/>
          </p:nvPr>
        </p:nvSpPr>
        <p:spPr>
          <a:xfrm>
            <a:off x="6048861" y="3849559"/>
            <a:ext cx="2589369" cy="1786953"/>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 Maecenas porttitor congue massa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Proin pharetra nonummy pede</a:t>
            </a:r>
            <a:endParaRPr/>
          </a:p>
        </p:txBody>
      </p:sp>
      <p:sp>
        <p:nvSpPr>
          <p:cNvPr id="927" name="Google Shape;927;p52"/>
          <p:cNvSpPr/>
          <p:nvPr>
            <p:ph idx="5" type="body"/>
          </p:nvPr>
        </p:nvSpPr>
        <p:spPr>
          <a:xfrm>
            <a:off x="10397240" y="1239687"/>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3</a:t>
            </a:r>
            <a:endParaRPr b="1" i="0" sz="7000" u="none" cap="none" strike="noStrike">
              <a:latin typeface="Cabin"/>
              <a:ea typeface="Cabin"/>
              <a:cs typeface="Cabin"/>
              <a:sym typeface="Cabin"/>
            </a:endParaRPr>
          </a:p>
        </p:txBody>
      </p:sp>
      <p:sp>
        <p:nvSpPr>
          <p:cNvPr id="928" name="Google Shape;928;p52"/>
          <p:cNvSpPr txBox="1"/>
          <p:nvPr>
            <p:ph idx="17" type="body"/>
          </p:nvPr>
        </p:nvSpPr>
        <p:spPr>
          <a:xfrm>
            <a:off x="8975158" y="2487902"/>
            <a:ext cx="2415199" cy="360000"/>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3 Title</a:t>
            </a:r>
            <a:endParaRPr b="1" i="0" sz="2000" u="none" cap="none" strike="noStrike">
              <a:solidFill>
                <a:schemeClr val="lt2"/>
              </a:solidFill>
              <a:latin typeface="Cabin"/>
              <a:ea typeface="Cabin"/>
              <a:cs typeface="Cabin"/>
              <a:sym typeface="Cabin"/>
            </a:endParaRPr>
          </a:p>
        </p:txBody>
      </p:sp>
      <p:sp>
        <p:nvSpPr>
          <p:cNvPr id="929" name="Google Shape;929;p52"/>
          <p:cNvSpPr txBox="1"/>
          <p:nvPr>
            <p:ph idx="16" type="body"/>
          </p:nvPr>
        </p:nvSpPr>
        <p:spPr>
          <a:xfrm>
            <a:off x="8975158" y="2850467"/>
            <a:ext cx="2415199" cy="236141"/>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Section 3 Subtitle</a:t>
            </a:r>
            <a:endParaRPr b="0" i="1" sz="1600" u="none" cap="none" strike="noStrike">
              <a:solidFill>
                <a:schemeClr val="dk1"/>
              </a:solidFill>
              <a:latin typeface="Quattrocento Sans"/>
              <a:ea typeface="Quattrocento Sans"/>
              <a:cs typeface="Quattrocento Sans"/>
              <a:sym typeface="Quattrocento Sans"/>
            </a:endParaRPr>
          </a:p>
        </p:txBody>
      </p:sp>
      <p:sp>
        <p:nvSpPr>
          <p:cNvPr id="930" name="Google Shape;930;p52"/>
          <p:cNvSpPr txBox="1"/>
          <p:nvPr>
            <p:ph idx="15" type="body"/>
          </p:nvPr>
        </p:nvSpPr>
        <p:spPr>
          <a:xfrm>
            <a:off x="8975159" y="3147170"/>
            <a:ext cx="2589369" cy="2311934"/>
          </a:xfrm>
          <a:prstGeom prst="rect">
            <a:avLst/>
          </a:prstGeom>
          <a:noFill/>
          <a:ln>
            <a:noFill/>
          </a:ln>
        </p:spPr>
        <p:txBody>
          <a:bodyPr anchorCtr="0" anchor="t" bIns="0" lIns="0" spcFirstLastPara="1" rIns="0" wrap="square" tIns="0">
            <a:noAutofit/>
          </a:bodyPr>
          <a:lstStyle/>
          <a:p>
            <a:pPr indent="-216000" lvl="0" marL="216000" marR="0" rtl="0" algn="l">
              <a:lnSpc>
                <a:spcPct val="9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a:t>
            </a:r>
            <a:endParaRPr/>
          </a:p>
          <a:p>
            <a:pPr indent="-216000" lvl="0" marL="216000" marR="0" rtl="0" algn="l">
              <a:lnSpc>
                <a:spcPct val="9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Fusce posuere, magna sed pulvinar ultricies, purus lectus </a:t>
            </a:r>
            <a:endParaRPr/>
          </a:p>
          <a:p>
            <a:pPr indent="-216000" lvl="0" marL="216000" marR="0" rtl="0" algn="l">
              <a:lnSpc>
                <a:spcPct val="9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9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a:t>
            </a:r>
            <a:endParaRPr/>
          </a:p>
        </p:txBody>
      </p:sp>
      <p:sp>
        <p:nvSpPr>
          <p:cNvPr id="931" name="Google Shape;931;p5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932" name="Google Shape;932;p5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933" name="Google Shape;933;p52"/>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pic>
        <p:nvPicPr>
          <p:cNvPr descr="Company logo" id="938" name="Google Shape;938;p53"/>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939" name="Google Shape;939;p53"/>
          <p:cNvSpPr txBox="1"/>
          <p:nvPr>
            <p:ph type="title"/>
          </p:nvPr>
        </p:nvSpPr>
        <p:spPr>
          <a:xfrm>
            <a:off x="6096000" y="707529"/>
            <a:ext cx="5314072"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TRACTION</a:t>
            </a:r>
            <a:endParaRPr b="1" i="0" sz="3600" u="none" cap="none" strike="noStrike">
              <a:solidFill>
                <a:schemeClr val="lt2"/>
              </a:solidFill>
              <a:latin typeface="Cabin"/>
              <a:ea typeface="Cabin"/>
              <a:cs typeface="Cabin"/>
              <a:sym typeface="Cabin"/>
            </a:endParaRPr>
          </a:p>
        </p:txBody>
      </p:sp>
      <p:sp>
        <p:nvSpPr>
          <p:cNvPr id="940" name="Google Shape;940;p53"/>
          <p:cNvSpPr txBox="1"/>
          <p:nvPr>
            <p:ph idx="1" type="body"/>
          </p:nvPr>
        </p:nvSpPr>
        <p:spPr>
          <a:xfrm>
            <a:off x="831850" y="2031832"/>
            <a:ext cx="2915732" cy="360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Key Metrics</a:t>
            </a:r>
            <a:endParaRPr b="1" i="0" sz="2000" u="none" cap="none" strike="noStrike">
              <a:solidFill>
                <a:schemeClr val="lt2"/>
              </a:solidFill>
              <a:latin typeface="Cabin"/>
              <a:ea typeface="Cabin"/>
              <a:cs typeface="Cabin"/>
              <a:sym typeface="Cabin"/>
            </a:endParaRPr>
          </a:p>
        </p:txBody>
      </p:sp>
      <p:graphicFrame>
        <p:nvGraphicFramePr>
          <p:cNvPr id="941" name="Google Shape;941;p53"/>
          <p:cNvGraphicFramePr/>
          <p:nvPr/>
        </p:nvGraphicFramePr>
        <p:xfrm>
          <a:off x="803275" y="2524124"/>
          <a:ext cx="3000000" cy="3000000"/>
        </p:xfrm>
        <a:graphic>
          <a:graphicData uri="http://schemas.openxmlformats.org/drawingml/2006/table">
            <a:tbl>
              <a:tblPr bandRow="1" firstRow="1">
                <a:noFill/>
                <a:tableStyleId>{777E9D8C-185C-421E-81F0-889B35DA0857}</a:tableStyleId>
              </a:tblPr>
              <a:tblGrid>
                <a:gridCol w="900000"/>
                <a:gridCol w="864000"/>
                <a:gridCol w="864000"/>
                <a:gridCol w="1404000"/>
                <a:gridCol w="1296000"/>
              </a:tblGrid>
              <a:tr h="482625">
                <a:tc>
                  <a:txBody>
                    <a:bodyPr>
                      <a:noAutofit/>
                    </a:bodyPr>
                    <a:lstStyle/>
                    <a:p>
                      <a:pPr indent="0" lvl="0" marL="0" marR="0" rtl="0" algn="ctr">
                        <a:spcBef>
                          <a:spcPts val="0"/>
                        </a:spcBef>
                        <a:spcAft>
                          <a:spcPts val="0"/>
                        </a:spcAft>
                        <a:buNone/>
                      </a:pPr>
                      <a:r>
                        <a:t/>
                      </a:r>
                      <a:endParaRPr sz="1900" u="none" cap="none" strike="noStrike"/>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CLIENTS</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ORDERS</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GROSS REVENUE</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NET REVENUE</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87025">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10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1100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$10,000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$7,000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r>
              <a:tr h="387025">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20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rPr>
                        <a:t>200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$20,000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$16,000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7025">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30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300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$30,000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$25,000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r>
              <a:tr h="387025">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40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rPr>
                        <a:t>400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$40,000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$30,000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7025">
                <a:tc>
                  <a:txBody>
                    <a:bodyPr>
                      <a:noAutofit/>
                    </a:bodyPr>
                    <a:lstStyle/>
                    <a:p>
                      <a:pPr indent="0" lvl="0" marL="0" marR="0" rtl="0" algn="ct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50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rPr>
                        <a:t>500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$50,000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lnSpc>
                          <a:spcPct val="100000"/>
                        </a:lnSpc>
                        <a:spcBef>
                          <a:spcPts val="0"/>
                        </a:spcBef>
                        <a:spcAft>
                          <a:spcPts val="0"/>
                        </a:spcAft>
                        <a:buClr>
                          <a:srgbClr val="F2F2F2"/>
                        </a:buClr>
                        <a:buSzPts val="1400"/>
                        <a:buFont typeface="Quattrocento Sans"/>
                        <a:buNone/>
                      </a:pPr>
                      <a:r>
                        <a:rPr i="0" lang="en-US" sz="1400" u="none" cap="none" strike="noStrike">
                          <a:solidFill>
                            <a:srgbClr val="F2F2F2"/>
                          </a:solidFill>
                        </a:rPr>
                        <a:t>$40,000</a:t>
                      </a:r>
                      <a:endParaRPr i="0" sz="1400" u="none" cap="none" strike="noStrike">
                        <a:solidFill>
                          <a:srgbClr val="F2F2F2"/>
                        </a:solidFill>
                      </a:endParaRPr>
                    </a:p>
                  </a:txBody>
                  <a:tcPr marT="47600" marB="47600" marR="95175" marL="95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r>
            </a:tbl>
          </a:graphicData>
        </a:graphic>
      </p:graphicFrame>
      <p:sp>
        <p:nvSpPr>
          <p:cNvPr id="942" name="Google Shape;942;p53"/>
          <p:cNvSpPr txBox="1"/>
          <p:nvPr>
            <p:ph idx="3" type="body"/>
          </p:nvPr>
        </p:nvSpPr>
        <p:spPr>
          <a:xfrm>
            <a:off x="6571988" y="2031832"/>
            <a:ext cx="2915732" cy="3600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Revenue by Year</a:t>
            </a:r>
            <a:endParaRPr b="1" i="0" sz="2000" u="none" cap="none" strike="noStrike">
              <a:solidFill>
                <a:schemeClr val="lt2"/>
              </a:solidFill>
              <a:latin typeface="Cabin"/>
              <a:ea typeface="Cabin"/>
              <a:cs typeface="Cabin"/>
              <a:sym typeface="Cabin"/>
            </a:endParaRPr>
          </a:p>
        </p:txBody>
      </p:sp>
      <p:pic>
        <p:nvPicPr>
          <p:cNvPr descr="Chart" id="943" name="Google Shape;943;p53"/>
          <p:cNvPicPr preferRelativeResize="0"/>
          <p:nvPr/>
        </p:nvPicPr>
        <p:blipFill rotWithShape="1">
          <a:blip r:embed="rId4">
            <a:alphaModFix/>
          </a:blip>
          <a:srcRect b="0" l="0" r="0" t="0"/>
          <a:stretch/>
        </p:blipFill>
        <p:spPr>
          <a:xfrm>
            <a:off x="6521884" y="2448969"/>
            <a:ext cx="4970463" cy="2935288"/>
          </a:xfrm>
          <a:prstGeom prst="rect">
            <a:avLst/>
          </a:prstGeom>
          <a:noFill/>
          <a:ln>
            <a:noFill/>
          </a:ln>
        </p:spPr>
      </p:pic>
      <p:sp>
        <p:nvSpPr>
          <p:cNvPr id="944" name="Google Shape;944;p5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945" name="Google Shape;945;p5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946" name="Google Shape;946;p53"/>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0" name="Shape 950"/>
        <p:cNvGrpSpPr/>
        <p:nvPr/>
      </p:nvGrpSpPr>
      <p:grpSpPr>
        <a:xfrm>
          <a:off x="0" y="0"/>
          <a:ext cx="0" cy="0"/>
          <a:chOff x="0" y="0"/>
          <a:chExt cx="0" cy="0"/>
        </a:xfrm>
      </p:grpSpPr>
      <p:pic>
        <p:nvPicPr>
          <p:cNvPr descr="Company logo" id="951" name="Google Shape;951;p54"/>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952" name="Google Shape;952;p54"/>
          <p:cNvSpPr txBox="1"/>
          <p:nvPr>
            <p:ph idx="3" type="body"/>
          </p:nvPr>
        </p:nvSpPr>
        <p:spPr>
          <a:xfrm>
            <a:off x="2618284" y="685667"/>
            <a:ext cx="261621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20XX</a:t>
            </a:r>
            <a:endParaRPr b="1" i="0" sz="7000" u="none" cap="none" strike="noStrike">
              <a:latin typeface="Cabin"/>
              <a:ea typeface="Cabin"/>
              <a:cs typeface="Cabin"/>
              <a:sym typeface="Cabin"/>
            </a:endParaRPr>
          </a:p>
        </p:txBody>
      </p:sp>
      <p:sp>
        <p:nvSpPr>
          <p:cNvPr id="953" name="Google Shape;953;p54"/>
          <p:cNvSpPr txBox="1"/>
          <p:nvPr>
            <p:ph idx="5" type="body"/>
          </p:nvPr>
        </p:nvSpPr>
        <p:spPr>
          <a:xfrm>
            <a:off x="5930241" y="786637"/>
            <a:ext cx="2810591" cy="29267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Point 1 Title</a:t>
            </a:r>
            <a:endParaRPr b="1" i="0" sz="2000" u="none" cap="none" strike="noStrike">
              <a:solidFill>
                <a:schemeClr val="lt2"/>
              </a:solidFill>
              <a:latin typeface="Cabin"/>
              <a:ea typeface="Cabin"/>
              <a:cs typeface="Cabin"/>
              <a:sym typeface="Cabin"/>
            </a:endParaRPr>
          </a:p>
        </p:txBody>
      </p:sp>
      <p:sp>
        <p:nvSpPr>
          <p:cNvPr id="954" name="Google Shape;954;p54"/>
          <p:cNvSpPr txBox="1"/>
          <p:nvPr>
            <p:ph idx="4" type="body"/>
          </p:nvPr>
        </p:nvSpPr>
        <p:spPr>
          <a:xfrm>
            <a:off x="5930241" y="1079309"/>
            <a:ext cx="2810591" cy="75886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95"/>
              <a:buFont typeface="Courier New"/>
              <a:buNone/>
            </a:pPr>
            <a:r>
              <a:rPr b="0" i="0" lang="en-US" sz="1295"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a:t>
            </a:r>
            <a:endParaRPr b="0" i="0" sz="1295" u="none" cap="none" strike="noStrike">
              <a:solidFill>
                <a:schemeClr val="dk2"/>
              </a:solidFill>
              <a:latin typeface="Quattrocento Sans"/>
              <a:ea typeface="Quattrocento Sans"/>
              <a:cs typeface="Quattrocento Sans"/>
              <a:sym typeface="Quattrocento Sans"/>
            </a:endParaRPr>
          </a:p>
        </p:txBody>
      </p:sp>
      <p:sp>
        <p:nvSpPr>
          <p:cNvPr id="955" name="Google Shape;955;p54"/>
          <p:cNvSpPr txBox="1"/>
          <p:nvPr>
            <p:ph idx="15" type="body"/>
          </p:nvPr>
        </p:nvSpPr>
        <p:spPr>
          <a:xfrm>
            <a:off x="2618284" y="2153566"/>
            <a:ext cx="261621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20XX</a:t>
            </a:r>
            <a:endParaRPr b="1" i="0" sz="7000" u="none" cap="none" strike="noStrike">
              <a:latin typeface="Cabin"/>
              <a:ea typeface="Cabin"/>
              <a:cs typeface="Cabin"/>
              <a:sym typeface="Cabin"/>
            </a:endParaRPr>
          </a:p>
        </p:txBody>
      </p:sp>
      <p:sp>
        <p:nvSpPr>
          <p:cNvPr id="956" name="Google Shape;956;p54"/>
          <p:cNvSpPr txBox="1"/>
          <p:nvPr>
            <p:ph idx="7" type="body"/>
          </p:nvPr>
        </p:nvSpPr>
        <p:spPr>
          <a:xfrm>
            <a:off x="5930241" y="2239776"/>
            <a:ext cx="2810591" cy="29267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Point 2 Title</a:t>
            </a:r>
            <a:endParaRPr b="1" i="0" sz="2000" u="none" cap="none" strike="noStrike">
              <a:solidFill>
                <a:schemeClr val="lt2"/>
              </a:solidFill>
              <a:latin typeface="Cabin"/>
              <a:ea typeface="Cabin"/>
              <a:cs typeface="Cabin"/>
              <a:sym typeface="Cabin"/>
            </a:endParaRPr>
          </a:p>
        </p:txBody>
      </p:sp>
      <p:sp>
        <p:nvSpPr>
          <p:cNvPr id="957" name="Google Shape;957;p54"/>
          <p:cNvSpPr txBox="1"/>
          <p:nvPr>
            <p:ph idx="6" type="body"/>
          </p:nvPr>
        </p:nvSpPr>
        <p:spPr>
          <a:xfrm>
            <a:off x="5930241" y="2532448"/>
            <a:ext cx="2810591" cy="75886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95"/>
              <a:buFont typeface="Courier New"/>
              <a:buNone/>
            </a:pPr>
            <a:r>
              <a:rPr b="0" i="0" lang="en-US" sz="1295"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a:t>
            </a:r>
            <a:endParaRPr b="0" i="0" sz="1295" u="none" cap="none" strike="noStrike">
              <a:solidFill>
                <a:schemeClr val="dk2"/>
              </a:solidFill>
              <a:latin typeface="Quattrocento Sans"/>
              <a:ea typeface="Quattrocento Sans"/>
              <a:cs typeface="Quattrocento Sans"/>
              <a:sym typeface="Quattrocento Sans"/>
            </a:endParaRPr>
          </a:p>
        </p:txBody>
      </p:sp>
      <p:sp>
        <p:nvSpPr>
          <p:cNvPr id="958" name="Google Shape;958;p54"/>
          <p:cNvSpPr txBox="1"/>
          <p:nvPr>
            <p:ph idx="16" type="body"/>
          </p:nvPr>
        </p:nvSpPr>
        <p:spPr>
          <a:xfrm>
            <a:off x="2618284" y="3621465"/>
            <a:ext cx="261621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20XX</a:t>
            </a:r>
            <a:endParaRPr b="1" i="0" sz="7000" u="none" cap="none" strike="noStrike">
              <a:latin typeface="Cabin"/>
              <a:ea typeface="Cabin"/>
              <a:cs typeface="Cabin"/>
              <a:sym typeface="Cabin"/>
            </a:endParaRPr>
          </a:p>
        </p:txBody>
      </p:sp>
      <p:sp>
        <p:nvSpPr>
          <p:cNvPr id="959" name="Google Shape;959;p54"/>
          <p:cNvSpPr txBox="1"/>
          <p:nvPr>
            <p:ph idx="9" type="body"/>
          </p:nvPr>
        </p:nvSpPr>
        <p:spPr>
          <a:xfrm>
            <a:off x="5930241" y="3692915"/>
            <a:ext cx="2810591" cy="29267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Point 3 Title</a:t>
            </a:r>
            <a:endParaRPr b="1" i="0" sz="2000" u="none" cap="none" strike="noStrike">
              <a:solidFill>
                <a:schemeClr val="lt2"/>
              </a:solidFill>
              <a:latin typeface="Cabin"/>
              <a:ea typeface="Cabin"/>
              <a:cs typeface="Cabin"/>
              <a:sym typeface="Cabin"/>
            </a:endParaRPr>
          </a:p>
        </p:txBody>
      </p:sp>
      <p:sp>
        <p:nvSpPr>
          <p:cNvPr id="960" name="Google Shape;960;p54"/>
          <p:cNvSpPr txBox="1"/>
          <p:nvPr>
            <p:ph idx="8" type="body"/>
          </p:nvPr>
        </p:nvSpPr>
        <p:spPr>
          <a:xfrm>
            <a:off x="5930241" y="3985587"/>
            <a:ext cx="2810591" cy="75886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95"/>
              <a:buFont typeface="Courier New"/>
              <a:buNone/>
            </a:pPr>
            <a:r>
              <a:rPr b="0" i="0" lang="en-US" sz="1295"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a:t>
            </a:r>
            <a:endParaRPr b="0" i="0" sz="1295" u="none" cap="none" strike="noStrike">
              <a:solidFill>
                <a:schemeClr val="dk2"/>
              </a:solidFill>
              <a:latin typeface="Quattrocento Sans"/>
              <a:ea typeface="Quattrocento Sans"/>
              <a:cs typeface="Quattrocento Sans"/>
              <a:sym typeface="Quattrocento Sans"/>
            </a:endParaRPr>
          </a:p>
        </p:txBody>
      </p:sp>
      <p:sp>
        <p:nvSpPr>
          <p:cNvPr id="961" name="Google Shape;961;p54"/>
          <p:cNvSpPr txBox="1"/>
          <p:nvPr>
            <p:ph idx="17" type="body"/>
          </p:nvPr>
        </p:nvSpPr>
        <p:spPr>
          <a:xfrm>
            <a:off x="2618284" y="5089363"/>
            <a:ext cx="2616212" cy="97840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SzPts val="7000"/>
              <a:buFont typeface="Arial"/>
              <a:buNone/>
            </a:pPr>
            <a:r>
              <a:rPr b="1" i="0" lang="en-US" sz="7000" u="none" cap="none" strike="noStrike">
                <a:latin typeface="Cabin"/>
                <a:ea typeface="Cabin"/>
                <a:cs typeface="Cabin"/>
                <a:sym typeface="Cabin"/>
              </a:rPr>
              <a:t>20XX</a:t>
            </a:r>
            <a:endParaRPr b="1" i="0" sz="7000" u="none" cap="none" strike="noStrike">
              <a:latin typeface="Cabin"/>
              <a:ea typeface="Cabin"/>
              <a:cs typeface="Cabin"/>
              <a:sym typeface="Cabin"/>
            </a:endParaRPr>
          </a:p>
        </p:txBody>
      </p:sp>
      <p:sp>
        <p:nvSpPr>
          <p:cNvPr id="962" name="Google Shape;962;p54"/>
          <p:cNvSpPr txBox="1"/>
          <p:nvPr>
            <p:ph idx="14" type="body"/>
          </p:nvPr>
        </p:nvSpPr>
        <p:spPr>
          <a:xfrm>
            <a:off x="5930241" y="5146055"/>
            <a:ext cx="2810591" cy="29267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Point 4 Title</a:t>
            </a:r>
            <a:endParaRPr b="1" i="0" sz="2000" u="none" cap="none" strike="noStrike">
              <a:solidFill>
                <a:schemeClr val="lt2"/>
              </a:solidFill>
              <a:latin typeface="Cabin"/>
              <a:ea typeface="Cabin"/>
              <a:cs typeface="Cabin"/>
              <a:sym typeface="Cabin"/>
            </a:endParaRPr>
          </a:p>
        </p:txBody>
      </p:sp>
      <p:sp>
        <p:nvSpPr>
          <p:cNvPr id="963" name="Google Shape;963;p54"/>
          <p:cNvSpPr txBox="1"/>
          <p:nvPr>
            <p:ph idx="13" type="body"/>
          </p:nvPr>
        </p:nvSpPr>
        <p:spPr>
          <a:xfrm>
            <a:off x="5930241" y="5438727"/>
            <a:ext cx="2810591" cy="75886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95"/>
              <a:buFont typeface="Courier New"/>
              <a:buNone/>
            </a:pPr>
            <a:r>
              <a:rPr b="0" i="0" lang="en-US" sz="1295"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a:t>
            </a:r>
            <a:endParaRPr b="0" i="0" sz="1295" u="none" cap="none" strike="noStrike">
              <a:solidFill>
                <a:schemeClr val="dk2"/>
              </a:solidFill>
              <a:latin typeface="Quattrocento Sans"/>
              <a:ea typeface="Quattrocento Sans"/>
              <a:cs typeface="Quattrocento Sans"/>
              <a:sym typeface="Quattrocento Sans"/>
            </a:endParaRPr>
          </a:p>
        </p:txBody>
      </p:sp>
      <p:sp>
        <p:nvSpPr>
          <p:cNvPr id="964" name="Google Shape;964;p54"/>
          <p:cNvSpPr txBox="1"/>
          <p:nvPr>
            <p:ph type="title"/>
          </p:nvPr>
        </p:nvSpPr>
        <p:spPr>
          <a:xfrm>
            <a:off x="8736466" y="707529"/>
            <a:ext cx="2673606" cy="569086"/>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TIMELINE</a:t>
            </a:r>
            <a:endParaRPr b="1" i="0" sz="3600" u="none" cap="none" strike="noStrike">
              <a:solidFill>
                <a:schemeClr val="lt2"/>
              </a:solidFill>
              <a:latin typeface="Cabin"/>
              <a:ea typeface="Cabin"/>
              <a:cs typeface="Cabin"/>
              <a:sym typeface="Cabin"/>
            </a:endParaRPr>
          </a:p>
        </p:txBody>
      </p:sp>
      <p:sp>
        <p:nvSpPr>
          <p:cNvPr id="965" name="Google Shape;965;p54"/>
          <p:cNvSpPr txBox="1"/>
          <p:nvPr>
            <p:ph idx="1" type="body"/>
          </p:nvPr>
        </p:nvSpPr>
        <p:spPr>
          <a:xfrm>
            <a:off x="9147803" y="1625821"/>
            <a:ext cx="2262267" cy="2021536"/>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a:p>
          <a:p>
            <a:pPr indent="0" lvl="0" marL="0" marR="0" rtl="0" algn="r">
              <a:lnSpc>
                <a:spcPct val="100000"/>
              </a:lnSpc>
              <a:spcBef>
                <a:spcPts val="1000"/>
              </a:spcBef>
              <a:spcAft>
                <a:spcPts val="0"/>
              </a:spcAft>
              <a:buClr>
                <a:schemeClr val="dk1"/>
              </a:buClr>
              <a:buSzPts val="1800"/>
              <a:buFont typeface="Arial"/>
              <a:buNone/>
            </a:pPr>
            <a:r>
              <a:t/>
            </a:r>
            <a:endParaRPr b="1" i="0" sz="1800" u="none" cap="none" strike="noStrike">
              <a:solidFill>
                <a:schemeClr val="dk1"/>
              </a:solidFill>
              <a:latin typeface="Quattrocento Sans"/>
              <a:ea typeface="Quattrocento Sans"/>
              <a:cs typeface="Quattrocento Sans"/>
              <a:sym typeface="Quattrocento Sans"/>
            </a:endParaRPr>
          </a:p>
        </p:txBody>
      </p:sp>
      <p:sp>
        <p:nvSpPr>
          <p:cNvPr id="966" name="Google Shape;966;p5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967" name="Google Shape;967;p5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968" name="Google Shape;968;p54"/>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pic>
        <p:nvPicPr>
          <p:cNvPr descr="Company logo" id="973" name="Google Shape;973;p55"/>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974" name="Google Shape;974;p55"/>
          <p:cNvSpPr txBox="1"/>
          <p:nvPr>
            <p:ph type="title"/>
          </p:nvPr>
        </p:nvSpPr>
        <p:spPr>
          <a:xfrm>
            <a:off x="803276" y="2260000"/>
            <a:ext cx="3911599" cy="11771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FINANCIALS</a:t>
            </a:r>
            <a:endParaRPr b="1" i="0" sz="3600" u="none" cap="none" strike="noStrike">
              <a:solidFill>
                <a:schemeClr val="lt2"/>
              </a:solidFill>
              <a:latin typeface="Cabin"/>
              <a:ea typeface="Cabin"/>
              <a:cs typeface="Cabin"/>
              <a:sym typeface="Cabin"/>
            </a:endParaRPr>
          </a:p>
        </p:txBody>
      </p:sp>
      <p:sp>
        <p:nvSpPr>
          <p:cNvPr id="975" name="Google Shape;975;p55"/>
          <p:cNvSpPr txBox="1"/>
          <p:nvPr>
            <p:ph idx="1" type="body"/>
          </p:nvPr>
        </p:nvSpPr>
        <p:spPr>
          <a:xfrm>
            <a:off x="826770" y="3890303"/>
            <a:ext cx="3275463" cy="882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a:p>
        </p:txBody>
      </p:sp>
      <p:graphicFrame>
        <p:nvGraphicFramePr>
          <p:cNvPr id="976" name="Google Shape;976;p55"/>
          <p:cNvGraphicFramePr/>
          <p:nvPr/>
        </p:nvGraphicFramePr>
        <p:xfrm>
          <a:off x="4430062" y="859665"/>
          <a:ext cx="3000000" cy="3000000"/>
        </p:xfrm>
        <a:graphic>
          <a:graphicData uri="http://schemas.openxmlformats.org/drawingml/2006/table">
            <a:tbl>
              <a:tblPr bandRow="1" firstRow="1">
                <a:noFill/>
                <a:tableStyleId>{777E9D8C-185C-421E-81F0-889B35DA0857}</a:tableStyleId>
              </a:tblPr>
              <a:tblGrid>
                <a:gridCol w="2232000"/>
                <a:gridCol w="1174125"/>
                <a:gridCol w="1174125"/>
                <a:gridCol w="1174125"/>
                <a:gridCol w="756000"/>
              </a:tblGrid>
              <a:tr h="324000">
                <a:tc>
                  <a:txBody>
                    <a:bodyPr>
                      <a:noAutofit/>
                    </a:bodyPr>
                    <a:lstStyle/>
                    <a:p>
                      <a:pPr indent="0" lvl="0" marL="0" marR="0" rtl="0" algn="l">
                        <a:spcBef>
                          <a:spcPts val="0"/>
                        </a:spcBef>
                        <a:spcAft>
                          <a:spcPts val="0"/>
                        </a:spcAft>
                        <a:buNone/>
                      </a:pPr>
                      <a:r>
                        <a:t/>
                      </a:r>
                      <a:endParaRPr b="1" i="1" sz="1200" u="none" cap="none" strike="noStrike">
                        <a:solidFill>
                          <a:schemeClr val="lt1"/>
                        </a:solidFill>
                        <a:latin typeface="Cabin"/>
                        <a:ea typeface="Cabin"/>
                        <a:cs typeface="Cabin"/>
                        <a:sym typeface="Cab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noAutofit/>
                    </a:bodyPr>
                    <a:lstStyle/>
                    <a:p>
                      <a:pPr indent="0" lvl="0" marL="0" marR="0" rtl="0" algn="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20XX</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ctr">
                        <a:spcBef>
                          <a:spcPts val="0"/>
                        </a:spcBef>
                        <a:spcAft>
                          <a:spcPts val="0"/>
                        </a:spcAft>
                        <a:buNone/>
                      </a:pPr>
                      <a:r>
                        <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Users</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400,000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1,600,000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Jobs</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4,000,000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16,000,000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Average price per job</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75</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80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90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COMPANY REVENUE @15%</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5,625,000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48,000,000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216,000,000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 Cost of Revenue</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Gross Profit</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5,625,000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48,000,000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216,000,000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F2F2F2"/>
                          </a:solidFill>
                          <a:latin typeface="Quattrocento Sans"/>
                          <a:ea typeface="Quattrocento Sans"/>
                          <a:cs typeface="Quattrocento Sans"/>
                          <a:sym typeface="Quattrocento Sans"/>
                        </a:rPr>
                        <a:t>OPEX</a:t>
                      </a:r>
                      <a:endParaRPr b="1" sz="12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noAutofit/>
                    </a:bodyPr>
                    <a:lstStyle/>
                    <a:p>
                      <a:pPr indent="0" lvl="0" marL="0" marR="0" rtl="0" algn="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 Sales &amp; Marketing</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5,062,500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38,400,000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151,200,000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rPr i="0" lang="en-US" sz="1400" u="none" cap="none" strike="noStrike">
                          <a:solidFill>
                            <a:schemeClr val="dk1"/>
                          </a:solidFill>
                          <a:latin typeface="Quattrocento Sans"/>
                          <a:ea typeface="Quattrocento Sans"/>
                          <a:cs typeface="Quattrocento Sans"/>
                          <a:sym typeface="Quattrocento Sans"/>
                        </a:rPr>
                        <a:t>70%</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 Customer Service</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1,687,500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9,600,000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21,600,000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i="0" lang="en-US" sz="1400" u="none" cap="none" strike="noStrike">
                          <a:solidFill>
                            <a:schemeClr val="dk1"/>
                          </a:solidFill>
                          <a:latin typeface="Quattrocento Sans"/>
                          <a:ea typeface="Quattrocento Sans"/>
                          <a:cs typeface="Quattrocento Sans"/>
                          <a:sym typeface="Quattrocento Sans"/>
                        </a:rPr>
                        <a:t>10%</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 Product Development</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562,500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2,400,000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10,800,000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rPr i="0" lang="en-US" sz="1400" u="none" cap="none" strike="noStrike">
                          <a:solidFill>
                            <a:schemeClr val="dk1"/>
                          </a:solidFill>
                          <a:latin typeface="Quattrocento Sans"/>
                          <a:ea typeface="Quattrocento Sans"/>
                          <a:cs typeface="Quattrocento Sans"/>
                          <a:sym typeface="Quattrocento Sans"/>
                        </a:rPr>
                        <a:t>5%</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 Misc.</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281,250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2,400,000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4,320,000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i="0" lang="en-US" sz="1400" u="none" cap="none" strike="noStrike">
                          <a:solidFill>
                            <a:schemeClr val="dk1"/>
                          </a:solidFill>
                          <a:latin typeface="Quattrocento Sans"/>
                          <a:ea typeface="Quattrocento Sans"/>
                          <a:cs typeface="Quattrocento Sans"/>
                          <a:sym typeface="Quattrocento Sans"/>
                        </a:rPr>
                        <a:t>2%</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rgbClr val="0F1722"/>
                          </a:solidFill>
                          <a:latin typeface="Quattrocento Sans"/>
                          <a:ea typeface="Quattrocento Sans"/>
                          <a:cs typeface="Quattrocento Sans"/>
                          <a:sym typeface="Quattrocento Sans"/>
                        </a:rPr>
                        <a:t>TOTAL OPEX</a:t>
                      </a:r>
                      <a:endParaRPr b="1" sz="1200" u="none" cap="none" strike="noStrike">
                        <a:solidFill>
                          <a:srgbClr val="0F172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7,596,750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52,800,000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r">
                        <a:spcBef>
                          <a:spcPts val="0"/>
                        </a:spcBef>
                        <a:spcAft>
                          <a:spcPts val="0"/>
                        </a:spcAft>
                        <a:buNone/>
                      </a:pPr>
                      <a:r>
                        <a:rPr i="0" lang="en-US" sz="1400" u="none" cap="none" strike="noStrike">
                          <a:solidFill>
                            <a:srgbClr val="F2F2F2"/>
                          </a:solidFill>
                          <a:latin typeface="Quattrocento Sans"/>
                          <a:ea typeface="Quattrocento Sans"/>
                          <a:cs typeface="Quattrocento Sans"/>
                          <a:sym typeface="Quattrocento Sans"/>
                        </a:rPr>
                        <a:t>187,920,000</a:t>
                      </a:r>
                      <a:endParaRPr i="0" sz="1400" u="none" cap="none" strike="noStrike">
                        <a:solidFill>
                          <a:srgbClr val="F2F2F2"/>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B2434"/>
                    </a:solidFill>
                  </a:tcPr>
                </a:tc>
                <a:tc>
                  <a:txBody>
                    <a:bodyPr>
                      <a:noAutofit/>
                    </a:bodyPr>
                    <a:lstStyle/>
                    <a:p>
                      <a:pPr indent="0" lvl="0" marL="0" marR="0" rtl="0" algn="ctr">
                        <a:spcBef>
                          <a:spcPts val="0"/>
                        </a:spcBef>
                        <a:spcAft>
                          <a:spcPts val="0"/>
                        </a:spcAft>
                        <a:buNone/>
                      </a:pPr>
                      <a:r>
                        <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24000">
                <a:tc>
                  <a:txBody>
                    <a:bodyPr>
                      <a:noAutofit/>
                    </a:bodyPr>
                    <a:lstStyle/>
                    <a:p>
                      <a:pPr indent="0" lvl="0" marL="0" marR="0" rtl="0" algn="l">
                        <a:spcBef>
                          <a:spcPts val="0"/>
                        </a:spcBef>
                        <a:spcAft>
                          <a:spcPts val="0"/>
                        </a:spcAft>
                        <a:buNone/>
                      </a:pPr>
                      <a:r>
                        <a:rPr b="1" lang="en-US" sz="1200" u="none" cap="none" strike="noStrike">
                          <a:solidFill>
                            <a:schemeClr val="dk1"/>
                          </a:solidFill>
                          <a:latin typeface="Quattrocento Sans"/>
                          <a:ea typeface="Quattrocento Sans"/>
                          <a:cs typeface="Quattrocento Sans"/>
                          <a:sym typeface="Quattrocento Sans"/>
                        </a:rPr>
                        <a:t>EBIT</a:t>
                      </a:r>
                      <a:endParaRPr b="1" sz="12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r">
                        <a:spcBef>
                          <a:spcPts val="0"/>
                        </a:spcBef>
                        <a:spcAft>
                          <a:spcPts val="0"/>
                        </a:spcAft>
                        <a:buNone/>
                      </a:pPr>
                      <a:r>
                        <a:rPr b="1" i="1" lang="en-US" sz="1400" u="none" cap="none" strike="noStrike">
                          <a:solidFill>
                            <a:srgbClr val="B53164"/>
                          </a:solidFill>
                          <a:latin typeface="Quattrocento Sans"/>
                          <a:ea typeface="Quattrocento Sans"/>
                          <a:cs typeface="Quattrocento Sans"/>
                          <a:sym typeface="Quattrocento Sans"/>
                        </a:rPr>
                        <a:t>-1,968,750</a:t>
                      </a:r>
                      <a:endParaRPr b="1" i="1" sz="1400" u="none" cap="none" strike="noStrike">
                        <a:solidFill>
                          <a:srgbClr val="B53164"/>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r">
                        <a:spcBef>
                          <a:spcPts val="0"/>
                        </a:spcBef>
                        <a:spcAft>
                          <a:spcPts val="0"/>
                        </a:spcAft>
                        <a:buNone/>
                      </a:pPr>
                      <a:r>
                        <a:rPr b="1" i="1" lang="en-US" sz="1400" u="none" cap="none" strike="noStrike">
                          <a:solidFill>
                            <a:srgbClr val="B53164"/>
                          </a:solidFill>
                          <a:latin typeface="Quattrocento Sans"/>
                          <a:ea typeface="Quattrocento Sans"/>
                          <a:cs typeface="Quattrocento Sans"/>
                          <a:sym typeface="Quattrocento Sans"/>
                        </a:rPr>
                        <a:t>-4,800,000</a:t>
                      </a:r>
                      <a:endParaRPr b="1" i="1" sz="1400" u="none" cap="none" strike="noStrike">
                        <a:solidFill>
                          <a:srgbClr val="B53164"/>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r">
                        <a:spcBef>
                          <a:spcPts val="0"/>
                        </a:spcBef>
                        <a:spcAft>
                          <a:spcPts val="0"/>
                        </a:spcAft>
                        <a:buNone/>
                      </a:pPr>
                      <a:r>
                        <a:rPr b="1" i="1" lang="en-US" sz="1400" u="none" cap="none" strike="noStrike">
                          <a:solidFill>
                            <a:srgbClr val="348151"/>
                          </a:solidFill>
                          <a:latin typeface="Quattrocento Sans"/>
                          <a:ea typeface="Quattrocento Sans"/>
                          <a:cs typeface="Quattrocento Sans"/>
                          <a:sym typeface="Quattrocento Sans"/>
                        </a:rPr>
                        <a:t>28,080,000</a:t>
                      </a:r>
                      <a:endParaRPr b="1" i="1" sz="1400" u="none" cap="none" strike="noStrike">
                        <a:solidFill>
                          <a:srgbClr val="34815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i="0" lang="en-US" sz="1400" u="none" cap="none" strike="noStrike">
                          <a:solidFill>
                            <a:schemeClr val="dk1"/>
                          </a:solidFill>
                          <a:latin typeface="Quattrocento Sans"/>
                          <a:ea typeface="Quattrocento Sans"/>
                          <a:cs typeface="Quattrocento Sans"/>
                          <a:sym typeface="Quattrocento Sans"/>
                        </a:rPr>
                        <a:t>13%</a:t>
                      </a:r>
                      <a:endParaRPr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77" name="Google Shape;977;p5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978" name="Google Shape;978;p5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979" name="Google Shape;979;p55"/>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pic>
        <p:nvPicPr>
          <p:cNvPr descr="Company logo" id="984" name="Google Shape;984;p56"/>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985" name="Google Shape;985;p56"/>
          <p:cNvSpPr txBox="1"/>
          <p:nvPr>
            <p:ph type="title"/>
          </p:nvPr>
        </p:nvSpPr>
        <p:spPr>
          <a:xfrm>
            <a:off x="803277" y="1608523"/>
            <a:ext cx="2828198" cy="12868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OUR</a:t>
            </a:r>
            <a:br>
              <a:rPr b="1" i="0" lang="en-US" sz="3600" u="none" cap="none" strike="noStrike">
                <a:solidFill>
                  <a:schemeClr val="lt2"/>
                </a:solidFill>
                <a:latin typeface="Cabin"/>
                <a:ea typeface="Cabin"/>
                <a:cs typeface="Cabin"/>
                <a:sym typeface="Cabin"/>
              </a:rPr>
            </a:br>
            <a:r>
              <a:rPr b="1" i="0" lang="en-US" sz="3600" u="none" cap="none" strike="noStrike">
                <a:solidFill>
                  <a:schemeClr val="lt2"/>
                </a:solidFill>
                <a:latin typeface="Cabin"/>
                <a:ea typeface="Cabin"/>
                <a:cs typeface="Cabin"/>
                <a:sym typeface="Cabin"/>
              </a:rPr>
              <a:t>TEAM</a:t>
            </a:r>
            <a:endParaRPr b="1" i="0" sz="3600" u="none" cap="none" strike="noStrike">
              <a:solidFill>
                <a:schemeClr val="lt2"/>
              </a:solidFill>
              <a:latin typeface="Cabin"/>
              <a:ea typeface="Cabin"/>
              <a:cs typeface="Cabin"/>
              <a:sym typeface="Cabin"/>
            </a:endParaRPr>
          </a:p>
        </p:txBody>
      </p:sp>
      <p:sp>
        <p:nvSpPr>
          <p:cNvPr id="986" name="Google Shape;986;p56"/>
          <p:cNvSpPr txBox="1"/>
          <p:nvPr>
            <p:ph idx="1" type="body"/>
          </p:nvPr>
        </p:nvSpPr>
        <p:spPr>
          <a:xfrm>
            <a:off x="826771" y="3244567"/>
            <a:ext cx="2828198" cy="209813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a:t>
            </a:r>
            <a:br>
              <a:rPr b="1" i="0" lang="en-US" sz="1800" u="none" cap="none" strike="noStrike">
                <a:solidFill>
                  <a:schemeClr val="dk1"/>
                </a:solidFill>
                <a:latin typeface="Quattrocento Sans"/>
                <a:ea typeface="Quattrocento Sans"/>
                <a:cs typeface="Quattrocento Sans"/>
                <a:sym typeface="Quattrocento Sans"/>
              </a:rPr>
            </a:br>
            <a:r>
              <a:rPr b="1" i="0" lang="en-US" sz="1800" u="none" cap="none" strike="noStrike">
                <a:solidFill>
                  <a:schemeClr val="dk1"/>
                </a:solidFill>
                <a:latin typeface="Quattrocento Sans"/>
                <a:ea typeface="Quattrocento Sans"/>
                <a:cs typeface="Quattrocento Sans"/>
                <a:sym typeface="Quattrocento Sans"/>
              </a:rPr>
              <a:t>DOLOR SIT AMET, CONSECTETUER ADIPISCING ELIT. MAECENAS PORTTITOR</a:t>
            </a:r>
            <a:endParaRPr/>
          </a:p>
        </p:txBody>
      </p:sp>
      <p:pic>
        <p:nvPicPr>
          <p:cNvPr descr="Team member photo" id="987" name="Google Shape;987;p56"/>
          <p:cNvPicPr preferRelativeResize="0"/>
          <p:nvPr>
            <p:ph idx="6" type="pic"/>
          </p:nvPr>
        </p:nvPicPr>
        <p:blipFill rotWithShape="1">
          <a:blip r:embed="rId4">
            <a:alphaModFix/>
          </a:blip>
          <a:srcRect b="0" l="0" r="0" t="0"/>
          <a:stretch/>
        </p:blipFill>
        <p:spPr>
          <a:xfrm>
            <a:off x="4130072" y="1179843"/>
            <a:ext cx="2066544" cy="2066544"/>
          </a:xfrm>
          <a:prstGeom prst="ellipse">
            <a:avLst/>
          </a:prstGeom>
          <a:noFill/>
          <a:ln cap="flat" cmpd="sng" w="12700">
            <a:solidFill>
              <a:schemeClr val="dk2"/>
            </a:solidFill>
            <a:prstDash val="solid"/>
            <a:round/>
            <a:headEnd len="sm" w="sm" type="none"/>
            <a:tailEnd len="sm" w="sm" type="none"/>
          </a:ln>
        </p:spPr>
      </p:pic>
      <p:sp>
        <p:nvSpPr>
          <p:cNvPr id="988" name="Google Shape;988;p56"/>
          <p:cNvSpPr txBox="1"/>
          <p:nvPr>
            <p:ph idx="5" type="body"/>
          </p:nvPr>
        </p:nvSpPr>
        <p:spPr>
          <a:xfrm>
            <a:off x="4128616" y="3428999"/>
            <a:ext cx="2066544" cy="61561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Angelica</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Astrom</a:t>
            </a:r>
            <a:endParaRPr b="1" i="0" sz="2000" u="none" cap="none" strike="noStrike">
              <a:solidFill>
                <a:schemeClr val="lt2"/>
              </a:solidFill>
              <a:latin typeface="Cabin"/>
              <a:ea typeface="Cabin"/>
              <a:cs typeface="Cabin"/>
              <a:sym typeface="Cabin"/>
            </a:endParaRPr>
          </a:p>
        </p:txBody>
      </p:sp>
      <p:sp>
        <p:nvSpPr>
          <p:cNvPr id="989" name="Google Shape;989;p56"/>
          <p:cNvSpPr txBox="1"/>
          <p:nvPr>
            <p:ph idx="4" type="body"/>
          </p:nvPr>
        </p:nvSpPr>
        <p:spPr>
          <a:xfrm>
            <a:off x="4128616" y="4042831"/>
            <a:ext cx="2066544" cy="28299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sp>
        <p:nvSpPr>
          <p:cNvPr id="990" name="Google Shape;990;p56"/>
          <p:cNvSpPr txBox="1"/>
          <p:nvPr>
            <p:ph idx="3" type="body"/>
          </p:nvPr>
        </p:nvSpPr>
        <p:spPr>
          <a:xfrm>
            <a:off x="4128617" y="4355032"/>
            <a:ext cx="2066544" cy="1280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a:t>
            </a:r>
            <a:endParaRPr/>
          </a:p>
        </p:txBody>
      </p:sp>
      <p:pic>
        <p:nvPicPr>
          <p:cNvPr descr="Team member photo" id="991" name="Google Shape;991;p56"/>
          <p:cNvPicPr preferRelativeResize="0"/>
          <p:nvPr>
            <p:ph idx="8" type="pic"/>
          </p:nvPr>
        </p:nvPicPr>
        <p:blipFill rotWithShape="1">
          <a:blip r:embed="rId5">
            <a:alphaModFix/>
          </a:blip>
          <a:srcRect b="0" l="0" r="0" t="0"/>
          <a:stretch/>
        </p:blipFill>
        <p:spPr>
          <a:xfrm>
            <a:off x="6629072" y="1179843"/>
            <a:ext cx="2066544" cy="2066544"/>
          </a:xfrm>
          <a:prstGeom prst="ellipse">
            <a:avLst/>
          </a:prstGeom>
          <a:noFill/>
          <a:ln cap="flat" cmpd="sng" w="12700">
            <a:solidFill>
              <a:schemeClr val="dk2"/>
            </a:solidFill>
            <a:prstDash val="solid"/>
            <a:round/>
            <a:headEnd len="sm" w="sm" type="none"/>
            <a:tailEnd len="sm" w="sm" type="none"/>
          </a:ln>
        </p:spPr>
      </p:pic>
      <p:sp>
        <p:nvSpPr>
          <p:cNvPr id="992" name="Google Shape;992;p56"/>
          <p:cNvSpPr txBox="1"/>
          <p:nvPr>
            <p:ph idx="17" type="body"/>
          </p:nvPr>
        </p:nvSpPr>
        <p:spPr>
          <a:xfrm>
            <a:off x="6627903" y="3428999"/>
            <a:ext cx="2066400" cy="61561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Ian</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Hansson</a:t>
            </a:r>
            <a:endParaRPr b="1" i="0" sz="2000" u="none" cap="none" strike="noStrike">
              <a:solidFill>
                <a:schemeClr val="lt2"/>
              </a:solidFill>
              <a:latin typeface="Cabin"/>
              <a:ea typeface="Cabin"/>
              <a:cs typeface="Cabin"/>
              <a:sym typeface="Cabin"/>
            </a:endParaRPr>
          </a:p>
        </p:txBody>
      </p:sp>
      <p:sp>
        <p:nvSpPr>
          <p:cNvPr id="993" name="Google Shape;993;p56"/>
          <p:cNvSpPr txBox="1"/>
          <p:nvPr>
            <p:ph idx="16" type="body"/>
          </p:nvPr>
        </p:nvSpPr>
        <p:spPr>
          <a:xfrm>
            <a:off x="6629216" y="4042831"/>
            <a:ext cx="2066400" cy="28299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sp>
        <p:nvSpPr>
          <p:cNvPr id="994" name="Google Shape;994;p56"/>
          <p:cNvSpPr txBox="1"/>
          <p:nvPr>
            <p:ph idx="15" type="body"/>
          </p:nvPr>
        </p:nvSpPr>
        <p:spPr>
          <a:xfrm>
            <a:off x="6629217" y="4355032"/>
            <a:ext cx="2066400" cy="1280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a:t>
            </a:r>
            <a:endParaRPr/>
          </a:p>
        </p:txBody>
      </p:sp>
      <p:pic>
        <p:nvPicPr>
          <p:cNvPr descr="Team member photo" id="995" name="Google Shape;995;p56"/>
          <p:cNvPicPr preferRelativeResize="0"/>
          <p:nvPr>
            <p:ph idx="7" type="pic"/>
          </p:nvPr>
        </p:nvPicPr>
        <p:blipFill rotWithShape="1">
          <a:blip r:embed="rId6">
            <a:alphaModFix/>
          </a:blip>
          <a:srcRect b="0" l="0" r="0" t="0"/>
          <a:stretch/>
        </p:blipFill>
        <p:spPr>
          <a:xfrm>
            <a:off x="9128072" y="1179843"/>
            <a:ext cx="2066544" cy="2066544"/>
          </a:xfrm>
          <a:prstGeom prst="ellipse">
            <a:avLst/>
          </a:prstGeom>
          <a:noFill/>
          <a:ln cap="flat" cmpd="sng" w="12700">
            <a:solidFill>
              <a:schemeClr val="dk2"/>
            </a:solidFill>
            <a:prstDash val="solid"/>
            <a:round/>
            <a:headEnd len="sm" w="sm" type="none"/>
            <a:tailEnd len="sm" w="sm" type="none"/>
          </a:ln>
        </p:spPr>
      </p:pic>
      <p:sp>
        <p:nvSpPr>
          <p:cNvPr id="996" name="Google Shape;996;p56"/>
          <p:cNvSpPr txBox="1"/>
          <p:nvPr>
            <p:ph idx="14" type="body"/>
          </p:nvPr>
        </p:nvSpPr>
        <p:spPr>
          <a:xfrm>
            <a:off x="9127047" y="3428999"/>
            <a:ext cx="2066400" cy="61561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Jens</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Martensson</a:t>
            </a:r>
            <a:endParaRPr b="1" i="0" sz="2000" u="none" cap="none" strike="noStrike">
              <a:solidFill>
                <a:schemeClr val="lt2"/>
              </a:solidFill>
              <a:latin typeface="Cabin"/>
              <a:ea typeface="Cabin"/>
              <a:cs typeface="Cabin"/>
              <a:sym typeface="Cabin"/>
            </a:endParaRPr>
          </a:p>
        </p:txBody>
      </p:sp>
      <p:sp>
        <p:nvSpPr>
          <p:cNvPr id="997" name="Google Shape;997;p56"/>
          <p:cNvSpPr txBox="1"/>
          <p:nvPr>
            <p:ph idx="13" type="body"/>
          </p:nvPr>
        </p:nvSpPr>
        <p:spPr>
          <a:xfrm>
            <a:off x="9127047" y="4042831"/>
            <a:ext cx="2066400" cy="28299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sp>
        <p:nvSpPr>
          <p:cNvPr id="998" name="Google Shape;998;p56"/>
          <p:cNvSpPr txBox="1"/>
          <p:nvPr>
            <p:ph idx="9" type="body"/>
          </p:nvPr>
        </p:nvSpPr>
        <p:spPr>
          <a:xfrm>
            <a:off x="9127048" y="4355032"/>
            <a:ext cx="2066400" cy="128095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a:t>
            </a:r>
            <a:endParaRPr/>
          </a:p>
        </p:txBody>
      </p:sp>
      <p:sp>
        <p:nvSpPr>
          <p:cNvPr id="999" name="Google Shape;999;p5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000" name="Google Shape;1000;p5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001" name="Google Shape;1001;p56"/>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pic>
        <p:nvPicPr>
          <p:cNvPr descr="Abstract background" id="733" name="Google Shape;733;p39"/>
          <p:cNvPicPr preferRelativeResize="0"/>
          <p:nvPr>
            <p:ph idx="4" type="pic"/>
          </p:nvPr>
        </p:nvPicPr>
        <p:blipFill rotWithShape="1">
          <a:blip r:embed="rId3">
            <a:alphaModFix/>
          </a:blip>
          <a:srcRect b="0" l="0" r="0" t="0"/>
          <a:stretch/>
        </p:blipFill>
        <p:spPr>
          <a:xfrm>
            <a:off x="6103003" y="2490534"/>
            <a:ext cx="6083300" cy="2587752"/>
          </a:xfrm>
          <a:prstGeom prst="rect">
            <a:avLst/>
          </a:prstGeom>
          <a:noFill/>
          <a:ln>
            <a:noFill/>
          </a:ln>
        </p:spPr>
      </p:pic>
      <p:sp>
        <p:nvSpPr>
          <p:cNvPr id="734" name="Google Shape;734;p3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35" name="Google Shape;735;p3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36" name="Google Shape;736;p39"/>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37" name="Google Shape;737;p39"/>
          <p:cNvSpPr txBox="1"/>
          <p:nvPr>
            <p:ph type="title"/>
          </p:nvPr>
        </p:nvSpPr>
        <p:spPr>
          <a:xfrm>
            <a:off x="955889" y="914400"/>
            <a:ext cx="3828067" cy="1763566"/>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2"/>
              </a:buClr>
              <a:buSzPts val="6000"/>
              <a:buFont typeface="Cabin"/>
              <a:buNone/>
            </a:pPr>
            <a:r>
              <a:rPr b="1" i="0" lang="en-US" sz="6000" u="none" cap="none" strike="noStrike">
                <a:solidFill>
                  <a:schemeClr val="lt2"/>
                </a:solidFill>
                <a:latin typeface="Cabin"/>
                <a:ea typeface="Cabin"/>
                <a:cs typeface="Cabin"/>
                <a:sym typeface="Cabin"/>
              </a:rPr>
              <a:t>Team Members</a:t>
            </a:r>
            <a:endParaRPr b="1" i="0" sz="6000" u="none" cap="none" strike="noStrike">
              <a:solidFill>
                <a:schemeClr val="lt2"/>
              </a:solidFill>
              <a:latin typeface="Cabin"/>
              <a:ea typeface="Cabin"/>
              <a:cs typeface="Cabin"/>
              <a:sym typeface="Cabin"/>
            </a:endParaRPr>
          </a:p>
        </p:txBody>
      </p:sp>
      <p:sp>
        <p:nvSpPr>
          <p:cNvPr id="738" name="Google Shape;738;p39"/>
          <p:cNvSpPr txBox="1"/>
          <p:nvPr/>
        </p:nvSpPr>
        <p:spPr>
          <a:xfrm>
            <a:off x="536012" y="3429000"/>
            <a:ext cx="5552986" cy="1763566"/>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Nolan Honey Lead / Back-End</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Harry Archer UI / Back-End</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Saif Mustaf UI / Back-End</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Jan Farun Database / Back-End</a:t>
            </a:r>
            <a:endParaRPr b="1" i="0" sz="2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pic>
        <p:nvPicPr>
          <p:cNvPr descr="Company logo" id="1006" name="Google Shape;1006;p57"/>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007" name="Google Shape;1007;p57"/>
          <p:cNvSpPr txBox="1"/>
          <p:nvPr>
            <p:ph type="title"/>
          </p:nvPr>
        </p:nvSpPr>
        <p:spPr>
          <a:xfrm>
            <a:off x="5104263" y="707529"/>
            <a:ext cx="6310887" cy="569086"/>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OUR TEAM SLIDE</a:t>
            </a:r>
            <a:endParaRPr b="1" i="0" sz="3600" u="none" cap="none" strike="noStrike">
              <a:solidFill>
                <a:schemeClr val="lt2"/>
              </a:solidFill>
              <a:latin typeface="Cabin"/>
              <a:ea typeface="Cabin"/>
              <a:cs typeface="Cabin"/>
              <a:sym typeface="Cabin"/>
            </a:endParaRPr>
          </a:p>
        </p:txBody>
      </p:sp>
      <p:sp>
        <p:nvSpPr>
          <p:cNvPr id="1008" name="Google Shape;1008;p57"/>
          <p:cNvSpPr txBox="1"/>
          <p:nvPr>
            <p:ph idx="1" type="body"/>
          </p:nvPr>
        </p:nvSpPr>
        <p:spPr>
          <a:xfrm>
            <a:off x="5104263" y="1625821"/>
            <a:ext cx="6289862" cy="569085"/>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a:p>
        </p:txBody>
      </p:sp>
      <p:pic>
        <p:nvPicPr>
          <p:cNvPr descr="Team member photo" id="1009" name="Google Shape;1009;p57"/>
          <p:cNvPicPr preferRelativeResize="0"/>
          <p:nvPr>
            <p:ph idx="5" type="pic"/>
          </p:nvPr>
        </p:nvPicPr>
        <p:blipFill rotWithShape="1">
          <a:blip r:embed="rId4">
            <a:alphaModFix/>
          </a:blip>
          <a:srcRect b="0" l="0" r="0" t="0"/>
          <a:stretch/>
        </p:blipFill>
        <p:spPr>
          <a:xfrm>
            <a:off x="721841" y="2764036"/>
            <a:ext cx="1106424" cy="1106423"/>
          </a:xfrm>
          <a:prstGeom prst="ellipse">
            <a:avLst/>
          </a:prstGeom>
          <a:noFill/>
          <a:ln cap="flat" cmpd="sng" w="12700">
            <a:solidFill>
              <a:srgbClr val="7F7F7F"/>
            </a:solidFill>
            <a:prstDash val="solid"/>
            <a:round/>
            <a:headEnd len="sm" w="sm" type="none"/>
            <a:tailEnd len="sm" w="sm" type="none"/>
          </a:ln>
        </p:spPr>
      </p:pic>
      <p:sp>
        <p:nvSpPr>
          <p:cNvPr id="1010" name="Google Shape;1010;p57"/>
          <p:cNvSpPr txBox="1"/>
          <p:nvPr>
            <p:ph idx="4" type="body"/>
          </p:nvPr>
        </p:nvSpPr>
        <p:spPr>
          <a:xfrm>
            <a:off x="1958968" y="2960253"/>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Angelica Astrom</a:t>
            </a:r>
            <a:endParaRPr/>
          </a:p>
        </p:txBody>
      </p:sp>
      <p:sp>
        <p:nvSpPr>
          <p:cNvPr id="1011" name="Google Shape;1011;p57"/>
          <p:cNvSpPr txBox="1"/>
          <p:nvPr>
            <p:ph idx="3" type="body"/>
          </p:nvPr>
        </p:nvSpPr>
        <p:spPr>
          <a:xfrm>
            <a:off x="1958968" y="3372939"/>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12" name="Google Shape;1012;p57"/>
          <p:cNvPicPr preferRelativeResize="0"/>
          <p:nvPr>
            <p:ph idx="22" type="pic"/>
          </p:nvPr>
        </p:nvPicPr>
        <p:blipFill rotWithShape="1">
          <a:blip r:embed="rId5">
            <a:alphaModFix/>
          </a:blip>
          <a:srcRect b="0" l="0" r="0" t="0"/>
          <a:stretch/>
        </p:blipFill>
        <p:spPr>
          <a:xfrm>
            <a:off x="4469292"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pic>
      <p:sp>
        <p:nvSpPr>
          <p:cNvPr id="1013" name="Google Shape;1013;p57"/>
          <p:cNvSpPr txBox="1"/>
          <p:nvPr>
            <p:ph idx="13" type="body"/>
          </p:nvPr>
        </p:nvSpPr>
        <p:spPr>
          <a:xfrm>
            <a:off x="5708709" y="2960253"/>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Ian Hansson</a:t>
            </a:r>
            <a:endParaRPr/>
          </a:p>
        </p:txBody>
      </p:sp>
      <p:sp>
        <p:nvSpPr>
          <p:cNvPr id="1014" name="Google Shape;1014;p57"/>
          <p:cNvSpPr txBox="1"/>
          <p:nvPr>
            <p:ph idx="9" type="body"/>
          </p:nvPr>
        </p:nvSpPr>
        <p:spPr>
          <a:xfrm>
            <a:off x="5708709" y="3372939"/>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15" name="Google Shape;1015;p57"/>
          <p:cNvPicPr preferRelativeResize="0"/>
          <p:nvPr>
            <p:ph idx="23" type="pic"/>
          </p:nvPr>
        </p:nvPicPr>
        <p:blipFill rotWithShape="1">
          <a:blip r:embed="rId6">
            <a:alphaModFix/>
          </a:blip>
          <a:srcRect b="0" l="0" r="0" t="0"/>
          <a:stretch/>
        </p:blipFill>
        <p:spPr>
          <a:xfrm>
            <a:off x="8216743"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pic>
      <p:sp>
        <p:nvSpPr>
          <p:cNvPr id="1016" name="Google Shape;1016;p57"/>
          <p:cNvSpPr txBox="1"/>
          <p:nvPr>
            <p:ph idx="17" type="body"/>
          </p:nvPr>
        </p:nvSpPr>
        <p:spPr>
          <a:xfrm>
            <a:off x="9453870" y="2960253"/>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Jens Martensson</a:t>
            </a:r>
            <a:endParaRPr/>
          </a:p>
        </p:txBody>
      </p:sp>
      <p:sp>
        <p:nvSpPr>
          <p:cNvPr id="1017" name="Google Shape;1017;p57"/>
          <p:cNvSpPr txBox="1"/>
          <p:nvPr>
            <p:ph idx="16" type="body"/>
          </p:nvPr>
        </p:nvSpPr>
        <p:spPr>
          <a:xfrm>
            <a:off x="9453870" y="3372939"/>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18" name="Google Shape;1018;p57"/>
          <p:cNvPicPr preferRelativeResize="0"/>
          <p:nvPr>
            <p:ph idx="8" type="pic"/>
          </p:nvPr>
        </p:nvPicPr>
        <p:blipFill rotWithShape="1">
          <a:blip r:embed="rId4">
            <a:alphaModFix/>
          </a:blip>
          <a:srcRect b="0" l="0" r="0" t="0"/>
          <a:stretch/>
        </p:blipFill>
        <p:spPr>
          <a:xfrm>
            <a:off x="720000" y="4191893"/>
            <a:ext cx="1106424" cy="1106423"/>
          </a:xfrm>
          <a:prstGeom prst="ellipse">
            <a:avLst/>
          </a:prstGeom>
          <a:noFill/>
          <a:ln cap="flat" cmpd="sng" w="12700">
            <a:solidFill>
              <a:srgbClr val="7F7F7F"/>
            </a:solidFill>
            <a:prstDash val="solid"/>
            <a:round/>
            <a:headEnd len="sm" w="sm" type="none"/>
            <a:tailEnd len="sm" w="sm" type="none"/>
          </a:ln>
        </p:spPr>
      </p:pic>
      <p:sp>
        <p:nvSpPr>
          <p:cNvPr id="1019" name="Google Shape;1019;p57"/>
          <p:cNvSpPr txBox="1"/>
          <p:nvPr>
            <p:ph idx="7" type="body"/>
          </p:nvPr>
        </p:nvSpPr>
        <p:spPr>
          <a:xfrm>
            <a:off x="1957127" y="4388110"/>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Angelica Astrom</a:t>
            </a:r>
            <a:endParaRPr/>
          </a:p>
        </p:txBody>
      </p:sp>
      <p:sp>
        <p:nvSpPr>
          <p:cNvPr id="1020" name="Google Shape;1020;p57"/>
          <p:cNvSpPr txBox="1"/>
          <p:nvPr>
            <p:ph idx="6" type="body"/>
          </p:nvPr>
        </p:nvSpPr>
        <p:spPr>
          <a:xfrm>
            <a:off x="1957127" y="4800796"/>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21" name="Google Shape;1021;p57"/>
          <p:cNvPicPr preferRelativeResize="0"/>
          <p:nvPr>
            <p:ph idx="20" type="pic"/>
          </p:nvPr>
        </p:nvPicPr>
        <p:blipFill rotWithShape="1">
          <a:blip r:embed="rId5">
            <a:alphaModFix/>
          </a:blip>
          <a:srcRect b="0" l="0" r="0" t="0"/>
          <a:stretch/>
        </p:blipFill>
        <p:spPr>
          <a:xfrm>
            <a:off x="4467451"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pic>
      <p:sp>
        <p:nvSpPr>
          <p:cNvPr id="1022" name="Google Shape;1022;p57"/>
          <p:cNvSpPr txBox="1"/>
          <p:nvPr>
            <p:ph idx="15" type="body"/>
          </p:nvPr>
        </p:nvSpPr>
        <p:spPr>
          <a:xfrm>
            <a:off x="5704578" y="4388110"/>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Ian Hansson</a:t>
            </a:r>
            <a:endParaRPr/>
          </a:p>
        </p:txBody>
      </p:sp>
      <p:sp>
        <p:nvSpPr>
          <p:cNvPr id="1023" name="Google Shape;1023;p57"/>
          <p:cNvSpPr txBox="1"/>
          <p:nvPr>
            <p:ph idx="14" type="body"/>
          </p:nvPr>
        </p:nvSpPr>
        <p:spPr>
          <a:xfrm>
            <a:off x="5704578" y="4800796"/>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24" name="Google Shape;1024;p57"/>
          <p:cNvPicPr preferRelativeResize="0"/>
          <p:nvPr>
            <p:ph idx="21" type="pic"/>
          </p:nvPr>
        </p:nvPicPr>
        <p:blipFill rotWithShape="1">
          <a:blip r:embed="rId6">
            <a:alphaModFix/>
          </a:blip>
          <a:srcRect b="0" l="0" r="0" t="0"/>
          <a:stretch/>
        </p:blipFill>
        <p:spPr>
          <a:xfrm>
            <a:off x="8214902"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pic>
      <p:sp>
        <p:nvSpPr>
          <p:cNvPr id="1025" name="Google Shape;1025;p57"/>
          <p:cNvSpPr txBox="1"/>
          <p:nvPr>
            <p:ph idx="19" type="body"/>
          </p:nvPr>
        </p:nvSpPr>
        <p:spPr>
          <a:xfrm>
            <a:off x="9452029" y="4388110"/>
            <a:ext cx="2297722" cy="3283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Jens Martensson</a:t>
            </a:r>
            <a:endParaRPr/>
          </a:p>
        </p:txBody>
      </p:sp>
      <p:sp>
        <p:nvSpPr>
          <p:cNvPr id="1026" name="Google Shape;1026;p57"/>
          <p:cNvSpPr txBox="1"/>
          <p:nvPr>
            <p:ph idx="18" type="body"/>
          </p:nvPr>
        </p:nvSpPr>
        <p:spPr>
          <a:xfrm>
            <a:off x="9452029" y="4800796"/>
            <a:ext cx="2297722"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Team Member Title</a:t>
            </a:r>
            <a:endParaRPr b="0" i="1" sz="1600" u="none" cap="none" strike="noStrike">
              <a:solidFill>
                <a:schemeClr val="dk1"/>
              </a:solidFill>
              <a:latin typeface="Quattrocento Sans"/>
              <a:ea typeface="Quattrocento Sans"/>
              <a:cs typeface="Quattrocento Sans"/>
              <a:sym typeface="Quattrocento Sans"/>
            </a:endParaRPr>
          </a:p>
        </p:txBody>
      </p:sp>
      <p:sp>
        <p:nvSpPr>
          <p:cNvPr id="1027" name="Google Shape;1027;p5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028" name="Google Shape;1028;p5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029" name="Google Shape;1029;p57"/>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pic>
        <p:nvPicPr>
          <p:cNvPr descr="Company logo" id="1034" name="Google Shape;1034;p58"/>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035" name="Google Shape;1035;p58"/>
          <p:cNvSpPr txBox="1"/>
          <p:nvPr>
            <p:ph type="title"/>
          </p:nvPr>
        </p:nvSpPr>
        <p:spPr>
          <a:xfrm>
            <a:off x="803276" y="1461974"/>
            <a:ext cx="4464049" cy="11771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FUNDING</a:t>
            </a:r>
            <a:endParaRPr b="1" i="0" sz="3600" u="none" cap="none" strike="noStrike">
              <a:solidFill>
                <a:schemeClr val="lt2"/>
              </a:solidFill>
              <a:latin typeface="Cabin"/>
              <a:ea typeface="Cabin"/>
              <a:cs typeface="Cabin"/>
              <a:sym typeface="Cabin"/>
            </a:endParaRPr>
          </a:p>
        </p:txBody>
      </p:sp>
      <p:sp>
        <p:nvSpPr>
          <p:cNvPr id="1036" name="Google Shape;1036;p58"/>
          <p:cNvSpPr txBox="1"/>
          <p:nvPr>
            <p:ph idx="1" type="body"/>
          </p:nvPr>
        </p:nvSpPr>
        <p:spPr>
          <a:xfrm>
            <a:off x="826770" y="3092276"/>
            <a:ext cx="4443165" cy="100884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a:t>
            </a:r>
            <a:endParaRPr/>
          </a:p>
        </p:txBody>
      </p:sp>
      <p:sp>
        <p:nvSpPr>
          <p:cNvPr id="1037" name="Google Shape;1037;p58"/>
          <p:cNvSpPr txBox="1"/>
          <p:nvPr>
            <p:ph idx="3" type="body"/>
          </p:nvPr>
        </p:nvSpPr>
        <p:spPr>
          <a:xfrm>
            <a:off x="1262770" y="4138611"/>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$1,500,000</a:t>
            </a:r>
            <a:endParaRPr b="1" i="0" sz="1800" u="none" cap="none" strike="noStrike">
              <a:solidFill>
                <a:schemeClr val="lt2"/>
              </a:solidFill>
              <a:latin typeface="Cabin"/>
              <a:ea typeface="Cabin"/>
              <a:cs typeface="Cabin"/>
              <a:sym typeface="Cabin"/>
            </a:endParaRPr>
          </a:p>
        </p:txBody>
      </p:sp>
      <p:sp>
        <p:nvSpPr>
          <p:cNvPr id="1038" name="Google Shape;1038;p58"/>
          <p:cNvSpPr txBox="1"/>
          <p:nvPr>
            <p:ph idx="4" type="body"/>
          </p:nvPr>
        </p:nvSpPr>
        <p:spPr>
          <a:xfrm>
            <a:off x="1262769" y="4499972"/>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sp>
        <p:nvSpPr>
          <p:cNvPr id="1039" name="Google Shape;1039;p58"/>
          <p:cNvSpPr txBox="1"/>
          <p:nvPr>
            <p:ph idx="5" type="body"/>
          </p:nvPr>
        </p:nvSpPr>
        <p:spPr>
          <a:xfrm>
            <a:off x="3193135" y="4138611"/>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$1,500,000</a:t>
            </a:r>
            <a:endParaRPr b="1" i="0" sz="1800" u="none" cap="none" strike="noStrike">
              <a:solidFill>
                <a:schemeClr val="lt2"/>
              </a:solidFill>
              <a:latin typeface="Cabin"/>
              <a:ea typeface="Cabin"/>
              <a:cs typeface="Cabin"/>
              <a:sym typeface="Cabin"/>
            </a:endParaRPr>
          </a:p>
        </p:txBody>
      </p:sp>
      <p:sp>
        <p:nvSpPr>
          <p:cNvPr id="1040" name="Google Shape;1040;p58"/>
          <p:cNvSpPr txBox="1"/>
          <p:nvPr>
            <p:ph idx="6" type="body"/>
          </p:nvPr>
        </p:nvSpPr>
        <p:spPr>
          <a:xfrm>
            <a:off x="3193134" y="4499972"/>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sp>
        <p:nvSpPr>
          <p:cNvPr id="1041" name="Google Shape;1041;p58"/>
          <p:cNvSpPr txBox="1"/>
          <p:nvPr>
            <p:ph idx="7" type="body"/>
          </p:nvPr>
        </p:nvSpPr>
        <p:spPr>
          <a:xfrm>
            <a:off x="5123499" y="4142294"/>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$1,500,000</a:t>
            </a:r>
            <a:endParaRPr b="1" i="0" sz="1800" u="none" cap="none" strike="noStrike">
              <a:solidFill>
                <a:schemeClr val="lt2"/>
              </a:solidFill>
              <a:latin typeface="Cabin"/>
              <a:ea typeface="Cabin"/>
              <a:cs typeface="Cabin"/>
              <a:sym typeface="Cabin"/>
            </a:endParaRPr>
          </a:p>
        </p:txBody>
      </p:sp>
      <p:sp>
        <p:nvSpPr>
          <p:cNvPr id="1042" name="Google Shape;1042;p58"/>
          <p:cNvSpPr txBox="1"/>
          <p:nvPr>
            <p:ph idx="8" type="body"/>
          </p:nvPr>
        </p:nvSpPr>
        <p:spPr>
          <a:xfrm>
            <a:off x="5123498" y="4503655"/>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sp>
        <p:nvSpPr>
          <p:cNvPr id="1043" name="Google Shape;1043;p58"/>
          <p:cNvSpPr txBox="1"/>
          <p:nvPr>
            <p:ph idx="9" type="body"/>
          </p:nvPr>
        </p:nvSpPr>
        <p:spPr>
          <a:xfrm>
            <a:off x="1262770" y="4826750"/>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$1,500,000</a:t>
            </a:r>
            <a:endParaRPr b="1" i="0" sz="1800" u="none" cap="none" strike="noStrike">
              <a:solidFill>
                <a:schemeClr val="lt2"/>
              </a:solidFill>
              <a:latin typeface="Cabin"/>
              <a:ea typeface="Cabin"/>
              <a:cs typeface="Cabin"/>
              <a:sym typeface="Cabin"/>
            </a:endParaRPr>
          </a:p>
        </p:txBody>
      </p:sp>
      <p:sp>
        <p:nvSpPr>
          <p:cNvPr id="1044" name="Google Shape;1044;p58"/>
          <p:cNvSpPr txBox="1"/>
          <p:nvPr>
            <p:ph idx="13" type="body"/>
          </p:nvPr>
        </p:nvSpPr>
        <p:spPr>
          <a:xfrm>
            <a:off x="1262769" y="5188111"/>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sp>
        <p:nvSpPr>
          <p:cNvPr id="1045" name="Google Shape;1045;p58"/>
          <p:cNvSpPr txBox="1"/>
          <p:nvPr>
            <p:ph idx="14" type="body"/>
          </p:nvPr>
        </p:nvSpPr>
        <p:spPr>
          <a:xfrm>
            <a:off x="3193135" y="4826750"/>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$2,500,000</a:t>
            </a:r>
            <a:endParaRPr b="1" i="0" sz="1800" u="none" cap="none" strike="noStrike">
              <a:solidFill>
                <a:schemeClr val="lt2"/>
              </a:solidFill>
              <a:latin typeface="Cabin"/>
              <a:ea typeface="Cabin"/>
              <a:cs typeface="Cabin"/>
              <a:sym typeface="Cabin"/>
            </a:endParaRPr>
          </a:p>
        </p:txBody>
      </p:sp>
      <p:sp>
        <p:nvSpPr>
          <p:cNvPr id="1046" name="Google Shape;1046;p58"/>
          <p:cNvSpPr txBox="1"/>
          <p:nvPr>
            <p:ph idx="15" type="body"/>
          </p:nvPr>
        </p:nvSpPr>
        <p:spPr>
          <a:xfrm>
            <a:off x="3193134" y="5188111"/>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sp>
        <p:nvSpPr>
          <p:cNvPr id="1047" name="Google Shape;1047;p58"/>
          <p:cNvSpPr txBox="1"/>
          <p:nvPr>
            <p:ph idx="16" type="body"/>
          </p:nvPr>
        </p:nvSpPr>
        <p:spPr>
          <a:xfrm>
            <a:off x="5123499" y="4830433"/>
            <a:ext cx="1283894" cy="34961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1800"/>
              <a:buFont typeface="Arial"/>
              <a:buNone/>
            </a:pPr>
            <a:r>
              <a:rPr b="1" i="0" lang="en-US" sz="1800" u="none" cap="none" strike="noStrike">
                <a:solidFill>
                  <a:schemeClr val="lt2"/>
                </a:solidFill>
                <a:latin typeface="Cabin"/>
                <a:ea typeface="Cabin"/>
                <a:cs typeface="Cabin"/>
                <a:sym typeface="Cabin"/>
              </a:rPr>
              <a:t>$1,500,000</a:t>
            </a:r>
            <a:endParaRPr b="1" i="0" sz="1800" u="none" cap="none" strike="noStrike">
              <a:solidFill>
                <a:schemeClr val="lt2"/>
              </a:solidFill>
              <a:latin typeface="Cabin"/>
              <a:ea typeface="Cabin"/>
              <a:cs typeface="Cabin"/>
              <a:sym typeface="Cabin"/>
            </a:endParaRPr>
          </a:p>
        </p:txBody>
      </p:sp>
      <p:sp>
        <p:nvSpPr>
          <p:cNvPr id="1048" name="Google Shape;1048;p58"/>
          <p:cNvSpPr txBox="1"/>
          <p:nvPr>
            <p:ph idx="17" type="body"/>
          </p:nvPr>
        </p:nvSpPr>
        <p:spPr>
          <a:xfrm>
            <a:off x="5123498" y="5191794"/>
            <a:ext cx="1285861" cy="2462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Arial"/>
              <a:buNone/>
            </a:pPr>
            <a:r>
              <a:rPr b="0" i="1" lang="en-US" sz="1400" u="none" cap="none" strike="noStrike">
                <a:solidFill>
                  <a:schemeClr val="dk1"/>
                </a:solidFill>
                <a:latin typeface="Quattrocento Sans"/>
                <a:ea typeface="Quattrocento Sans"/>
                <a:cs typeface="Quattrocento Sans"/>
                <a:sym typeface="Quattrocento Sans"/>
              </a:rPr>
              <a:t>Category Title</a:t>
            </a:r>
            <a:endParaRPr b="0" i="1" sz="1400" u="none" cap="none" strike="noStrike">
              <a:solidFill>
                <a:schemeClr val="dk1"/>
              </a:solidFill>
              <a:latin typeface="Quattrocento Sans"/>
              <a:ea typeface="Quattrocento Sans"/>
              <a:cs typeface="Quattrocento Sans"/>
              <a:sym typeface="Quattrocento Sans"/>
            </a:endParaRPr>
          </a:p>
        </p:txBody>
      </p:sp>
      <p:pic>
        <p:nvPicPr>
          <p:cNvPr descr="Pie chart" id="1049" name="Google Shape;1049;p58"/>
          <p:cNvPicPr preferRelativeResize="0"/>
          <p:nvPr/>
        </p:nvPicPr>
        <p:blipFill rotWithShape="1">
          <a:blip r:embed="rId4">
            <a:alphaModFix/>
          </a:blip>
          <a:srcRect b="0" l="0" r="0" t="0"/>
          <a:stretch/>
        </p:blipFill>
        <p:spPr>
          <a:xfrm>
            <a:off x="6924675" y="860425"/>
            <a:ext cx="4483100" cy="4573588"/>
          </a:xfrm>
          <a:prstGeom prst="rect">
            <a:avLst/>
          </a:prstGeom>
          <a:noFill/>
          <a:ln>
            <a:noFill/>
          </a:ln>
        </p:spPr>
      </p:pic>
      <p:sp>
        <p:nvSpPr>
          <p:cNvPr id="1050" name="Google Shape;1050;p5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051" name="Google Shape;1051;p5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052" name="Google Shape;1052;p58"/>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6" name="Shape 1056"/>
        <p:cNvGrpSpPr/>
        <p:nvPr/>
      </p:nvGrpSpPr>
      <p:grpSpPr>
        <a:xfrm>
          <a:off x="0" y="0"/>
          <a:ext cx="0" cy="0"/>
          <a:chOff x="0" y="0"/>
          <a:chExt cx="0" cy="0"/>
        </a:xfrm>
      </p:grpSpPr>
      <p:pic>
        <p:nvPicPr>
          <p:cNvPr descr="Company logo" id="1057" name="Google Shape;1057;p59"/>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pic>
        <p:nvPicPr>
          <p:cNvPr descr="Abstract background" id="1058" name="Google Shape;1058;p59"/>
          <p:cNvPicPr preferRelativeResize="0"/>
          <p:nvPr>
            <p:ph idx="4" type="pic"/>
          </p:nvPr>
        </p:nvPicPr>
        <p:blipFill rotWithShape="1">
          <a:blip r:embed="rId4">
            <a:alphaModFix/>
          </a:blip>
          <a:srcRect b="0" l="0" r="0" t="0"/>
          <a:stretch/>
        </p:blipFill>
        <p:spPr>
          <a:xfrm>
            <a:off x="-3710" y="1792784"/>
            <a:ext cx="6073999" cy="3721608"/>
          </a:xfrm>
          <a:prstGeom prst="rect">
            <a:avLst/>
          </a:prstGeom>
          <a:noFill/>
          <a:ln>
            <a:noFill/>
          </a:ln>
        </p:spPr>
      </p:pic>
      <p:sp>
        <p:nvSpPr>
          <p:cNvPr id="1059" name="Google Shape;1059;p59"/>
          <p:cNvSpPr txBox="1"/>
          <p:nvPr>
            <p:ph type="title"/>
          </p:nvPr>
        </p:nvSpPr>
        <p:spPr>
          <a:xfrm>
            <a:off x="6894591" y="1411243"/>
            <a:ext cx="4494133"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SUMMARY</a:t>
            </a:r>
            <a:endParaRPr b="1" i="0" sz="3600" u="none" cap="none" strike="noStrike">
              <a:solidFill>
                <a:schemeClr val="lt2"/>
              </a:solidFill>
              <a:latin typeface="Cabin"/>
              <a:ea typeface="Cabin"/>
              <a:cs typeface="Cabin"/>
              <a:sym typeface="Cabin"/>
            </a:endParaRPr>
          </a:p>
        </p:txBody>
      </p:sp>
      <p:sp>
        <p:nvSpPr>
          <p:cNvPr id="1060" name="Google Shape;1060;p59"/>
          <p:cNvSpPr txBox="1"/>
          <p:nvPr>
            <p:ph idx="1" type="body"/>
          </p:nvPr>
        </p:nvSpPr>
        <p:spPr>
          <a:xfrm>
            <a:off x="6894591" y="2564787"/>
            <a:ext cx="4473108" cy="56908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a:t>
            </a:r>
            <a:endParaRPr/>
          </a:p>
        </p:txBody>
      </p:sp>
      <p:sp>
        <p:nvSpPr>
          <p:cNvPr id="1061" name="Google Shape;1061;p59"/>
          <p:cNvSpPr txBox="1"/>
          <p:nvPr>
            <p:ph idx="3" type="body"/>
          </p:nvPr>
        </p:nvSpPr>
        <p:spPr>
          <a:xfrm>
            <a:off x="6894591" y="3189568"/>
            <a:ext cx="4482996" cy="2432603"/>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 Mauris et orci.</a:t>
            </a:r>
            <a:endParaRPr/>
          </a:p>
          <a:p>
            <a:pPr indent="-127099" lvl="0" marL="21600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1062" name="Google Shape;1062;p5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063" name="Google Shape;1063;p5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064" name="Google Shape;1064;p59"/>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pic>
        <p:nvPicPr>
          <p:cNvPr descr="Company logo" id="1069" name="Google Shape;1069;p60"/>
          <p:cNvPicPr preferRelativeResize="0"/>
          <p:nvPr>
            <p:ph idx="3"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070" name="Google Shape;1070;p60"/>
          <p:cNvSpPr txBox="1"/>
          <p:nvPr>
            <p:ph type="title"/>
          </p:nvPr>
        </p:nvSpPr>
        <p:spPr>
          <a:xfrm>
            <a:off x="809959" y="1546091"/>
            <a:ext cx="4846923" cy="109107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5500"/>
              <a:buFont typeface="Cabin"/>
              <a:buNone/>
            </a:pPr>
            <a:r>
              <a:rPr b="1" i="0" lang="en-US" sz="5500" u="none" cap="none" strike="noStrike">
                <a:solidFill>
                  <a:schemeClr val="lt2"/>
                </a:solidFill>
                <a:latin typeface="Cabin"/>
                <a:ea typeface="Cabin"/>
                <a:cs typeface="Cabin"/>
                <a:sym typeface="Cabin"/>
              </a:rPr>
              <a:t>THANK YOU!</a:t>
            </a:r>
            <a:endParaRPr b="1" i="0" sz="5500" u="none" cap="none" strike="noStrike">
              <a:solidFill>
                <a:schemeClr val="lt2"/>
              </a:solidFill>
              <a:latin typeface="Cabin"/>
              <a:ea typeface="Cabin"/>
              <a:cs typeface="Cabin"/>
              <a:sym typeface="Cabin"/>
            </a:endParaRPr>
          </a:p>
        </p:txBody>
      </p:sp>
      <p:sp>
        <p:nvSpPr>
          <p:cNvPr id="1071" name="Google Shape;1071;p60"/>
          <p:cNvSpPr txBox="1"/>
          <p:nvPr>
            <p:ph idx="1" type="body"/>
          </p:nvPr>
        </p:nvSpPr>
        <p:spPr>
          <a:xfrm>
            <a:off x="825335" y="3083960"/>
            <a:ext cx="4586288" cy="509472"/>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bin"/>
                <a:ea typeface="Cabin"/>
                <a:cs typeface="Cabin"/>
                <a:sym typeface="Cabin"/>
              </a:rPr>
              <a:t>August Bergqvist</a:t>
            </a:r>
            <a:endParaRPr b="0" i="0" sz="2800" u="none" cap="none" strike="noStrike">
              <a:solidFill>
                <a:schemeClr val="dk1"/>
              </a:solidFill>
              <a:latin typeface="Cabin"/>
              <a:ea typeface="Cabin"/>
              <a:cs typeface="Cabin"/>
              <a:sym typeface="Cabin"/>
            </a:endParaRPr>
          </a:p>
        </p:txBody>
      </p:sp>
      <p:sp>
        <p:nvSpPr>
          <p:cNvPr id="1072" name="Google Shape;1072;p60"/>
          <p:cNvSpPr txBox="1"/>
          <p:nvPr>
            <p:ph idx="4" type="body"/>
          </p:nvPr>
        </p:nvSpPr>
        <p:spPr>
          <a:xfrm>
            <a:off x="831850" y="3703834"/>
            <a:ext cx="4586288" cy="23094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0" i="1" lang="en-US" sz="1700" u="none" cap="none" strike="noStrike">
                <a:solidFill>
                  <a:schemeClr val="dk1"/>
                </a:solidFill>
                <a:latin typeface="Quattrocento Sans"/>
                <a:ea typeface="Quattrocento Sans"/>
                <a:cs typeface="Quattrocento Sans"/>
                <a:sym typeface="Quattrocento Sans"/>
              </a:rPr>
              <a:t>Phone:</a:t>
            </a:r>
            <a:endParaRPr b="0" i="1" sz="1700" u="none" cap="none" strike="noStrike">
              <a:solidFill>
                <a:schemeClr val="dk1"/>
              </a:solidFill>
              <a:latin typeface="Quattrocento Sans"/>
              <a:ea typeface="Quattrocento Sans"/>
              <a:cs typeface="Quattrocento Sans"/>
              <a:sym typeface="Quattrocento Sans"/>
            </a:endParaRPr>
          </a:p>
        </p:txBody>
      </p:sp>
      <p:sp>
        <p:nvSpPr>
          <p:cNvPr id="1073" name="Google Shape;1073;p60"/>
          <p:cNvSpPr txBox="1"/>
          <p:nvPr>
            <p:ph idx="5" type="body"/>
          </p:nvPr>
        </p:nvSpPr>
        <p:spPr>
          <a:xfrm>
            <a:off x="824950" y="3946707"/>
            <a:ext cx="4586288" cy="29016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2"/>
              </a:buClr>
              <a:buSzPts val="2000"/>
              <a:buFont typeface="Arial"/>
              <a:buNone/>
            </a:pPr>
            <a:r>
              <a:rPr b="1" i="0" lang="en-US" sz="2000" u="none" cap="none" strike="noStrike">
                <a:solidFill>
                  <a:schemeClr val="lt2"/>
                </a:solidFill>
                <a:latin typeface="Cabin"/>
                <a:ea typeface="Cabin"/>
                <a:cs typeface="Cabin"/>
                <a:sym typeface="Cabin"/>
              </a:rPr>
              <a:t>678-555-0134</a:t>
            </a:r>
            <a:endParaRPr b="1" i="0" sz="2000" u="none" cap="none" strike="noStrike">
              <a:solidFill>
                <a:schemeClr val="lt2"/>
              </a:solidFill>
              <a:latin typeface="Cabin"/>
              <a:ea typeface="Cabin"/>
              <a:cs typeface="Cabin"/>
              <a:sym typeface="Cabin"/>
            </a:endParaRPr>
          </a:p>
        </p:txBody>
      </p:sp>
      <p:sp>
        <p:nvSpPr>
          <p:cNvPr id="1074" name="Google Shape;1074;p60"/>
          <p:cNvSpPr txBox="1"/>
          <p:nvPr>
            <p:ph idx="6" type="body"/>
          </p:nvPr>
        </p:nvSpPr>
        <p:spPr>
          <a:xfrm>
            <a:off x="838750" y="4423954"/>
            <a:ext cx="4586288" cy="23094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0" i="1" lang="en-US" sz="1700" u="none" cap="none" strike="noStrike">
                <a:solidFill>
                  <a:schemeClr val="dk1"/>
                </a:solidFill>
                <a:latin typeface="Quattrocento Sans"/>
                <a:ea typeface="Quattrocento Sans"/>
                <a:cs typeface="Quattrocento Sans"/>
                <a:sym typeface="Quattrocento Sans"/>
              </a:rPr>
              <a:t>Email:</a:t>
            </a:r>
            <a:endParaRPr b="0" i="1" sz="1700" u="none" cap="none" strike="noStrike">
              <a:solidFill>
                <a:schemeClr val="dk1"/>
              </a:solidFill>
              <a:latin typeface="Quattrocento Sans"/>
              <a:ea typeface="Quattrocento Sans"/>
              <a:cs typeface="Quattrocento Sans"/>
              <a:sym typeface="Quattrocento Sans"/>
            </a:endParaRPr>
          </a:p>
        </p:txBody>
      </p:sp>
      <p:sp>
        <p:nvSpPr>
          <p:cNvPr id="1075" name="Google Shape;1075;p60"/>
          <p:cNvSpPr txBox="1"/>
          <p:nvPr>
            <p:ph idx="7" type="body"/>
          </p:nvPr>
        </p:nvSpPr>
        <p:spPr>
          <a:xfrm>
            <a:off x="831850" y="4650785"/>
            <a:ext cx="4586288" cy="3644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2"/>
              </a:buClr>
              <a:buSzPts val="2000"/>
              <a:buFont typeface="Arial"/>
              <a:buNone/>
            </a:pPr>
            <a:r>
              <a:rPr b="1" i="0" lang="en-US" sz="2000" u="none" cap="none" strike="noStrike">
                <a:solidFill>
                  <a:schemeClr val="lt2"/>
                </a:solidFill>
                <a:latin typeface="Cabin"/>
                <a:ea typeface="Cabin"/>
                <a:cs typeface="Cabin"/>
                <a:sym typeface="Cabin"/>
              </a:rPr>
              <a:t>bergqvist@treyresearch.com</a:t>
            </a:r>
            <a:endParaRPr b="1" i="0" sz="2000" u="none" cap="none" strike="noStrike">
              <a:solidFill>
                <a:schemeClr val="lt2"/>
              </a:solidFill>
              <a:latin typeface="Cabin"/>
              <a:ea typeface="Cabin"/>
              <a:cs typeface="Cabin"/>
              <a:sym typeface="Cabin"/>
            </a:endParaRPr>
          </a:p>
        </p:txBody>
      </p:sp>
      <p:sp>
        <p:nvSpPr>
          <p:cNvPr id="1076" name="Google Shape;1076;p60"/>
          <p:cNvSpPr txBox="1"/>
          <p:nvPr>
            <p:ph idx="8" type="body"/>
          </p:nvPr>
        </p:nvSpPr>
        <p:spPr>
          <a:xfrm>
            <a:off x="831850" y="5153025"/>
            <a:ext cx="4586288" cy="23094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700"/>
              <a:buFont typeface="Arial"/>
              <a:buNone/>
            </a:pPr>
            <a:r>
              <a:rPr b="0" i="1" lang="en-US" sz="1700" u="none" cap="none" strike="noStrike">
                <a:solidFill>
                  <a:schemeClr val="dk1"/>
                </a:solidFill>
                <a:latin typeface="Quattrocento Sans"/>
                <a:ea typeface="Quattrocento Sans"/>
                <a:cs typeface="Quattrocento Sans"/>
                <a:sym typeface="Quattrocento Sans"/>
              </a:rPr>
              <a:t>Website:</a:t>
            </a:r>
            <a:endParaRPr b="0" i="1" sz="1700" u="none" cap="none" strike="noStrike">
              <a:solidFill>
                <a:schemeClr val="dk1"/>
              </a:solidFill>
              <a:latin typeface="Quattrocento Sans"/>
              <a:ea typeface="Quattrocento Sans"/>
              <a:cs typeface="Quattrocento Sans"/>
              <a:sym typeface="Quattrocento Sans"/>
            </a:endParaRPr>
          </a:p>
        </p:txBody>
      </p:sp>
      <p:sp>
        <p:nvSpPr>
          <p:cNvPr id="1077" name="Google Shape;1077;p60"/>
          <p:cNvSpPr txBox="1"/>
          <p:nvPr>
            <p:ph idx="9" type="body"/>
          </p:nvPr>
        </p:nvSpPr>
        <p:spPr>
          <a:xfrm>
            <a:off x="824950" y="5363814"/>
            <a:ext cx="4586288" cy="36447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2"/>
              </a:buClr>
              <a:buSzPts val="2000"/>
              <a:buFont typeface="Arial"/>
              <a:buNone/>
            </a:pPr>
            <a:r>
              <a:rPr b="1" i="0" lang="en-US" sz="2000" u="none" cap="none" strike="noStrike">
                <a:solidFill>
                  <a:schemeClr val="lt2"/>
                </a:solidFill>
                <a:latin typeface="Cabin"/>
                <a:ea typeface="Cabin"/>
                <a:cs typeface="Cabin"/>
                <a:sym typeface="Cabin"/>
              </a:rPr>
              <a:t>http://www.treyresearch.net/</a:t>
            </a:r>
            <a:endParaRPr/>
          </a:p>
        </p:txBody>
      </p:sp>
      <p:pic>
        <p:nvPicPr>
          <p:cNvPr descr="Abstract background" id="1078" name="Google Shape;1078;p60"/>
          <p:cNvPicPr preferRelativeResize="0"/>
          <p:nvPr>
            <p:ph idx="2" type="pic"/>
          </p:nvPr>
        </p:nvPicPr>
        <p:blipFill rotWithShape="1">
          <a:blip r:embed="rId4">
            <a:alphaModFix/>
          </a:blip>
          <a:srcRect b="0" l="0" r="0" t="0"/>
          <a:stretch/>
        </p:blipFill>
        <p:spPr>
          <a:xfrm>
            <a:off x="6096000" y="0"/>
            <a:ext cx="608965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pic>
        <p:nvPicPr>
          <p:cNvPr descr="Company logo" id="1083" name="Google Shape;1083;p61"/>
          <p:cNvPicPr preferRelativeResize="0"/>
          <p:nvPr>
            <p:ph idx="3"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084" name="Google Shape;1084;p61"/>
          <p:cNvSpPr txBox="1"/>
          <p:nvPr>
            <p:ph type="title"/>
          </p:nvPr>
        </p:nvSpPr>
        <p:spPr>
          <a:xfrm>
            <a:off x="3848934" y="457496"/>
            <a:ext cx="4494133" cy="804338"/>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APPENDIX</a:t>
            </a:r>
            <a:endParaRPr b="1" i="0" sz="3600" u="none" cap="none" strike="noStrike">
              <a:solidFill>
                <a:schemeClr val="lt2"/>
              </a:solidFill>
              <a:latin typeface="Cabin"/>
              <a:ea typeface="Cabin"/>
              <a:cs typeface="Cabin"/>
              <a:sym typeface="Cabin"/>
            </a:endParaRPr>
          </a:p>
        </p:txBody>
      </p:sp>
      <p:pic>
        <p:nvPicPr>
          <p:cNvPr descr="Abstract background" id="1085" name="Google Shape;1085;p61"/>
          <p:cNvPicPr preferRelativeResize="0"/>
          <p:nvPr>
            <p:ph idx="2" type="pic"/>
          </p:nvPr>
        </p:nvPicPr>
        <p:blipFill rotWithShape="1">
          <a:blip r:embed="rId4">
            <a:alphaModFix/>
          </a:blip>
          <a:srcRect b="0" l="0" r="0" t="0"/>
          <a:stretch/>
        </p:blipFill>
        <p:spPr>
          <a:xfrm>
            <a:off x="6032" y="1912946"/>
            <a:ext cx="12185968" cy="3493008"/>
          </a:xfrm>
          <a:prstGeom prst="rect">
            <a:avLst/>
          </a:prstGeom>
          <a:noFill/>
          <a:ln>
            <a:noFill/>
          </a:ln>
        </p:spPr>
      </p:pic>
      <p:sp>
        <p:nvSpPr>
          <p:cNvPr id="1086" name="Google Shape;1086;p6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087" name="Google Shape;1087;p6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088" name="Google Shape;1088;p61"/>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descr="Company logo" id="1093" name="Google Shape;1093;p62"/>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094" name="Google Shape;1094;p62"/>
          <p:cNvSpPr txBox="1"/>
          <p:nvPr>
            <p:ph type="title"/>
          </p:nvPr>
        </p:nvSpPr>
        <p:spPr>
          <a:xfrm>
            <a:off x="5104263" y="707529"/>
            <a:ext cx="6310887" cy="569086"/>
          </a:xfrm>
          <a:prstGeom prst="rect">
            <a:avLst/>
          </a:prstGeom>
          <a:noFill/>
          <a:ln>
            <a:noFill/>
          </a:ln>
        </p:spPr>
        <p:txBody>
          <a:bodyPr anchorCtr="0" anchor="b" bIns="0" lIns="0" spcFirstLastPara="1" rIns="0" wrap="square" tIns="0">
            <a:noAutofit/>
          </a:bodyPr>
          <a:lstStyle/>
          <a:p>
            <a:pPr indent="0" lvl="0" marL="0" marR="0" rtl="0" algn="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TESTIMONIALS</a:t>
            </a:r>
            <a:endParaRPr b="1" i="0" sz="3600" u="none" cap="none" strike="noStrike">
              <a:solidFill>
                <a:schemeClr val="lt2"/>
              </a:solidFill>
              <a:latin typeface="Cabin"/>
              <a:ea typeface="Cabin"/>
              <a:cs typeface="Cabin"/>
              <a:sym typeface="Cabin"/>
            </a:endParaRPr>
          </a:p>
        </p:txBody>
      </p:sp>
      <p:sp>
        <p:nvSpPr>
          <p:cNvPr id="1095" name="Google Shape;1095;p62"/>
          <p:cNvSpPr txBox="1"/>
          <p:nvPr>
            <p:ph idx="5" type="body"/>
          </p:nvPr>
        </p:nvSpPr>
        <p:spPr>
          <a:xfrm>
            <a:off x="803253"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noAutofit/>
          </a:bodyPr>
          <a:lstStyle/>
          <a:p>
            <a:pPr indent="0" lvl="0" marL="0" marR="0" rtl="0" algn="l">
              <a:lnSpc>
                <a:spcPct val="90000"/>
              </a:lnSpc>
              <a:spcBef>
                <a:spcPts val="0"/>
              </a:spcBef>
              <a:spcAft>
                <a:spcPts val="0"/>
              </a:spcAft>
              <a:buClr>
                <a:schemeClr val="dk2"/>
              </a:buClr>
              <a:buSzPts val="1400"/>
              <a:buFont typeface="Arial"/>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 Nunc viverra imperdiet enim. Fusce est. Vivamus a tellus.</a:t>
            </a:r>
            <a:endParaRPr/>
          </a:p>
        </p:txBody>
      </p:sp>
      <p:sp>
        <p:nvSpPr>
          <p:cNvPr id="1096" name="Google Shape;1096;p62"/>
          <p:cNvSpPr txBox="1"/>
          <p:nvPr>
            <p:ph idx="3" type="body"/>
          </p:nvPr>
        </p:nvSpPr>
        <p:spPr>
          <a:xfrm>
            <a:off x="822459" y="4191894"/>
            <a:ext cx="1625324" cy="72072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Person 1 </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Name</a:t>
            </a:r>
            <a:endParaRPr b="1" i="0" sz="2000" u="none" cap="none" strike="noStrike">
              <a:solidFill>
                <a:schemeClr val="lt2"/>
              </a:solidFill>
              <a:latin typeface="Cabin"/>
              <a:ea typeface="Cabin"/>
              <a:cs typeface="Cabin"/>
              <a:sym typeface="Cabin"/>
            </a:endParaRPr>
          </a:p>
        </p:txBody>
      </p:sp>
      <p:sp>
        <p:nvSpPr>
          <p:cNvPr id="1097" name="Google Shape;1097;p62"/>
          <p:cNvSpPr txBox="1"/>
          <p:nvPr>
            <p:ph idx="1" type="body"/>
          </p:nvPr>
        </p:nvSpPr>
        <p:spPr>
          <a:xfrm>
            <a:off x="822459" y="4996962"/>
            <a:ext cx="1625324"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Customer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098" name="Google Shape;1098;p62"/>
          <p:cNvPicPr preferRelativeResize="0"/>
          <p:nvPr>
            <p:ph idx="4" type="pic"/>
          </p:nvPr>
        </p:nvPicPr>
        <p:blipFill rotWithShape="1">
          <a:blip r:embed="rId4">
            <a:alphaModFix/>
          </a:blip>
          <a:srcRect b="0" l="0" r="0" t="0"/>
          <a:stretch/>
        </p:blipFill>
        <p:spPr>
          <a:xfrm>
            <a:off x="2447783" y="4435460"/>
            <a:ext cx="1106424" cy="1106423"/>
          </a:xfrm>
          <a:prstGeom prst="ellipse">
            <a:avLst/>
          </a:prstGeom>
          <a:noFill/>
          <a:ln cap="flat" cmpd="sng" w="12700">
            <a:solidFill>
              <a:srgbClr val="7F7F7F"/>
            </a:solidFill>
            <a:prstDash val="solid"/>
            <a:round/>
            <a:headEnd len="sm" w="sm" type="none"/>
            <a:tailEnd len="sm" w="sm" type="none"/>
          </a:ln>
        </p:spPr>
      </p:pic>
      <p:sp>
        <p:nvSpPr>
          <p:cNvPr id="1099" name="Google Shape;1099;p62"/>
          <p:cNvSpPr txBox="1"/>
          <p:nvPr>
            <p:ph idx="9" type="body"/>
          </p:nvPr>
        </p:nvSpPr>
        <p:spPr>
          <a:xfrm>
            <a:off x="456743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noAutofit/>
          </a:bodyPr>
          <a:lstStyle/>
          <a:p>
            <a:pPr indent="0" lvl="0" marL="0" marR="0" rtl="0" algn="l">
              <a:lnSpc>
                <a:spcPct val="90000"/>
              </a:lnSpc>
              <a:spcBef>
                <a:spcPts val="0"/>
              </a:spcBef>
              <a:spcAft>
                <a:spcPts val="0"/>
              </a:spcAft>
              <a:buClr>
                <a:schemeClr val="dk2"/>
              </a:buClr>
              <a:buSzPts val="1400"/>
              <a:buFont typeface="Arial"/>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 Nunc viverra imperdiet enim. Fusce est. Vivamus a tellus.</a:t>
            </a:r>
            <a:endParaRPr/>
          </a:p>
        </p:txBody>
      </p:sp>
      <p:sp>
        <p:nvSpPr>
          <p:cNvPr id="1100" name="Google Shape;1100;p62"/>
          <p:cNvSpPr txBox="1"/>
          <p:nvPr>
            <p:ph idx="7" type="body"/>
          </p:nvPr>
        </p:nvSpPr>
        <p:spPr>
          <a:xfrm>
            <a:off x="4586638" y="4191894"/>
            <a:ext cx="1625324" cy="72072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Person 2</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Name</a:t>
            </a:r>
            <a:endParaRPr b="1" i="0" sz="2000" u="none" cap="none" strike="noStrike">
              <a:solidFill>
                <a:schemeClr val="lt2"/>
              </a:solidFill>
              <a:latin typeface="Cabin"/>
              <a:ea typeface="Cabin"/>
              <a:cs typeface="Cabin"/>
              <a:sym typeface="Cabin"/>
            </a:endParaRPr>
          </a:p>
        </p:txBody>
      </p:sp>
      <p:sp>
        <p:nvSpPr>
          <p:cNvPr id="1101" name="Google Shape;1101;p62"/>
          <p:cNvSpPr txBox="1"/>
          <p:nvPr>
            <p:ph idx="6" type="body"/>
          </p:nvPr>
        </p:nvSpPr>
        <p:spPr>
          <a:xfrm>
            <a:off x="4586638" y="4996962"/>
            <a:ext cx="1625324"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Customer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102" name="Google Shape;1102;p62"/>
          <p:cNvPicPr preferRelativeResize="0"/>
          <p:nvPr>
            <p:ph idx="8" type="pic"/>
          </p:nvPr>
        </p:nvPicPr>
        <p:blipFill rotWithShape="1">
          <a:blip r:embed="rId5">
            <a:alphaModFix/>
          </a:blip>
          <a:srcRect b="0" l="0" r="0" t="0"/>
          <a:stretch/>
        </p:blipFill>
        <p:spPr>
          <a:xfrm>
            <a:off x="6211962" y="4435460"/>
            <a:ext cx="1106424" cy="1106423"/>
          </a:xfrm>
          <a:prstGeom prst="ellipse">
            <a:avLst/>
          </a:prstGeom>
          <a:noFill/>
          <a:ln cap="flat" cmpd="sng" w="12700">
            <a:solidFill>
              <a:srgbClr val="7F7F7F"/>
            </a:solidFill>
            <a:prstDash val="solid"/>
            <a:round/>
            <a:headEnd len="sm" w="sm" type="none"/>
            <a:tailEnd len="sm" w="sm" type="none"/>
          </a:ln>
        </p:spPr>
      </p:pic>
      <p:sp>
        <p:nvSpPr>
          <p:cNvPr id="1103" name="Google Shape;1103;p62"/>
          <p:cNvSpPr txBox="1"/>
          <p:nvPr>
            <p:ph idx="16" type="body"/>
          </p:nvPr>
        </p:nvSpPr>
        <p:spPr>
          <a:xfrm>
            <a:off x="833161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noAutofit/>
          </a:bodyPr>
          <a:lstStyle/>
          <a:p>
            <a:pPr indent="0" lvl="0" marL="0" marR="0" rtl="0" algn="l">
              <a:lnSpc>
                <a:spcPct val="90000"/>
              </a:lnSpc>
              <a:spcBef>
                <a:spcPts val="0"/>
              </a:spcBef>
              <a:spcAft>
                <a:spcPts val="0"/>
              </a:spcAft>
              <a:buClr>
                <a:schemeClr val="dk2"/>
              </a:buClr>
              <a:buSzPts val="1400"/>
              <a:buFont typeface="Arial"/>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 Nunc viverra imperdiet enim. Fusce est. Vivamus a tellus.</a:t>
            </a:r>
            <a:endParaRPr/>
          </a:p>
        </p:txBody>
      </p:sp>
      <p:sp>
        <p:nvSpPr>
          <p:cNvPr id="1104" name="Google Shape;1104;p62"/>
          <p:cNvSpPr txBox="1"/>
          <p:nvPr>
            <p:ph idx="14" type="body"/>
          </p:nvPr>
        </p:nvSpPr>
        <p:spPr>
          <a:xfrm>
            <a:off x="8350818" y="4187128"/>
            <a:ext cx="1625324" cy="72072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Person 3</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Name</a:t>
            </a:r>
            <a:endParaRPr b="1" i="0" sz="2000" u="none" cap="none" strike="noStrike">
              <a:solidFill>
                <a:schemeClr val="lt2"/>
              </a:solidFill>
              <a:latin typeface="Cabin"/>
              <a:ea typeface="Cabin"/>
              <a:cs typeface="Cabin"/>
              <a:sym typeface="Cabin"/>
            </a:endParaRPr>
          </a:p>
        </p:txBody>
      </p:sp>
      <p:sp>
        <p:nvSpPr>
          <p:cNvPr id="1105" name="Google Shape;1105;p62"/>
          <p:cNvSpPr txBox="1"/>
          <p:nvPr>
            <p:ph idx="13" type="body"/>
          </p:nvPr>
        </p:nvSpPr>
        <p:spPr>
          <a:xfrm>
            <a:off x="8350818" y="4992196"/>
            <a:ext cx="1625324" cy="32834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Courier New"/>
              <a:buNone/>
            </a:pPr>
            <a:r>
              <a:rPr b="0" i="1" lang="en-US" sz="1600" u="none" cap="none" strike="noStrike">
                <a:solidFill>
                  <a:schemeClr val="dk1"/>
                </a:solidFill>
                <a:latin typeface="Quattrocento Sans"/>
                <a:ea typeface="Quattrocento Sans"/>
                <a:cs typeface="Quattrocento Sans"/>
                <a:sym typeface="Quattrocento Sans"/>
              </a:rPr>
              <a:t>Customer Title</a:t>
            </a:r>
            <a:endParaRPr b="0" i="1" sz="1600" u="none" cap="none" strike="noStrike">
              <a:solidFill>
                <a:schemeClr val="dk1"/>
              </a:solidFill>
              <a:latin typeface="Quattrocento Sans"/>
              <a:ea typeface="Quattrocento Sans"/>
              <a:cs typeface="Quattrocento Sans"/>
              <a:sym typeface="Quattrocento Sans"/>
            </a:endParaRPr>
          </a:p>
        </p:txBody>
      </p:sp>
      <p:pic>
        <p:nvPicPr>
          <p:cNvPr descr="Team member photo" id="1106" name="Google Shape;1106;p62"/>
          <p:cNvPicPr preferRelativeResize="0"/>
          <p:nvPr>
            <p:ph idx="15" type="pic"/>
          </p:nvPr>
        </p:nvPicPr>
        <p:blipFill rotWithShape="1">
          <a:blip r:embed="rId6">
            <a:alphaModFix/>
          </a:blip>
          <a:srcRect b="0" l="0" r="0" t="0"/>
          <a:stretch/>
        </p:blipFill>
        <p:spPr>
          <a:xfrm>
            <a:off x="9976142" y="4430694"/>
            <a:ext cx="1106424" cy="1106423"/>
          </a:xfrm>
          <a:prstGeom prst="ellipse">
            <a:avLst/>
          </a:prstGeom>
          <a:noFill/>
          <a:ln cap="flat" cmpd="sng" w="12700">
            <a:solidFill>
              <a:srgbClr val="7F7F7F"/>
            </a:solidFill>
            <a:prstDash val="solid"/>
            <a:round/>
            <a:headEnd len="sm" w="sm" type="none"/>
            <a:tailEnd len="sm" w="sm" type="none"/>
          </a:ln>
        </p:spPr>
      </p:pic>
      <p:sp>
        <p:nvSpPr>
          <p:cNvPr id="1107" name="Google Shape;1107;p6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108" name="Google Shape;1108;p6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109" name="Google Shape;1109;p62"/>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pic>
        <p:nvPicPr>
          <p:cNvPr descr="Company logo" id="1114" name="Google Shape;1114;p63"/>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1115" name="Google Shape;1115;p63"/>
          <p:cNvSpPr txBox="1"/>
          <p:nvPr>
            <p:ph type="title"/>
          </p:nvPr>
        </p:nvSpPr>
        <p:spPr>
          <a:xfrm>
            <a:off x="803276" y="1980591"/>
            <a:ext cx="4187903" cy="117717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CASE STUDY</a:t>
            </a:r>
            <a:endParaRPr b="1" i="0" sz="3600" u="none" cap="none" strike="noStrike">
              <a:solidFill>
                <a:schemeClr val="lt2"/>
              </a:solidFill>
              <a:latin typeface="Cabin"/>
              <a:ea typeface="Cabin"/>
              <a:cs typeface="Cabin"/>
              <a:sym typeface="Cabin"/>
            </a:endParaRPr>
          </a:p>
        </p:txBody>
      </p:sp>
      <p:sp>
        <p:nvSpPr>
          <p:cNvPr id="1116" name="Google Shape;1116;p63"/>
          <p:cNvSpPr txBox="1"/>
          <p:nvPr>
            <p:ph idx="1" type="body"/>
          </p:nvPr>
        </p:nvSpPr>
        <p:spPr>
          <a:xfrm>
            <a:off x="826770" y="3610893"/>
            <a:ext cx="4168311" cy="189753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a:t>
            </a:r>
            <a:endParaRPr b="1" i="0" sz="1800" u="none" cap="none" strike="noStrike">
              <a:solidFill>
                <a:schemeClr val="dk1"/>
              </a:solidFill>
              <a:latin typeface="Quattrocento Sans"/>
              <a:ea typeface="Quattrocento Sans"/>
              <a:cs typeface="Quattrocento Sans"/>
              <a:sym typeface="Quattrocento Sans"/>
            </a:endParaRPr>
          </a:p>
        </p:txBody>
      </p:sp>
      <p:sp>
        <p:nvSpPr>
          <p:cNvPr id="1117" name="Google Shape;1117;p63"/>
          <p:cNvSpPr txBox="1"/>
          <p:nvPr>
            <p:ph idx="3" type="body"/>
          </p:nvPr>
        </p:nvSpPr>
        <p:spPr>
          <a:xfrm>
            <a:off x="5267325" y="1126345"/>
            <a:ext cx="6086475" cy="26624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a:p>
            <a:pPr indent="0" lvl="0" marL="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1118" name="Google Shape;1118;p63"/>
          <p:cNvSpPr txBox="1"/>
          <p:nvPr>
            <p:ph idx="4" type="body"/>
          </p:nvPr>
        </p:nvSpPr>
        <p:spPr>
          <a:xfrm>
            <a:off x="5269967" y="3909256"/>
            <a:ext cx="6086475" cy="1822399"/>
          </a:xfrm>
          <a:prstGeom prst="rect">
            <a:avLst/>
          </a:prstGeom>
          <a:noFill/>
          <a:ln>
            <a:noFill/>
          </a:ln>
        </p:spPr>
        <p:txBody>
          <a:bodyPr anchorCtr="0" anchor="t" bIns="0" lIns="0" spcFirstLastPara="1" rIns="0" wrap="square" tIns="0">
            <a:noAutofit/>
          </a:bodyPr>
          <a:lstStyle/>
          <a:p>
            <a:pPr indent="-216000" lvl="0" marL="216000" marR="0" rtl="0" algn="l">
              <a:lnSpc>
                <a:spcPct val="10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10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 Mauris et orci.</a:t>
            </a:r>
            <a:endParaRPr/>
          </a:p>
          <a:p>
            <a:pPr indent="-127099" lvl="0" marL="216000" marR="0" rtl="0" algn="l">
              <a:lnSpc>
                <a:spcPct val="10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p:txBody>
      </p:sp>
      <p:sp>
        <p:nvSpPr>
          <p:cNvPr id="1119" name="Google Shape;1119;p6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120" name="Google Shape;1120;p6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121" name="Google Shape;1121;p63"/>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5" name="Shape 1125"/>
        <p:cNvGrpSpPr/>
        <p:nvPr/>
      </p:nvGrpSpPr>
      <p:grpSpPr>
        <a:xfrm>
          <a:off x="0" y="0"/>
          <a:ext cx="0" cy="0"/>
          <a:chOff x="0" y="0"/>
          <a:chExt cx="0" cy="0"/>
        </a:xfrm>
      </p:grpSpPr>
      <p:pic>
        <p:nvPicPr>
          <p:cNvPr descr="Company logo" id="1126" name="Google Shape;1126;p64"/>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pic>
        <p:nvPicPr>
          <p:cNvPr descr="Abstract background" id="1127" name="Google Shape;1127;p64"/>
          <p:cNvPicPr preferRelativeResize="0"/>
          <p:nvPr>
            <p:ph idx="5" type="pic"/>
          </p:nvPr>
        </p:nvPicPr>
        <p:blipFill rotWithShape="1">
          <a:blip r:embed="rId4">
            <a:alphaModFix/>
          </a:blip>
          <a:srcRect b="0" l="0" r="0" t="0"/>
          <a:stretch/>
        </p:blipFill>
        <p:spPr>
          <a:xfrm>
            <a:off x="1102188" y="3517926"/>
            <a:ext cx="2057400" cy="1819656"/>
          </a:xfrm>
          <a:prstGeom prst="rect">
            <a:avLst/>
          </a:prstGeom>
          <a:noFill/>
          <a:ln cap="flat" cmpd="sng" w="25400">
            <a:solidFill>
              <a:schemeClr val="dk2"/>
            </a:solidFill>
            <a:prstDash val="solid"/>
            <a:round/>
            <a:headEnd len="sm" w="sm" type="none"/>
            <a:tailEnd len="sm" w="sm" type="none"/>
          </a:ln>
        </p:spPr>
      </p:pic>
      <p:pic>
        <p:nvPicPr>
          <p:cNvPr descr="Abstract background" id="1128" name="Google Shape;1128;p64"/>
          <p:cNvPicPr preferRelativeResize="0"/>
          <p:nvPr>
            <p:ph idx="4" type="pic"/>
          </p:nvPr>
        </p:nvPicPr>
        <p:blipFill rotWithShape="1">
          <a:blip r:embed="rId5">
            <a:alphaModFix/>
          </a:blip>
          <a:srcRect b="0" l="0" r="0" t="0"/>
          <a:stretch/>
        </p:blipFill>
        <p:spPr>
          <a:xfrm>
            <a:off x="3315505" y="1976894"/>
            <a:ext cx="1819656" cy="3108960"/>
          </a:xfrm>
          <a:prstGeom prst="rect">
            <a:avLst/>
          </a:prstGeom>
          <a:noFill/>
          <a:ln cap="flat" cmpd="sng" w="25400">
            <a:solidFill>
              <a:schemeClr val="dk2"/>
            </a:solidFill>
            <a:prstDash val="solid"/>
            <a:round/>
            <a:headEnd len="sm" w="sm" type="none"/>
            <a:tailEnd len="sm" w="sm" type="none"/>
          </a:ln>
        </p:spPr>
      </p:pic>
      <p:sp>
        <p:nvSpPr>
          <p:cNvPr id="1129" name="Google Shape;1129;p64"/>
          <p:cNvSpPr txBox="1"/>
          <p:nvPr>
            <p:ph type="title"/>
          </p:nvPr>
        </p:nvSpPr>
        <p:spPr>
          <a:xfrm>
            <a:off x="6096000" y="1294387"/>
            <a:ext cx="5314072"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MOBILE VERSION</a:t>
            </a:r>
            <a:endParaRPr b="1" i="0" sz="3600" u="none" cap="none" strike="noStrike">
              <a:solidFill>
                <a:schemeClr val="lt2"/>
              </a:solidFill>
              <a:latin typeface="Cabin"/>
              <a:ea typeface="Cabin"/>
              <a:cs typeface="Cabin"/>
              <a:sym typeface="Cabin"/>
            </a:endParaRPr>
          </a:p>
        </p:txBody>
      </p:sp>
      <p:sp>
        <p:nvSpPr>
          <p:cNvPr id="1130" name="Google Shape;1130;p64"/>
          <p:cNvSpPr txBox="1"/>
          <p:nvPr>
            <p:ph idx="1" type="body"/>
          </p:nvPr>
        </p:nvSpPr>
        <p:spPr>
          <a:xfrm>
            <a:off x="6096000" y="2212679"/>
            <a:ext cx="5292725" cy="97840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665"/>
              <a:buFont typeface="Arial"/>
              <a:buNone/>
            </a:pPr>
            <a:r>
              <a:rPr b="1" i="0" lang="en-US" sz="1665" u="none" cap="none" strike="noStrike">
                <a:solidFill>
                  <a:schemeClr val="dk1"/>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a:t>
            </a:r>
            <a:endParaRPr b="1" i="0" sz="1665" u="none" cap="none" strike="noStrike">
              <a:solidFill>
                <a:schemeClr val="dk1"/>
              </a:solidFill>
              <a:latin typeface="Quattrocento Sans"/>
              <a:ea typeface="Quattrocento Sans"/>
              <a:cs typeface="Quattrocento Sans"/>
              <a:sym typeface="Quattrocento Sans"/>
            </a:endParaRPr>
          </a:p>
          <a:p>
            <a:pPr indent="0" lvl="0" marL="0" marR="0" rtl="0" algn="l">
              <a:lnSpc>
                <a:spcPct val="90000"/>
              </a:lnSpc>
              <a:spcBef>
                <a:spcPts val="1000"/>
              </a:spcBef>
              <a:spcAft>
                <a:spcPts val="0"/>
              </a:spcAft>
              <a:buClr>
                <a:schemeClr val="dk1"/>
              </a:buClr>
              <a:buSzPts val="1665"/>
              <a:buFont typeface="Arial"/>
              <a:buNone/>
            </a:pPr>
            <a:r>
              <a:t/>
            </a:r>
            <a:endParaRPr b="1" i="0" sz="1665" u="none" cap="none" strike="noStrike">
              <a:solidFill>
                <a:schemeClr val="dk1"/>
              </a:solidFill>
              <a:latin typeface="Quattrocento Sans"/>
              <a:ea typeface="Quattrocento Sans"/>
              <a:cs typeface="Quattrocento Sans"/>
              <a:sym typeface="Quattrocento Sans"/>
            </a:endParaRPr>
          </a:p>
        </p:txBody>
      </p:sp>
      <p:sp>
        <p:nvSpPr>
          <p:cNvPr id="1131" name="Google Shape;1131;p64"/>
          <p:cNvSpPr txBox="1"/>
          <p:nvPr>
            <p:ph idx="3" type="body"/>
          </p:nvPr>
        </p:nvSpPr>
        <p:spPr>
          <a:xfrm>
            <a:off x="6098826" y="3335524"/>
            <a:ext cx="5311245" cy="2248846"/>
          </a:xfrm>
          <a:prstGeom prst="rect">
            <a:avLst/>
          </a:prstGeom>
          <a:noFill/>
          <a:ln>
            <a:noFill/>
          </a:ln>
        </p:spPr>
        <p:txBody>
          <a:bodyPr anchorCtr="0" anchor="t" bIns="0" lIns="0" spcFirstLastPara="1" rIns="0" wrap="square" tIns="0">
            <a:noAutofit/>
          </a:bodyPr>
          <a:lstStyle/>
          <a:p>
            <a:pPr indent="-216000" lvl="0" marL="216000" marR="0" rtl="0" algn="l">
              <a:lnSpc>
                <a:spcPct val="90000"/>
              </a:lnSpc>
              <a:spcBef>
                <a:spcPts val="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Fusce posuere, magna sed pulvinar ultricies, purus lectus malesuada libero, sit amet commodo magna eros quis urna.</a:t>
            </a:r>
            <a:endParaRPr/>
          </a:p>
          <a:p>
            <a:pPr indent="-127099" lvl="0" marL="216000" marR="0" rtl="0" algn="l">
              <a:lnSpc>
                <a:spcPct val="9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a:p>
            <a:pPr indent="-216000" lvl="0" marL="216000" marR="0" rtl="0" algn="l">
              <a:lnSpc>
                <a:spcPct val="9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127099" lvl="0" marL="216000" marR="0" rtl="0" algn="l">
              <a:lnSpc>
                <a:spcPct val="90000"/>
              </a:lnSpc>
              <a:spcBef>
                <a:spcPts val="600"/>
              </a:spcBef>
              <a:spcAft>
                <a:spcPts val="0"/>
              </a:spcAft>
              <a:buClr>
                <a:schemeClr val="dk1"/>
              </a:buClr>
              <a:buSzPts val="1400"/>
              <a:buFont typeface="Courier New"/>
              <a:buNone/>
            </a:pPr>
            <a:r>
              <a:t/>
            </a:r>
            <a:endParaRPr b="0" i="0" sz="1400" u="none" cap="none" strike="noStrike">
              <a:solidFill>
                <a:schemeClr val="dk2"/>
              </a:solidFill>
              <a:latin typeface="Quattrocento Sans"/>
              <a:ea typeface="Quattrocento Sans"/>
              <a:cs typeface="Quattrocento Sans"/>
              <a:sym typeface="Quattrocento Sans"/>
            </a:endParaRPr>
          </a:p>
          <a:p>
            <a:pPr indent="-216000" lvl="0" marL="216000" marR="0" rtl="0" algn="l">
              <a:lnSpc>
                <a:spcPct val="90000"/>
              </a:lnSpc>
              <a:spcBef>
                <a:spcPts val="600"/>
              </a:spcBef>
              <a:spcAft>
                <a:spcPts val="0"/>
              </a:spcAft>
              <a:buClr>
                <a:schemeClr val="dk1"/>
              </a:buClr>
              <a:buSzPts val="1400"/>
              <a:buFont typeface="Courier New"/>
              <a:buChar char="o"/>
            </a:pPr>
            <a:r>
              <a:rPr b="0" i="0" lang="en-US" sz="1400"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 Mauris et orci.</a:t>
            </a:r>
            <a:endParaRPr/>
          </a:p>
        </p:txBody>
      </p:sp>
      <p:sp>
        <p:nvSpPr>
          <p:cNvPr id="1132" name="Google Shape;1132;p6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1133" name="Google Shape;1133;p6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1134" name="Google Shape;1134;p64"/>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8" name="Shape 1138"/>
        <p:cNvGrpSpPr/>
        <p:nvPr/>
      </p:nvGrpSpPr>
      <p:grpSpPr>
        <a:xfrm>
          <a:off x="0" y="0"/>
          <a:ext cx="0" cy="0"/>
          <a:chOff x="0" y="0"/>
          <a:chExt cx="0" cy="0"/>
        </a:xfrm>
      </p:grpSpPr>
      <p:sp>
        <p:nvSpPr>
          <p:cNvPr id="1139" name="Google Shape;1139;p65"/>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Customize this Template</a:t>
            </a:r>
            <a:endParaRPr/>
          </a:p>
        </p:txBody>
      </p:sp>
      <p:sp>
        <p:nvSpPr>
          <p:cNvPr id="1140" name="Google Shape;1140;p65">
            <a:hlinkClick r:id="rId3"/>
          </p:cNvPr>
          <p:cNvSpPr txBox="1"/>
          <p:nvPr/>
        </p:nvSpPr>
        <p:spPr>
          <a:xfrm>
            <a:off x="1547813" y="2459504"/>
            <a:ext cx="9096374"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u="sng">
                <a:solidFill>
                  <a:schemeClr val="dk1"/>
                </a:solidFill>
                <a:latin typeface="Quattrocento Sans"/>
                <a:ea typeface="Quattrocento Sans"/>
                <a:cs typeface="Quattrocento Sans"/>
                <a:sym typeface="Quattrocento Sans"/>
              </a:rPr>
              <a:t>Template Editing Instructions and Feedback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40"/>
          <p:cNvSpPr txBox="1"/>
          <p:nvPr>
            <p:ph type="title"/>
          </p:nvPr>
        </p:nvSpPr>
        <p:spPr>
          <a:xfrm>
            <a:off x="402541" y="2005238"/>
            <a:ext cx="5605071"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4400"/>
              <a:buFont typeface="Cabin"/>
              <a:buNone/>
            </a:pPr>
            <a:r>
              <a:rPr b="1" i="0" lang="en-US" sz="4400" u="none" cap="none" strike="noStrike">
                <a:solidFill>
                  <a:schemeClr val="lt2"/>
                </a:solidFill>
                <a:latin typeface="Cabin"/>
                <a:ea typeface="Cabin"/>
                <a:cs typeface="Cabin"/>
                <a:sym typeface="Cabin"/>
              </a:rPr>
              <a:t>Little bit about us...</a:t>
            </a:r>
            <a:endParaRPr b="1" i="0" sz="4400" u="none" cap="none" strike="noStrike">
              <a:solidFill>
                <a:schemeClr val="lt2"/>
              </a:solidFill>
              <a:latin typeface="Cabin"/>
              <a:ea typeface="Cabin"/>
              <a:cs typeface="Cabin"/>
              <a:sym typeface="Cabin"/>
            </a:endParaRPr>
          </a:p>
        </p:txBody>
      </p:sp>
      <p:pic>
        <p:nvPicPr>
          <p:cNvPr descr="Abstract background" id="744" name="Google Shape;744;p40"/>
          <p:cNvPicPr preferRelativeResize="0"/>
          <p:nvPr>
            <p:ph idx="4" type="pic"/>
          </p:nvPr>
        </p:nvPicPr>
        <p:blipFill rotWithShape="1">
          <a:blip r:embed="rId3">
            <a:alphaModFix/>
          </a:blip>
          <a:srcRect b="0" l="0" r="0" t="0"/>
          <a:stretch/>
        </p:blipFill>
        <p:spPr>
          <a:xfrm>
            <a:off x="6103003" y="2490534"/>
            <a:ext cx="6083300" cy="2587752"/>
          </a:xfrm>
          <a:prstGeom prst="rect">
            <a:avLst/>
          </a:prstGeom>
          <a:noFill/>
          <a:ln>
            <a:noFill/>
          </a:ln>
        </p:spPr>
      </p:pic>
      <p:sp>
        <p:nvSpPr>
          <p:cNvPr id="745" name="Google Shape;745;p4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46" name="Google Shape;746;p4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47" name="Google Shape;747;p40"/>
          <p:cNvSpPr txBox="1"/>
          <p:nvPr>
            <p:ph idx="10" type="dt"/>
          </p:nvPr>
        </p:nvSpPr>
        <p:spPr>
          <a:xfrm>
            <a:off x="10016836" y="5878720"/>
            <a:ext cx="1288473"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48" name="Google Shape;748;p40"/>
          <p:cNvSpPr txBox="1"/>
          <p:nvPr/>
        </p:nvSpPr>
        <p:spPr>
          <a:xfrm>
            <a:off x="454626" y="3203495"/>
            <a:ext cx="5552986" cy="2449720"/>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Working together since first semester</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We always deliver on time</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We help each other</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We learn from each other</a:t>
            </a:r>
            <a:endParaRPr/>
          </a:p>
          <a:p>
            <a:pPr indent="-457200" lvl="0" marL="457200" marR="0" rtl="0" algn="l">
              <a:lnSpc>
                <a:spcPct val="100000"/>
              </a:lnSpc>
              <a:spcBef>
                <a:spcPts val="1000"/>
              </a:spcBef>
              <a:spcAft>
                <a:spcPts val="0"/>
              </a:spcAft>
              <a:buClr>
                <a:schemeClr val="dk1"/>
              </a:buClr>
              <a:buSzPts val="2400"/>
              <a:buFont typeface="Arial"/>
              <a:buChar char="•"/>
            </a:pPr>
            <a:r>
              <a:rPr b="1" i="0" lang="en-US" sz="2400" u="none" cap="none" strike="noStrike">
                <a:solidFill>
                  <a:schemeClr val="dk1"/>
                </a:solidFill>
                <a:latin typeface="Quattrocento Sans"/>
                <a:ea typeface="Quattrocento Sans"/>
                <a:cs typeface="Quattrocento Sans"/>
                <a:sym typeface="Quattrocento Sans"/>
              </a:rPr>
              <a:t>We have fun working on our projects</a:t>
            </a:r>
            <a:endParaRPr b="1" i="0" sz="2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pic>
        <p:nvPicPr>
          <p:cNvPr descr="Abstract background&#10;" id="753" name="Google Shape;753;p41"/>
          <p:cNvPicPr preferRelativeResize="0"/>
          <p:nvPr>
            <p:ph idx="4" type="pic"/>
          </p:nvPr>
        </p:nvPicPr>
        <p:blipFill rotWithShape="1">
          <a:blip r:embed="rId3">
            <a:alphaModFix/>
          </a:blip>
          <a:srcRect b="0" l="0" r="0" t="0"/>
          <a:stretch/>
        </p:blipFill>
        <p:spPr>
          <a:xfrm>
            <a:off x="2854411" y="1472184"/>
            <a:ext cx="3246204" cy="5385816"/>
          </a:xfrm>
          <a:prstGeom prst="rect">
            <a:avLst/>
          </a:prstGeom>
          <a:noFill/>
          <a:ln>
            <a:noFill/>
          </a:ln>
        </p:spPr>
      </p:pic>
      <p:sp>
        <p:nvSpPr>
          <p:cNvPr id="754" name="Google Shape;754;p41"/>
          <p:cNvSpPr txBox="1"/>
          <p:nvPr>
            <p:ph type="title"/>
          </p:nvPr>
        </p:nvSpPr>
        <p:spPr>
          <a:xfrm>
            <a:off x="6894591" y="1090118"/>
            <a:ext cx="4494133"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Project Description</a:t>
            </a:r>
            <a:endParaRPr b="1" i="0" sz="3600" u="none" cap="none" strike="noStrike">
              <a:solidFill>
                <a:schemeClr val="lt2"/>
              </a:solidFill>
              <a:latin typeface="Cabin"/>
              <a:ea typeface="Cabin"/>
              <a:cs typeface="Cabin"/>
              <a:sym typeface="Cabin"/>
            </a:endParaRPr>
          </a:p>
        </p:txBody>
      </p:sp>
      <p:sp>
        <p:nvSpPr>
          <p:cNvPr id="755" name="Google Shape;755;p4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56" name="Google Shape;756;p4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57" name="Google Shape;757;p41"/>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58" name="Google Shape;758;p41"/>
          <p:cNvSpPr txBox="1"/>
          <p:nvPr/>
        </p:nvSpPr>
        <p:spPr>
          <a:xfrm>
            <a:off x="6894591" y="2649681"/>
            <a:ext cx="458736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This project is created in collaboration with a local Toronto business: The Sword &amp; Board to create an effective website to manage card inventory, pricing and availability.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pic>
        <p:nvPicPr>
          <p:cNvPr descr="Abstract background&#10;" id="763" name="Google Shape;763;p42"/>
          <p:cNvPicPr preferRelativeResize="0"/>
          <p:nvPr>
            <p:ph idx="4" type="pic"/>
          </p:nvPr>
        </p:nvPicPr>
        <p:blipFill rotWithShape="1">
          <a:blip r:embed="rId3">
            <a:alphaModFix/>
          </a:blip>
          <a:srcRect b="0" l="0" r="0" t="0"/>
          <a:stretch/>
        </p:blipFill>
        <p:spPr>
          <a:xfrm>
            <a:off x="2854411" y="1472184"/>
            <a:ext cx="3246204" cy="5385816"/>
          </a:xfrm>
          <a:prstGeom prst="rect">
            <a:avLst/>
          </a:prstGeom>
          <a:noFill/>
          <a:ln>
            <a:noFill/>
          </a:ln>
        </p:spPr>
      </p:pic>
      <p:sp>
        <p:nvSpPr>
          <p:cNvPr id="764" name="Google Shape;764;p42"/>
          <p:cNvSpPr txBox="1"/>
          <p:nvPr>
            <p:ph type="title"/>
          </p:nvPr>
        </p:nvSpPr>
        <p:spPr>
          <a:xfrm>
            <a:off x="6894591" y="1090118"/>
            <a:ext cx="4494133"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4400"/>
              <a:buFont typeface="Cabin"/>
              <a:buNone/>
            </a:pPr>
            <a:r>
              <a:rPr b="1" i="0" lang="en-US" sz="4400" u="none" cap="none" strike="noStrike">
                <a:solidFill>
                  <a:schemeClr val="lt2"/>
                </a:solidFill>
                <a:latin typeface="Cabin"/>
                <a:ea typeface="Cabin"/>
                <a:cs typeface="Cabin"/>
                <a:sym typeface="Cabin"/>
              </a:rPr>
              <a:t>PROBLEM</a:t>
            </a:r>
            <a:endParaRPr b="1" i="0" sz="4400" u="none" cap="none" strike="noStrike">
              <a:solidFill>
                <a:schemeClr val="lt2"/>
              </a:solidFill>
              <a:latin typeface="Cabin"/>
              <a:ea typeface="Cabin"/>
              <a:cs typeface="Cabin"/>
              <a:sym typeface="Cabin"/>
            </a:endParaRPr>
          </a:p>
        </p:txBody>
      </p:sp>
      <p:sp>
        <p:nvSpPr>
          <p:cNvPr id="765" name="Google Shape;765;p4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766" name="Google Shape;766;p4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767" name="Google Shape;767;p42"/>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400">
                <a:solidFill>
                  <a:srgbClr val="7F7F7F"/>
                </a:solidFill>
                <a:latin typeface="Quattrocento Sans"/>
                <a:ea typeface="Quattrocento Sans"/>
                <a:cs typeface="Quattrocento Sans"/>
                <a:sym typeface="Quattrocento Sans"/>
              </a:rPr>
              <a:t>10.172018</a:t>
            </a:r>
            <a:endParaRPr sz="1400">
              <a:solidFill>
                <a:srgbClr val="7F7F7F"/>
              </a:solidFill>
              <a:latin typeface="Quattrocento Sans"/>
              <a:ea typeface="Quattrocento Sans"/>
              <a:cs typeface="Quattrocento Sans"/>
              <a:sym typeface="Quattrocento Sans"/>
            </a:endParaRPr>
          </a:p>
        </p:txBody>
      </p:sp>
      <p:sp>
        <p:nvSpPr>
          <p:cNvPr id="768" name="Google Shape;768;p42"/>
          <p:cNvSpPr txBox="1"/>
          <p:nvPr/>
        </p:nvSpPr>
        <p:spPr>
          <a:xfrm>
            <a:off x="6276110" y="2603952"/>
            <a:ext cx="5652654" cy="267765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Store does not have an MTG(Magic The Gathering) card online marketing platform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No system set up to keep track of customer orders / store credit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Quattrocento Sans"/>
                <a:ea typeface="Quattrocento Sans"/>
                <a:cs typeface="Quattrocento Sans"/>
                <a:sym typeface="Quattrocento Sans"/>
              </a:rPr>
              <a:t>No database exists that tracks current stock of MTG cards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43"/>
          <p:cNvSpPr txBox="1"/>
          <p:nvPr>
            <p:ph type="title"/>
          </p:nvPr>
        </p:nvSpPr>
        <p:spPr>
          <a:xfrm>
            <a:off x="803276" y="2219359"/>
            <a:ext cx="5021940"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SOLUTION</a:t>
            </a:r>
            <a:endParaRPr b="1" i="0" sz="3600" u="none" cap="none" strike="noStrike">
              <a:solidFill>
                <a:schemeClr val="lt2"/>
              </a:solidFill>
              <a:latin typeface="Cabin"/>
              <a:ea typeface="Cabin"/>
              <a:cs typeface="Cabin"/>
              <a:sym typeface="Cabin"/>
            </a:endParaRPr>
          </a:p>
        </p:txBody>
      </p:sp>
      <p:pic>
        <p:nvPicPr>
          <p:cNvPr descr="Abstract background" id="774" name="Google Shape;774;p43"/>
          <p:cNvPicPr preferRelativeResize="0"/>
          <p:nvPr>
            <p:ph idx="3" type="pic"/>
          </p:nvPr>
        </p:nvPicPr>
        <p:blipFill rotWithShape="1">
          <a:blip r:embed="rId3">
            <a:alphaModFix/>
          </a:blip>
          <a:srcRect b="0" l="0" r="0" t="0"/>
          <a:stretch/>
        </p:blipFill>
        <p:spPr>
          <a:xfrm>
            <a:off x="6108356" y="-20834"/>
            <a:ext cx="5245444" cy="5385816"/>
          </a:xfrm>
          <a:prstGeom prst="rect">
            <a:avLst/>
          </a:prstGeom>
          <a:noFill/>
          <a:ln>
            <a:noFill/>
          </a:ln>
        </p:spPr>
      </p:pic>
      <p:sp>
        <p:nvSpPr>
          <p:cNvPr id="775" name="Google Shape;775;p4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776" name="Google Shape;776;p4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Sword &amp; Board</a:t>
            </a:r>
            <a:endParaRPr sz="1000">
              <a:solidFill>
                <a:srgbClr val="7F7F7F"/>
              </a:solidFill>
              <a:latin typeface="Quattrocento Sans"/>
              <a:ea typeface="Quattrocento Sans"/>
              <a:cs typeface="Quattrocento Sans"/>
              <a:sym typeface="Quattrocento Sans"/>
            </a:endParaRPr>
          </a:p>
        </p:txBody>
      </p:sp>
      <p:sp>
        <p:nvSpPr>
          <p:cNvPr id="777" name="Google Shape;777;p43"/>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400">
                <a:solidFill>
                  <a:srgbClr val="7F7F7F"/>
                </a:solidFill>
                <a:latin typeface="Quattrocento Sans"/>
                <a:ea typeface="Quattrocento Sans"/>
                <a:cs typeface="Quattrocento Sans"/>
                <a:sym typeface="Quattrocento Sans"/>
              </a:rPr>
              <a:t>10.172018</a:t>
            </a:r>
            <a:endParaRPr sz="1400">
              <a:solidFill>
                <a:srgbClr val="7F7F7F"/>
              </a:solidFill>
              <a:latin typeface="Quattrocento Sans"/>
              <a:ea typeface="Quattrocento Sans"/>
              <a:cs typeface="Quattrocento Sans"/>
              <a:sym typeface="Quattrocento Sans"/>
            </a:endParaRPr>
          </a:p>
        </p:txBody>
      </p:sp>
      <p:sp>
        <p:nvSpPr>
          <p:cNvPr id="778" name="Google Shape;778;p43"/>
          <p:cNvSpPr txBox="1"/>
          <p:nvPr/>
        </p:nvSpPr>
        <p:spPr>
          <a:xfrm>
            <a:off x="309154" y="3317794"/>
            <a:ext cx="5245444" cy="2428377"/>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chemeClr val="dk1"/>
              </a:buClr>
              <a:buSzPts val="1800"/>
              <a:buFont typeface="Arial"/>
              <a:buChar char="•"/>
            </a:pPr>
            <a:r>
              <a:rPr b="0" lang="en-US" sz="1800">
                <a:solidFill>
                  <a:schemeClr val="dk1"/>
                </a:solidFill>
                <a:latin typeface="Quattrocento Sans"/>
                <a:ea typeface="Quattrocento Sans"/>
                <a:cs typeface="Quattrocento Sans"/>
                <a:sym typeface="Quattrocento Sans"/>
              </a:rPr>
              <a:t>Create an effective online marketing platform that enables versatile solutions depending on client needs</a:t>
            </a:r>
            <a:endParaRPr/>
          </a:p>
          <a:p>
            <a:pPr indent="-457200" lvl="0" marL="457200" marR="0" rtl="0" algn="l">
              <a:lnSpc>
                <a:spcPct val="100000"/>
              </a:lnSpc>
              <a:spcBef>
                <a:spcPts val="1000"/>
              </a:spcBef>
              <a:spcAft>
                <a:spcPts val="0"/>
              </a:spcAft>
              <a:buClr>
                <a:schemeClr val="dk1"/>
              </a:buClr>
              <a:buSzPts val="1800"/>
              <a:buFont typeface="Arial"/>
              <a:buChar char="•"/>
            </a:pPr>
            <a:r>
              <a:rPr b="0" lang="en-US" sz="1800">
                <a:solidFill>
                  <a:schemeClr val="dk1"/>
                </a:solidFill>
                <a:latin typeface="Quattrocento Sans"/>
                <a:ea typeface="Quattrocento Sans"/>
                <a:cs typeface="Quattrocento Sans"/>
                <a:sym typeface="Quattrocento Sans"/>
              </a:rPr>
              <a:t>Create database that tracks customer store credit and transaction history. It can be viewed by customers and edited by employees</a:t>
            </a:r>
            <a:endParaRPr/>
          </a:p>
          <a:p>
            <a:pPr indent="-457200" lvl="0" marL="457200" marR="0" rtl="0" algn="l">
              <a:lnSpc>
                <a:spcPct val="100000"/>
              </a:lnSpc>
              <a:spcBef>
                <a:spcPts val="1000"/>
              </a:spcBef>
              <a:spcAft>
                <a:spcPts val="0"/>
              </a:spcAft>
              <a:buClr>
                <a:schemeClr val="dk1"/>
              </a:buClr>
              <a:buSzPts val="1800"/>
              <a:buFont typeface="Arial"/>
              <a:buChar char="•"/>
            </a:pPr>
            <a:r>
              <a:rPr b="0" lang="en-US" sz="1800">
                <a:solidFill>
                  <a:schemeClr val="dk1"/>
                </a:solidFill>
                <a:latin typeface="Quattrocento Sans"/>
                <a:ea typeface="Quattrocento Sans"/>
                <a:cs typeface="Quattrocento Sans"/>
                <a:sym typeface="Quattrocento Sans"/>
              </a:rPr>
              <a:t>Create database that tracks inventory of MTG cards</a:t>
            </a:r>
            <a:endParaRPr/>
          </a:p>
          <a:p>
            <a:pPr indent="-304800" lvl="0" marL="457200" marR="0" rtl="0" algn="l">
              <a:lnSpc>
                <a:spcPct val="100000"/>
              </a:lnSpc>
              <a:spcBef>
                <a:spcPts val="1000"/>
              </a:spcBef>
              <a:spcAft>
                <a:spcPts val="0"/>
              </a:spcAft>
              <a:buClr>
                <a:schemeClr val="dk1"/>
              </a:buClr>
              <a:buSzPts val="2400"/>
              <a:buFont typeface="Arial"/>
              <a:buNone/>
            </a:pPr>
            <a:r>
              <a:t/>
            </a:r>
            <a:endParaRPr b="1"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pic>
        <p:nvPicPr>
          <p:cNvPr descr="Company logo" id="783" name="Google Shape;783;p44"/>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784" name="Google Shape;784;p44"/>
          <p:cNvSpPr txBox="1"/>
          <p:nvPr>
            <p:ph type="title"/>
          </p:nvPr>
        </p:nvSpPr>
        <p:spPr>
          <a:xfrm>
            <a:off x="6400317" y="707529"/>
            <a:ext cx="4494133" cy="5690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PRODUCT SLIDE</a:t>
            </a:r>
            <a:endParaRPr b="1" i="0" sz="3600" u="none" cap="none" strike="noStrike">
              <a:solidFill>
                <a:schemeClr val="lt2"/>
              </a:solidFill>
              <a:latin typeface="Cabin"/>
              <a:ea typeface="Cabin"/>
              <a:cs typeface="Cabin"/>
              <a:sym typeface="Cabin"/>
            </a:endParaRPr>
          </a:p>
        </p:txBody>
      </p:sp>
      <p:sp>
        <p:nvSpPr>
          <p:cNvPr id="785" name="Google Shape;785;p44"/>
          <p:cNvSpPr txBox="1"/>
          <p:nvPr>
            <p:ph idx="1" type="body"/>
          </p:nvPr>
        </p:nvSpPr>
        <p:spPr>
          <a:xfrm>
            <a:off x="6400317" y="1625821"/>
            <a:ext cx="4473108" cy="56908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a:t>
            </a:r>
            <a:endParaRPr b="1" i="0" sz="1800" u="none" cap="none" strike="noStrike">
              <a:solidFill>
                <a:schemeClr val="dk1"/>
              </a:solidFill>
              <a:latin typeface="Quattrocento Sans"/>
              <a:ea typeface="Quattrocento Sans"/>
              <a:cs typeface="Quattrocento Sans"/>
              <a:sym typeface="Quattrocento Sans"/>
            </a:endParaRPr>
          </a:p>
        </p:txBody>
      </p:sp>
      <p:sp>
        <p:nvSpPr>
          <p:cNvPr id="786" name="Google Shape;786;p44"/>
          <p:cNvSpPr txBox="1"/>
          <p:nvPr>
            <p:ph idx="5" type="body"/>
          </p:nvPr>
        </p:nvSpPr>
        <p:spPr>
          <a:xfrm>
            <a:off x="831850" y="3291840"/>
            <a:ext cx="1209357" cy="640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1</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pic>
        <p:nvPicPr>
          <p:cNvPr descr="Globe icon" id="787" name="Google Shape;787;p44"/>
          <p:cNvPicPr preferRelativeResize="0"/>
          <p:nvPr>
            <p:ph idx="4" type="pic"/>
          </p:nvPr>
        </p:nvPicPr>
        <p:blipFill rotWithShape="1">
          <a:blip r:embed="rId4">
            <a:alphaModFix/>
          </a:blip>
          <a:srcRect b="0" l="1446" r="1446" t="0"/>
          <a:stretch/>
        </p:blipFill>
        <p:spPr>
          <a:xfrm>
            <a:off x="2090460" y="3273552"/>
            <a:ext cx="640080" cy="658368"/>
          </a:xfrm>
          <a:prstGeom prst="rect">
            <a:avLst/>
          </a:prstGeom>
          <a:noFill/>
          <a:ln>
            <a:noFill/>
          </a:ln>
        </p:spPr>
      </p:pic>
      <p:sp>
        <p:nvSpPr>
          <p:cNvPr id="788" name="Google Shape;788;p44"/>
          <p:cNvSpPr txBox="1"/>
          <p:nvPr>
            <p:ph idx="3" type="body"/>
          </p:nvPr>
        </p:nvSpPr>
        <p:spPr>
          <a:xfrm>
            <a:off x="2920469" y="3291840"/>
            <a:ext cx="2670048" cy="640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a:t>
            </a:r>
            <a:endParaRPr/>
          </a:p>
        </p:txBody>
      </p:sp>
      <p:sp>
        <p:nvSpPr>
          <p:cNvPr id="789" name="Google Shape;789;p44"/>
          <p:cNvSpPr txBox="1"/>
          <p:nvPr>
            <p:ph idx="14" type="body"/>
          </p:nvPr>
        </p:nvSpPr>
        <p:spPr>
          <a:xfrm>
            <a:off x="6460807" y="3291840"/>
            <a:ext cx="1209357" cy="640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2</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pic>
        <p:nvPicPr>
          <p:cNvPr descr="Cubes icon" id="790" name="Google Shape;790;p44"/>
          <p:cNvPicPr preferRelativeResize="0"/>
          <p:nvPr>
            <p:ph idx="13" type="pic"/>
          </p:nvPr>
        </p:nvPicPr>
        <p:blipFill rotWithShape="1">
          <a:blip r:embed="rId5">
            <a:alphaModFix/>
          </a:blip>
          <a:srcRect b="0" l="1446" r="1446" t="0"/>
          <a:stretch/>
        </p:blipFill>
        <p:spPr>
          <a:xfrm>
            <a:off x="7719417" y="3273552"/>
            <a:ext cx="640080" cy="658368"/>
          </a:xfrm>
          <a:prstGeom prst="rect">
            <a:avLst/>
          </a:prstGeom>
          <a:noFill/>
          <a:ln>
            <a:noFill/>
          </a:ln>
        </p:spPr>
      </p:pic>
      <p:sp>
        <p:nvSpPr>
          <p:cNvPr id="791" name="Google Shape;791;p44"/>
          <p:cNvSpPr txBox="1"/>
          <p:nvPr>
            <p:ph idx="9" type="body"/>
          </p:nvPr>
        </p:nvSpPr>
        <p:spPr>
          <a:xfrm>
            <a:off x="8549426" y="3291840"/>
            <a:ext cx="2670048" cy="640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a:t>
            </a:r>
            <a:endParaRPr/>
          </a:p>
        </p:txBody>
      </p:sp>
      <p:sp>
        <p:nvSpPr>
          <p:cNvPr id="792" name="Google Shape;792;p44"/>
          <p:cNvSpPr txBox="1"/>
          <p:nvPr>
            <p:ph idx="8" type="body"/>
          </p:nvPr>
        </p:nvSpPr>
        <p:spPr>
          <a:xfrm>
            <a:off x="831850" y="4427608"/>
            <a:ext cx="1209357" cy="640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3</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pic>
        <p:nvPicPr>
          <p:cNvPr descr="Microprocessor icon" id="793" name="Google Shape;793;p44"/>
          <p:cNvPicPr preferRelativeResize="0"/>
          <p:nvPr>
            <p:ph idx="7" type="pic"/>
          </p:nvPr>
        </p:nvPicPr>
        <p:blipFill rotWithShape="1">
          <a:blip r:embed="rId6">
            <a:alphaModFix/>
          </a:blip>
          <a:srcRect b="0" l="1329" r="1328" t="0"/>
          <a:stretch/>
        </p:blipFill>
        <p:spPr>
          <a:xfrm>
            <a:off x="2090460" y="4409320"/>
            <a:ext cx="640080" cy="658368"/>
          </a:xfrm>
          <a:prstGeom prst="rect">
            <a:avLst/>
          </a:prstGeom>
          <a:noFill/>
          <a:ln>
            <a:noFill/>
          </a:ln>
        </p:spPr>
      </p:pic>
      <p:sp>
        <p:nvSpPr>
          <p:cNvPr id="794" name="Google Shape;794;p44"/>
          <p:cNvSpPr txBox="1"/>
          <p:nvPr>
            <p:ph idx="6" type="body"/>
          </p:nvPr>
        </p:nvSpPr>
        <p:spPr>
          <a:xfrm>
            <a:off x="2920469" y="4427608"/>
            <a:ext cx="2670048" cy="640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a:t>
            </a:r>
            <a:endParaRPr/>
          </a:p>
        </p:txBody>
      </p:sp>
      <p:sp>
        <p:nvSpPr>
          <p:cNvPr id="795" name="Google Shape;795;p44"/>
          <p:cNvSpPr txBox="1"/>
          <p:nvPr>
            <p:ph idx="17" type="body"/>
          </p:nvPr>
        </p:nvSpPr>
        <p:spPr>
          <a:xfrm>
            <a:off x="6460807" y="4427608"/>
            <a:ext cx="1209357" cy="64008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Courier New"/>
              <a:buNone/>
            </a:pPr>
            <a:r>
              <a:rPr b="1" i="0" lang="en-US" sz="2000" u="none" cap="none" strike="noStrike">
                <a:solidFill>
                  <a:schemeClr val="lt2"/>
                </a:solidFill>
                <a:latin typeface="Cabin"/>
                <a:ea typeface="Cabin"/>
                <a:cs typeface="Cabin"/>
                <a:sym typeface="Cabin"/>
              </a:rPr>
              <a:t>Section 4</a:t>
            </a:r>
            <a:br>
              <a:rPr b="1" i="0" lang="en-US" sz="2000" u="none" cap="none" strike="noStrike">
                <a:solidFill>
                  <a:schemeClr val="lt2"/>
                </a:solidFill>
                <a:latin typeface="Cabin"/>
                <a:ea typeface="Cabin"/>
                <a:cs typeface="Cabin"/>
                <a:sym typeface="Cabin"/>
              </a:rPr>
            </a:br>
            <a:r>
              <a:rPr b="1" i="0" lang="en-US" sz="2000" u="none" cap="none" strike="noStrike">
                <a:solidFill>
                  <a:schemeClr val="lt2"/>
                </a:solidFill>
                <a:latin typeface="Cabin"/>
                <a:ea typeface="Cabin"/>
                <a:cs typeface="Cabin"/>
                <a:sym typeface="Cabin"/>
              </a:rPr>
              <a:t>Title</a:t>
            </a:r>
            <a:endParaRPr b="1" i="0" sz="2000" u="none" cap="none" strike="noStrike">
              <a:solidFill>
                <a:schemeClr val="lt2"/>
              </a:solidFill>
              <a:latin typeface="Cabin"/>
              <a:ea typeface="Cabin"/>
              <a:cs typeface="Cabin"/>
              <a:sym typeface="Cabin"/>
            </a:endParaRPr>
          </a:p>
        </p:txBody>
      </p:sp>
      <p:pic>
        <p:nvPicPr>
          <p:cNvPr descr="Atom icon" id="796" name="Google Shape;796;p44"/>
          <p:cNvPicPr preferRelativeResize="0"/>
          <p:nvPr>
            <p:ph idx="16" type="pic"/>
          </p:nvPr>
        </p:nvPicPr>
        <p:blipFill rotWithShape="1">
          <a:blip r:embed="rId7">
            <a:alphaModFix/>
          </a:blip>
          <a:srcRect b="0" l="1329" r="1328" t="0"/>
          <a:stretch/>
        </p:blipFill>
        <p:spPr>
          <a:xfrm>
            <a:off x="7719417" y="4409320"/>
            <a:ext cx="640080" cy="658368"/>
          </a:xfrm>
          <a:prstGeom prst="rect">
            <a:avLst/>
          </a:prstGeom>
          <a:noFill/>
          <a:ln>
            <a:noFill/>
          </a:ln>
        </p:spPr>
      </p:pic>
      <p:sp>
        <p:nvSpPr>
          <p:cNvPr id="797" name="Google Shape;797;p44"/>
          <p:cNvSpPr txBox="1"/>
          <p:nvPr>
            <p:ph idx="15" type="body"/>
          </p:nvPr>
        </p:nvSpPr>
        <p:spPr>
          <a:xfrm>
            <a:off x="8549426" y="4427608"/>
            <a:ext cx="2670048" cy="640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a:t>
            </a:r>
            <a:endParaRPr/>
          </a:p>
        </p:txBody>
      </p:sp>
      <p:sp>
        <p:nvSpPr>
          <p:cNvPr id="798" name="Google Shape;798;p4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799" name="Google Shape;799;p4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00" name="Google Shape;800;p44"/>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pic>
        <p:nvPicPr>
          <p:cNvPr descr="Company logo" id="805" name="Google Shape;805;p45"/>
          <p:cNvPicPr preferRelativeResize="0"/>
          <p:nvPr>
            <p:ph idx="2" type="pic"/>
          </p:nvPr>
        </p:nvPicPr>
        <p:blipFill rotWithShape="1">
          <a:blip r:embed="rId3">
            <a:alphaModFix/>
          </a:blip>
          <a:srcRect b="0" l="0" r="0" t="0"/>
          <a:stretch/>
        </p:blipFill>
        <p:spPr>
          <a:xfrm>
            <a:off x="831850" y="859665"/>
            <a:ext cx="1078992" cy="548640"/>
          </a:xfrm>
          <a:prstGeom prst="rect">
            <a:avLst/>
          </a:prstGeom>
          <a:noFill/>
          <a:ln>
            <a:noFill/>
          </a:ln>
        </p:spPr>
      </p:pic>
      <p:sp>
        <p:nvSpPr>
          <p:cNvPr id="806" name="Google Shape;806;p45"/>
          <p:cNvSpPr txBox="1"/>
          <p:nvPr>
            <p:ph type="title"/>
          </p:nvPr>
        </p:nvSpPr>
        <p:spPr>
          <a:xfrm>
            <a:off x="803276" y="2091023"/>
            <a:ext cx="4464049"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PRODUCT</a:t>
            </a:r>
            <a:endParaRPr b="1" i="0" sz="3600" u="none" cap="none" strike="noStrike">
              <a:solidFill>
                <a:schemeClr val="lt2"/>
              </a:solidFill>
              <a:latin typeface="Cabin"/>
              <a:ea typeface="Cabin"/>
              <a:cs typeface="Cabin"/>
              <a:sym typeface="Cabin"/>
            </a:endParaRPr>
          </a:p>
        </p:txBody>
      </p:sp>
      <p:sp>
        <p:nvSpPr>
          <p:cNvPr id="807" name="Google Shape;807;p45"/>
          <p:cNvSpPr txBox="1"/>
          <p:nvPr>
            <p:ph idx="1" type="body"/>
          </p:nvPr>
        </p:nvSpPr>
        <p:spPr>
          <a:xfrm>
            <a:off x="826770" y="3244567"/>
            <a:ext cx="4443165" cy="56908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a:t>
            </a:r>
            <a:endParaRPr b="1" i="0" sz="18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chemeClr val="dk1"/>
              </a:buClr>
              <a:buSzPts val="1800"/>
              <a:buFont typeface="Arial"/>
              <a:buNone/>
            </a:pPr>
            <a:r>
              <a:t/>
            </a:r>
            <a:endParaRPr b="1" i="0" sz="1800" u="none" cap="none" strike="noStrike">
              <a:solidFill>
                <a:schemeClr val="dk1"/>
              </a:solidFill>
              <a:latin typeface="Quattrocento Sans"/>
              <a:ea typeface="Quattrocento Sans"/>
              <a:cs typeface="Quattrocento Sans"/>
              <a:sym typeface="Quattrocento Sans"/>
            </a:endParaRPr>
          </a:p>
        </p:txBody>
      </p:sp>
      <p:sp>
        <p:nvSpPr>
          <p:cNvPr id="808" name="Google Shape;808;p45"/>
          <p:cNvSpPr txBox="1"/>
          <p:nvPr>
            <p:ph idx="3" type="body"/>
          </p:nvPr>
        </p:nvSpPr>
        <p:spPr>
          <a:xfrm>
            <a:off x="815720" y="3869349"/>
            <a:ext cx="4452987" cy="1328330"/>
          </a:xfrm>
          <a:prstGeom prst="rect">
            <a:avLst/>
          </a:prstGeom>
          <a:noFill/>
          <a:ln>
            <a:noFill/>
          </a:ln>
        </p:spPr>
        <p:txBody>
          <a:bodyPr anchorCtr="0" anchor="t" bIns="0" lIns="0" spcFirstLastPara="1" rIns="0" wrap="square" tIns="0">
            <a:noAutofit/>
          </a:bodyPr>
          <a:lstStyle/>
          <a:p>
            <a:pPr indent="-216000" lvl="0" marL="216000" marR="0" rtl="0" algn="l">
              <a:lnSpc>
                <a:spcPct val="90000"/>
              </a:lnSpc>
              <a:spcBef>
                <a:spcPts val="0"/>
              </a:spcBef>
              <a:spcAft>
                <a:spcPts val="0"/>
              </a:spcAft>
              <a:buClr>
                <a:schemeClr val="dk1"/>
              </a:buClr>
              <a:buSzPts val="1295"/>
              <a:buFont typeface="Courier New"/>
              <a:buChar char="o"/>
            </a:pPr>
            <a:r>
              <a:rPr b="0" i="0" lang="en-US" sz="1295" u="none" cap="none" strike="noStrike">
                <a:solidFill>
                  <a:schemeClr val="dk2"/>
                </a:solidFill>
                <a:latin typeface="Quattrocento Sans"/>
                <a:ea typeface="Quattrocento Sans"/>
                <a:cs typeface="Quattrocento Sans"/>
                <a:sym typeface="Quattrocento Sans"/>
              </a:rPr>
              <a:t>Lorem ipsum dolor sit amet, consectetuer adipiscing elit. Maecenas porttitor congue massa. </a:t>
            </a:r>
            <a:endParaRPr/>
          </a:p>
          <a:p>
            <a:pPr indent="-216000" lvl="0" marL="216000" marR="0" rtl="0" algn="l">
              <a:lnSpc>
                <a:spcPct val="90000"/>
              </a:lnSpc>
              <a:spcBef>
                <a:spcPts val="600"/>
              </a:spcBef>
              <a:spcAft>
                <a:spcPts val="0"/>
              </a:spcAft>
              <a:buClr>
                <a:schemeClr val="dk1"/>
              </a:buClr>
              <a:buSzPts val="1295"/>
              <a:buFont typeface="Courier New"/>
              <a:buChar char="o"/>
            </a:pPr>
            <a:r>
              <a:rPr b="0" i="0" lang="en-US" sz="1295" u="none" cap="none" strike="noStrike">
                <a:solidFill>
                  <a:schemeClr val="dk2"/>
                </a:solidFill>
                <a:latin typeface="Quattrocento Sans"/>
                <a:ea typeface="Quattrocento Sans"/>
                <a:cs typeface="Quattrocento Sans"/>
                <a:sym typeface="Quattrocento Sans"/>
              </a:rPr>
              <a:t>Nunc viverra imperdiet enim. Fusce est. Vivamus a tellus.</a:t>
            </a:r>
            <a:endParaRPr/>
          </a:p>
          <a:p>
            <a:pPr indent="-216000" lvl="0" marL="216000" marR="0" rtl="0" algn="l">
              <a:lnSpc>
                <a:spcPct val="90000"/>
              </a:lnSpc>
              <a:spcBef>
                <a:spcPts val="600"/>
              </a:spcBef>
              <a:spcAft>
                <a:spcPts val="0"/>
              </a:spcAft>
              <a:buClr>
                <a:schemeClr val="dk1"/>
              </a:buClr>
              <a:buSzPts val="1295"/>
              <a:buFont typeface="Courier New"/>
              <a:buChar char="o"/>
            </a:pPr>
            <a:r>
              <a:rPr b="0" i="0" lang="en-US" sz="1295" u="none" cap="none" strike="noStrike">
                <a:solidFill>
                  <a:schemeClr val="dk2"/>
                </a:solidFill>
                <a:latin typeface="Quattrocento Sans"/>
                <a:ea typeface="Quattrocento Sans"/>
                <a:cs typeface="Quattrocento Sans"/>
                <a:sym typeface="Quattrocento Sans"/>
              </a:rPr>
              <a:t>Pellentesque habitant morbi tristique senectus et netus et malesuada fames ac turpis egestas. Proin pharetra nonummy pede. Mauris et orci.</a:t>
            </a:r>
            <a:endParaRPr/>
          </a:p>
          <a:p>
            <a:pPr indent="-133767" lvl="0" marL="216000" marR="0" rtl="0" algn="l">
              <a:lnSpc>
                <a:spcPct val="90000"/>
              </a:lnSpc>
              <a:spcBef>
                <a:spcPts val="600"/>
              </a:spcBef>
              <a:spcAft>
                <a:spcPts val="0"/>
              </a:spcAft>
              <a:buClr>
                <a:schemeClr val="dk1"/>
              </a:buClr>
              <a:buSzPts val="1295"/>
              <a:buFont typeface="Courier New"/>
              <a:buNone/>
            </a:pPr>
            <a:r>
              <a:t/>
            </a:r>
            <a:endParaRPr b="0" i="0" sz="1295" u="none" cap="none" strike="noStrike">
              <a:solidFill>
                <a:schemeClr val="dk2"/>
              </a:solidFill>
              <a:latin typeface="Quattrocento Sans"/>
              <a:ea typeface="Quattrocento Sans"/>
              <a:cs typeface="Quattrocento Sans"/>
              <a:sym typeface="Quattrocento Sans"/>
            </a:endParaRPr>
          </a:p>
        </p:txBody>
      </p:sp>
      <p:pic>
        <p:nvPicPr>
          <p:cNvPr descr="Abstract background" id="809" name="Google Shape;809;p45"/>
          <p:cNvPicPr preferRelativeResize="0"/>
          <p:nvPr>
            <p:ph idx="4" type="pic"/>
          </p:nvPr>
        </p:nvPicPr>
        <p:blipFill rotWithShape="1">
          <a:blip r:embed="rId4">
            <a:alphaModFix/>
          </a:blip>
          <a:srcRect b="0" l="0" r="0" t="0"/>
          <a:stretch/>
        </p:blipFill>
        <p:spPr>
          <a:xfrm>
            <a:off x="6362829" y="1673942"/>
            <a:ext cx="4853962" cy="3141406"/>
          </a:xfrm>
          <a:prstGeom prst="rect">
            <a:avLst/>
          </a:prstGeom>
          <a:noFill/>
          <a:ln cap="flat" cmpd="sng" w="25400">
            <a:solidFill>
              <a:schemeClr val="dk2"/>
            </a:solidFill>
            <a:prstDash val="solid"/>
            <a:round/>
            <a:headEnd len="sm" w="sm" type="none"/>
            <a:tailEnd len="sm" w="sm" type="none"/>
          </a:ln>
        </p:spPr>
      </p:pic>
      <p:sp>
        <p:nvSpPr>
          <p:cNvPr id="810" name="Google Shape;810;p4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11" name="Google Shape;811;p4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12" name="Google Shape;812;p45"/>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pic>
        <p:nvPicPr>
          <p:cNvPr descr="Company logo" id="817" name="Google Shape;817;p46"/>
          <p:cNvPicPr preferRelativeResize="0"/>
          <p:nvPr>
            <p:ph idx="3" type="pic"/>
          </p:nvPr>
        </p:nvPicPr>
        <p:blipFill rotWithShape="1">
          <a:blip r:embed="rId3">
            <a:alphaModFix/>
          </a:blip>
          <a:srcRect b="0" l="0" r="0" t="0"/>
          <a:stretch/>
        </p:blipFill>
        <p:spPr>
          <a:xfrm>
            <a:off x="831850" y="859665"/>
            <a:ext cx="1078992" cy="548640"/>
          </a:xfrm>
          <a:prstGeom prst="rect">
            <a:avLst/>
          </a:prstGeom>
          <a:noFill/>
          <a:ln>
            <a:noFill/>
          </a:ln>
        </p:spPr>
      </p:pic>
      <p:sp>
        <p:nvSpPr>
          <p:cNvPr id="818" name="Google Shape;818;p46"/>
          <p:cNvSpPr txBox="1"/>
          <p:nvPr>
            <p:ph type="title"/>
          </p:nvPr>
        </p:nvSpPr>
        <p:spPr>
          <a:xfrm>
            <a:off x="3863976" y="696584"/>
            <a:ext cx="4464049" cy="569086"/>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DIVIDER</a:t>
            </a:r>
            <a:endParaRPr b="1" i="0" sz="3600" u="none" cap="none" strike="noStrike">
              <a:solidFill>
                <a:schemeClr val="lt2"/>
              </a:solidFill>
              <a:latin typeface="Cabin"/>
              <a:ea typeface="Cabin"/>
              <a:cs typeface="Cabin"/>
              <a:sym typeface="Cabin"/>
            </a:endParaRPr>
          </a:p>
        </p:txBody>
      </p:sp>
      <p:pic>
        <p:nvPicPr>
          <p:cNvPr descr="Abstract background" id="819" name="Google Shape;819;p46"/>
          <p:cNvPicPr preferRelativeResize="0"/>
          <p:nvPr>
            <p:ph idx="2" type="pic"/>
          </p:nvPr>
        </p:nvPicPr>
        <p:blipFill rotWithShape="1">
          <a:blip r:embed="rId4">
            <a:alphaModFix/>
          </a:blip>
          <a:srcRect b="0" l="0" r="0" t="0"/>
          <a:stretch/>
        </p:blipFill>
        <p:spPr>
          <a:xfrm>
            <a:off x="0" y="1682496"/>
            <a:ext cx="12191999" cy="3493008"/>
          </a:xfrm>
          <a:prstGeom prst="rect">
            <a:avLst/>
          </a:prstGeom>
          <a:noFill/>
          <a:ln>
            <a:noFill/>
          </a:ln>
        </p:spPr>
      </p:pic>
      <p:sp>
        <p:nvSpPr>
          <p:cNvPr id="820" name="Google Shape;820;p46"/>
          <p:cNvSpPr txBox="1"/>
          <p:nvPr>
            <p:ph idx="1" type="body"/>
          </p:nvPr>
        </p:nvSpPr>
        <p:spPr>
          <a:xfrm>
            <a:off x="3884860" y="1983086"/>
            <a:ext cx="4443165" cy="56908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Quattrocento Sans"/>
                <a:ea typeface="Quattrocento Sans"/>
                <a:cs typeface="Quattrocento Sans"/>
                <a:sym typeface="Quattrocento Sans"/>
              </a:rPr>
              <a:t>LOREM IPSUM DOLOR SIT AMET, CONSECTETUER ADIPISCING ELIT</a:t>
            </a:r>
            <a:endParaRPr b="1" i="0" sz="1800" u="none" cap="none" strike="noStrike">
              <a:solidFill>
                <a:schemeClr val="dk1"/>
              </a:solidFill>
              <a:latin typeface="Quattrocento Sans"/>
              <a:ea typeface="Quattrocento Sans"/>
              <a:cs typeface="Quattrocento Sans"/>
              <a:sym typeface="Quattrocento Sans"/>
            </a:endParaRPr>
          </a:p>
        </p:txBody>
      </p:sp>
      <p:sp>
        <p:nvSpPr>
          <p:cNvPr id="821" name="Google Shape;821;p4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22" name="Google Shape;822;p4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823" name="Google Shape;823;p46"/>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000">
                <a:solidFill>
                  <a:srgbClr val="7F7F7F"/>
                </a:solidFill>
                <a:latin typeface="Quattrocento Sans"/>
                <a:ea typeface="Quattrocento Sans"/>
                <a:cs typeface="Quattrocento Sans"/>
                <a:sym typeface="Quattrocento Sans"/>
              </a:rPr>
              <a:t>MM.DD.20XX</a:t>
            </a:r>
            <a:endParaRPr sz="1000">
              <a:solidFill>
                <a:srgbClr val="7F7F7F"/>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