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1"/>
  </p:sldMasterIdLst>
  <p:notesMasterIdLst>
    <p:notesMasterId r:id="rId30"/>
  </p:notesMasterIdLst>
  <p:handoutMasterIdLst>
    <p:handoutMasterId r:id="rId31"/>
  </p:handoutMasterIdLst>
  <p:sldIdLst>
    <p:sldId id="256" r:id="rId2"/>
    <p:sldId id="258" r:id="rId3"/>
    <p:sldId id="283" r:id="rId4"/>
    <p:sldId id="259" r:id="rId5"/>
    <p:sldId id="284" r:id="rId6"/>
    <p:sldId id="260" r:id="rId7"/>
    <p:sldId id="261" r:id="rId8"/>
    <p:sldId id="265" r:id="rId9"/>
    <p:sldId id="262" r:id="rId10"/>
    <p:sldId id="263" r:id="rId11"/>
    <p:sldId id="264"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11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3164"/>
    <a:srgbClr val="225B5F"/>
    <a:srgbClr val="E6E6E6"/>
    <a:srgbClr val="0F1722"/>
    <a:srgbClr val="348151"/>
    <a:srgbClr val="1B2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92" d="100"/>
          <a:sy n="92" d="100"/>
        </p:scale>
        <p:origin x="84" y="588"/>
      </p:cViewPr>
      <p:guideLst>
        <p:guide orient="horz" pos="2160"/>
        <p:guide pos="3840"/>
        <p:guide orient="horz" pos="3113"/>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tx1"/>
            </a:solidFill>
            <a:ln>
              <a:noFill/>
            </a:ln>
            <a:effectLst/>
          </c:spPr>
          <c:invertIfNegative val="0"/>
          <c:cat>
            <c:strRef>
              <c:f>Sheet1!$A$2:$A$6</c:f>
              <c:strCache>
                <c:ptCount val="5"/>
                <c:pt idx="0">
                  <c:v>20XX</c:v>
                </c:pt>
                <c:pt idx="1">
                  <c:v>20XX</c:v>
                </c:pt>
                <c:pt idx="2">
                  <c:v>20XX</c:v>
                </c:pt>
                <c:pt idx="3">
                  <c:v>20XX</c:v>
                </c:pt>
                <c:pt idx="4">
                  <c:v>20XX</c:v>
                </c:pt>
              </c:strCache>
            </c:strRef>
          </c:cat>
          <c:val>
            <c:numRef>
              <c:f>Sheet1!$B$2:$B$6</c:f>
              <c:numCache>
                <c:formatCode>[$$-409]#,##0</c:formatCode>
                <c:ptCount val="5"/>
                <c:pt idx="0">
                  <c:v>10000</c:v>
                </c:pt>
                <c:pt idx="1">
                  <c:v>20000</c:v>
                </c:pt>
                <c:pt idx="2">
                  <c:v>30000</c:v>
                </c:pt>
                <c:pt idx="3">
                  <c:v>40000</c:v>
                </c:pt>
                <c:pt idx="4">
                  <c:v>50000</c:v>
                </c:pt>
              </c:numCache>
            </c:numRef>
          </c:val>
          <c:extLst>
            <c:ext xmlns:c16="http://schemas.microsoft.com/office/drawing/2014/chart" uri="{C3380CC4-5D6E-409C-BE32-E72D297353CC}">
              <c16:uniqueId val="{00000000-B6DD-44BE-AC8F-003E903E017E}"/>
            </c:ext>
          </c:extLst>
        </c:ser>
        <c:ser>
          <c:idx val="1"/>
          <c:order val="1"/>
          <c:tx>
            <c:strRef>
              <c:f>Sheet1!$C$1</c:f>
              <c:strCache>
                <c:ptCount val="1"/>
                <c:pt idx="0">
                  <c:v>Series 2</c:v>
                </c:pt>
              </c:strCache>
            </c:strRef>
          </c:tx>
          <c:spPr>
            <a:solidFill>
              <a:schemeClr val="accent2"/>
            </a:solidFill>
            <a:ln>
              <a:noFill/>
            </a:ln>
            <a:effectLst/>
          </c:spPr>
          <c:invertIfNegative val="0"/>
          <c:cat>
            <c:strRef>
              <c:f>Sheet1!$A$2:$A$6</c:f>
              <c:strCache>
                <c:ptCount val="5"/>
                <c:pt idx="0">
                  <c:v>20XX</c:v>
                </c:pt>
                <c:pt idx="1">
                  <c:v>20XX</c:v>
                </c:pt>
                <c:pt idx="2">
                  <c:v>20XX</c:v>
                </c:pt>
                <c:pt idx="3">
                  <c:v>20XX</c:v>
                </c:pt>
                <c:pt idx="4">
                  <c:v>20XX</c:v>
                </c:pt>
              </c:strCache>
            </c:strRef>
          </c:cat>
          <c:val>
            <c:numRef>
              <c:f>Sheet1!$C$2:$C$6</c:f>
              <c:numCache>
                <c:formatCode>General</c:formatCode>
                <c:ptCount val="5"/>
              </c:numCache>
            </c:numRef>
          </c:val>
          <c:extLst>
            <c:ext xmlns:c16="http://schemas.microsoft.com/office/drawing/2014/chart" uri="{C3380CC4-5D6E-409C-BE32-E72D297353CC}">
              <c16:uniqueId val="{00000001-B6DD-44BE-AC8F-003E903E017E}"/>
            </c:ext>
          </c:extLst>
        </c:ser>
        <c:ser>
          <c:idx val="2"/>
          <c:order val="2"/>
          <c:tx>
            <c:strRef>
              <c:f>Sheet1!$D$1</c:f>
              <c:strCache>
                <c:ptCount val="1"/>
                <c:pt idx="0">
                  <c:v>Series 3</c:v>
                </c:pt>
              </c:strCache>
            </c:strRef>
          </c:tx>
          <c:spPr>
            <a:solidFill>
              <a:schemeClr val="accent3"/>
            </a:solidFill>
            <a:ln>
              <a:noFill/>
            </a:ln>
            <a:effectLst/>
          </c:spPr>
          <c:invertIfNegative val="0"/>
          <c:cat>
            <c:strRef>
              <c:f>Sheet1!$A$2:$A$6</c:f>
              <c:strCache>
                <c:ptCount val="5"/>
                <c:pt idx="0">
                  <c:v>20XX</c:v>
                </c:pt>
                <c:pt idx="1">
                  <c:v>20XX</c:v>
                </c:pt>
                <c:pt idx="2">
                  <c:v>20XX</c:v>
                </c:pt>
                <c:pt idx="3">
                  <c:v>20XX</c:v>
                </c:pt>
                <c:pt idx="4">
                  <c:v>20XX</c:v>
                </c:pt>
              </c:strCache>
            </c:strRef>
          </c:cat>
          <c:val>
            <c:numRef>
              <c:f>Sheet1!$D$2:$D$6</c:f>
              <c:numCache>
                <c:formatCode>General</c:formatCode>
                <c:ptCount val="5"/>
              </c:numCache>
            </c:numRef>
          </c:val>
          <c:extLst>
            <c:ext xmlns:c16="http://schemas.microsoft.com/office/drawing/2014/chart" uri="{C3380CC4-5D6E-409C-BE32-E72D297353CC}">
              <c16:uniqueId val="{00000002-B6DD-44BE-AC8F-003E903E017E}"/>
            </c:ext>
          </c:extLst>
        </c:ser>
        <c:dLbls>
          <c:showLegendKey val="0"/>
          <c:showVal val="0"/>
          <c:showCatName val="0"/>
          <c:showSerName val="0"/>
          <c:showPercent val="0"/>
          <c:showBubbleSize val="0"/>
        </c:dLbls>
        <c:gapWidth val="88"/>
        <c:overlap val="100"/>
        <c:axId val="569261016"/>
        <c:axId val="569262984"/>
      </c:barChart>
      <c:catAx>
        <c:axId val="569261016"/>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569262984"/>
        <c:crosses val="autoZero"/>
        <c:auto val="1"/>
        <c:lblAlgn val="ctr"/>
        <c:lblOffset val="100"/>
        <c:noMultiLvlLbl val="0"/>
      </c:catAx>
      <c:valAx>
        <c:axId val="569262984"/>
        <c:scaling>
          <c:orientation val="minMax"/>
          <c:max val="50000"/>
        </c:scaling>
        <c:delete val="0"/>
        <c:axPos val="l"/>
        <c:majorGridlines>
          <c:spPr>
            <a:ln w="9525" cap="flat" cmpd="sng" algn="ctr">
              <a:solidFill>
                <a:srgbClr val="1B2434"/>
              </a:solidFill>
              <a:round/>
            </a:ln>
            <a:effectLst/>
          </c:spPr>
        </c:majorGridlines>
        <c:numFmt formatCode="[$$-409]#,##0"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569261016"/>
        <c:crosses val="autoZero"/>
        <c:crossBetween val="between"/>
        <c:majorUnit val="100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tx1"/>
              </a:solidFill>
              <a:ln w="19050">
                <a:noFill/>
              </a:ln>
              <a:effectLst/>
            </c:spPr>
            <c:extLst>
              <c:ext xmlns:c16="http://schemas.microsoft.com/office/drawing/2014/chart" uri="{C3380CC4-5D6E-409C-BE32-E72D297353CC}">
                <c16:uniqueId val="{00000005-62CF-41AE-A01F-A0D11D9A5E12}"/>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2-62CF-41AE-A01F-A0D11D9A5E12}"/>
              </c:ext>
            </c:extLst>
          </c:dPt>
          <c:dPt>
            <c:idx val="2"/>
            <c:bubble3D val="0"/>
            <c:spPr>
              <a:solidFill>
                <a:srgbClr val="B53164"/>
              </a:solidFill>
              <a:ln w="19050">
                <a:noFill/>
              </a:ln>
              <a:effectLst/>
            </c:spPr>
            <c:extLst>
              <c:ext xmlns:c16="http://schemas.microsoft.com/office/drawing/2014/chart" uri="{C3380CC4-5D6E-409C-BE32-E72D297353CC}">
                <c16:uniqueId val="{00000003-62CF-41AE-A01F-A0D11D9A5E12}"/>
              </c:ext>
            </c:extLst>
          </c:dPt>
          <c:dPt>
            <c:idx val="3"/>
            <c:bubble3D val="0"/>
            <c:spPr>
              <a:solidFill>
                <a:srgbClr val="225B5F"/>
              </a:solidFill>
              <a:ln w="19050">
                <a:noFill/>
              </a:ln>
              <a:effectLst/>
            </c:spPr>
            <c:extLst>
              <c:ext xmlns:c16="http://schemas.microsoft.com/office/drawing/2014/chart" uri="{C3380CC4-5D6E-409C-BE32-E72D297353CC}">
                <c16:uniqueId val="{00000006-62CF-41AE-A01F-A0D11D9A5E12}"/>
              </c:ext>
            </c:extLst>
          </c:dPt>
          <c:dPt>
            <c:idx val="4"/>
            <c:bubble3D val="0"/>
            <c:spPr>
              <a:solidFill>
                <a:schemeClr val="accent2"/>
              </a:solidFill>
              <a:ln w="19050">
                <a:noFill/>
              </a:ln>
              <a:effectLst/>
            </c:spPr>
            <c:extLst>
              <c:ext xmlns:c16="http://schemas.microsoft.com/office/drawing/2014/chart" uri="{C3380CC4-5D6E-409C-BE32-E72D297353CC}">
                <c16:uniqueId val="{00000001-62CF-41AE-A01F-A0D11D9A5E12}"/>
              </c:ext>
            </c:extLst>
          </c:dPt>
          <c:dPt>
            <c:idx val="5"/>
            <c:bubble3D val="0"/>
            <c:spPr>
              <a:solidFill>
                <a:schemeClr val="accent2">
                  <a:lumMod val="20000"/>
                  <a:lumOff val="80000"/>
                </a:schemeClr>
              </a:solidFill>
              <a:ln w="19050">
                <a:noFill/>
              </a:ln>
              <a:effectLst/>
            </c:spPr>
            <c:extLst>
              <c:ext xmlns:c16="http://schemas.microsoft.com/office/drawing/2014/chart" uri="{C3380CC4-5D6E-409C-BE32-E72D297353CC}">
                <c16:uniqueId val="{00000004-62CF-41AE-A01F-A0D11D9A5E12}"/>
              </c:ext>
            </c:extLst>
          </c:dPt>
          <c:cat>
            <c:strRef>
              <c:f>Sheet1!$A$2:$A$7</c:f>
              <c:strCache>
                <c:ptCount val="4"/>
                <c:pt idx="0">
                  <c:v>1st Qtr</c:v>
                </c:pt>
                <c:pt idx="1">
                  <c:v>2nd Qtr</c:v>
                </c:pt>
                <c:pt idx="2">
                  <c:v>3rd Qtr</c:v>
                </c:pt>
                <c:pt idx="3">
                  <c:v>4th Qtr</c:v>
                </c:pt>
              </c:strCache>
            </c:strRef>
          </c:cat>
          <c:val>
            <c:numRef>
              <c:f>Sheet1!$B$2:$B$7</c:f>
              <c:numCache>
                <c:formatCode>General</c:formatCode>
                <c:ptCount val="6"/>
                <c:pt idx="0">
                  <c:v>5</c:v>
                </c:pt>
                <c:pt idx="1">
                  <c:v>5</c:v>
                </c:pt>
                <c:pt idx="2">
                  <c:v>5</c:v>
                </c:pt>
                <c:pt idx="3">
                  <c:v>5</c:v>
                </c:pt>
                <c:pt idx="4">
                  <c:v>8</c:v>
                </c:pt>
                <c:pt idx="5">
                  <c:v>5</c:v>
                </c:pt>
              </c:numCache>
            </c:numRef>
          </c:val>
          <c:extLst>
            <c:ext xmlns:c16="http://schemas.microsoft.com/office/drawing/2014/chart" uri="{C3380CC4-5D6E-409C-BE32-E72D297353CC}">
              <c16:uniqueId val="{00000000-62CF-41AE-A01F-A0D11D9A5E12}"/>
            </c:ext>
          </c:extLst>
        </c:ser>
        <c:dLbls>
          <c:showLegendKey val="0"/>
          <c:showVal val="0"/>
          <c:showCatName val="0"/>
          <c:showSerName val="0"/>
          <c:showPercent val="0"/>
          <c:showBubbleSize val="0"/>
          <c:showLeaderLines val="1"/>
        </c:dLbls>
        <c:firstSliceAng val="276"/>
        <c:holeSize val="49"/>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E4FC509-A25D-4AC1-956B-244FAC61AF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a:extLst>
              <a:ext uri="{FF2B5EF4-FFF2-40B4-BE49-F238E27FC236}">
                <a16:creationId xmlns:a16="http://schemas.microsoft.com/office/drawing/2014/main" id="{F1EDCBDF-04F2-4646-A118-9A2CBABEDF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A3C146-E2BA-41EA-8AE9-0C67692768F2}" type="datetimeFigureOut">
              <a:rPr lang="ru-RU" smtClean="0"/>
              <a:t>10.10.2018</a:t>
            </a:fld>
            <a:endParaRPr lang="ru-RU" dirty="0"/>
          </a:p>
        </p:txBody>
      </p:sp>
      <p:sp>
        <p:nvSpPr>
          <p:cNvPr id="4" name="Footer Placeholder 3">
            <a:extLst>
              <a:ext uri="{FF2B5EF4-FFF2-40B4-BE49-F238E27FC236}">
                <a16:creationId xmlns:a16="http://schemas.microsoft.com/office/drawing/2014/main" id="{95BD4EF4-9023-4CAF-937E-F78CF009DB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5" name="Slide Number Placeholder 4">
            <a:extLst>
              <a:ext uri="{FF2B5EF4-FFF2-40B4-BE49-F238E27FC236}">
                <a16:creationId xmlns:a16="http://schemas.microsoft.com/office/drawing/2014/main" id="{C0300887-CA61-4CEF-BD28-E51D6F957D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00C303-0EDA-42E1-9745-6C6A39A7B5C4}" type="slidenum">
              <a:rPr lang="ru-RU" smtClean="0"/>
              <a:t>‹#›</a:t>
            </a:fld>
            <a:endParaRPr lang="ru-RU" dirty="0"/>
          </a:p>
        </p:txBody>
      </p:sp>
    </p:spTree>
    <p:extLst>
      <p:ext uri="{BB962C8B-B14F-4D97-AF65-F5344CB8AC3E}">
        <p14:creationId xmlns:p14="http://schemas.microsoft.com/office/powerpoint/2010/main" val="3016766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D3EB6-8099-4744-9273-C8C1DD61A2EA}" type="datetimeFigureOut">
              <a:rPr lang="ru-RU" smtClean="0"/>
              <a:t>10.10.2018</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C40A10-6036-4879-816D-55C01FC94846}" type="slidenum">
              <a:rPr lang="ru-RU" smtClean="0"/>
              <a:t>‹#›</a:t>
            </a:fld>
            <a:endParaRPr lang="ru-RU" dirty="0"/>
          </a:p>
        </p:txBody>
      </p:sp>
    </p:spTree>
    <p:extLst>
      <p:ext uri="{BB962C8B-B14F-4D97-AF65-F5344CB8AC3E}">
        <p14:creationId xmlns:p14="http://schemas.microsoft.com/office/powerpoint/2010/main" val="765739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Log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dirty="0"/>
              <a:t>CLICK TO EDIT MASTER TITLE STYLE</a:t>
            </a:r>
            <a:endParaRPr lang="ru-RU" dirty="0"/>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10" name="Picture Placeholder 9">
            <a:extLst>
              <a:ext uri="{FF2B5EF4-FFF2-40B4-BE49-F238E27FC236}">
                <a16:creationId xmlns:a16="http://schemas.microsoft.com/office/drawing/2014/main" id="{EA313B4B-5B98-4B33-885A-DF7669E72D7A}"/>
              </a:ext>
            </a:extLst>
          </p:cNvPr>
          <p:cNvSpPr>
            <a:spLocks noGrp="1"/>
          </p:cNvSpPr>
          <p:nvPr>
            <p:ph type="pic" sz="quarter" idx="13"/>
          </p:nvPr>
        </p:nvSpPr>
        <p:spPr>
          <a:xfrm>
            <a:off x="5355336" y="1172982"/>
            <a:ext cx="1481328" cy="758952"/>
          </a:xfrm>
        </p:spPr>
        <p:txBody>
          <a:bodyPr anchor="ctr" anchorCtr="0">
            <a:normAutofit/>
          </a:bodyPr>
          <a:lstStyle>
            <a:lvl1pPr marL="0" indent="0" algn="ctr">
              <a:buNone/>
              <a:defRPr sz="1400"/>
            </a:lvl1pPr>
          </a:lstStyle>
          <a:p>
            <a:r>
              <a:rPr lang="en-US"/>
              <a:t>Click icon to add picture</a:t>
            </a:r>
            <a:endParaRPr lang="ru-RU" dirty="0"/>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spTree>
    <p:extLst>
      <p:ext uri="{BB962C8B-B14F-4D97-AF65-F5344CB8AC3E}">
        <p14:creationId xmlns:p14="http://schemas.microsoft.com/office/powerpoint/2010/main" val="342463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umbers 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4292016" y="707529"/>
            <a:ext cx="7118056" cy="569086"/>
          </a:xfrm>
        </p:spPr>
        <p:txBody>
          <a:bodyPr lIns="0" tIns="0" rIns="0" bIns="0" anchor="b">
            <a:normAutofit/>
          </a:bodyPr>
          <a:lstStyle>
            <a:lvl1pPr algn="l">
              <a:defRPr sz="3600"/>
            </a:lvl1pPr>
          </a:lstStyle>
          <a:p>
            <a:r>
              <a:rPr lang="en-US"/>
              <a:t>Click to edit Master title style</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4292016" y="1625821"/>
            <a:ext cx="7096709"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314481" y="1375202"/>
            <a:ext cx="7877519" cy="100800"/>
            <a:chOff x="245550" y="3240138"/>
            <a:chExt cx="4015976" cy="100800"/>
          </a:xfrm>
        </p:grpSpPr>
        <p:cxnSp>
          <p:nvCxnSpPr>
            <p:cNvPr id="12" name="Straight Connector 11">
              <a:extLst>
                <a:ext uri="{FF2B5EF4-FFF2-40B4-BE49-F238E27FC236}">
                  <a16:creationId xmlns:a16="http://schemas.microsoft.com/office/drawing/2014/main" id="{370B72A7-B625-48B8-88E6-BCE2A4DD531E}"/>
                </a:ext>
              </a:extLst>
            </p:cNvPr>
            <p:cNvCxnSpPr>
              <a:cxnSpLocks/>
              <a:endCxn id="13" idx="6"/>
            </p:cNvCxnSpPr>
            <p:nvPr userDrawn="1"/>
          </p:nvCxnSpPr>
          <p:spPr>
            <a:xfrm>
              <a:off x="245550" y="3290538"/>
              <a:ext cx="40159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783723" y="3301941"/>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dirty="0"/>
              <a:t>$12,345</a:t>
            </a:r>
            <a:endParaRPr lang="ru-RU" dirty="0"/>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716329" y="3394494"/>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292016" y="3394494"/>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6" name="Text Placeholder 15">
            <a:extLst>
              <a:ext uri="{FF2B5EF4-FFF2-40B4-BE49-F238E27FC236}">
                <a16:creationId xmlns:a16="http://schemas.microsoft.com/office/drawing/2014/main" id="{EA5D8D7D-F37C-49AD-98F0-641CE42B8A83}"/>
              </a:ext>
            </a:extLst>
          </p:cNvPr>
          <p:cNvSpPr>
            <a:spLocks noGrp="1"/>
          </p:cNvSpPr>
          <p:nvPr>
            <p:ph type="body" sz="quarter" idx="30" hasCustomPrompt="1"/>
          </p:nvPr>
        </p:nvSpPr>
        <p:spPr>
          <a:xfrm>
            <a:off x="783723" y="4594663"/>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dirty="0"/>
              <a:t>$6,789</a:t>
            </a:r>
            <a:endParaRPr lang="ru-RU" dirty="0"/>
          </a:p>
        </p:txBody>
      </p:sp>
      <p:sp>
        <p:nvSpPr>
          <p:cNvPr id="27" name="Text Placeholder 2">
            <a:extLst>
              <a:ext uri="{FF2B5EF4-FFF2-40B4-BE49-F238E27FC236}">
                <a16:creationId xmlns:a16="http://schemas.microsoft.com/office/drawing/2014/main" id="{521FF93D-8384-4E22-8645-BDE6AB983488}"/>
              </a:ext>
            </a:extLst>
          </p:cNvPr>
          <p:cNvSpPr>
            <a:spLocks noGrp="1"/>
          </p:cNvSpPr>
          <p:nvPr>
            <p:ph type="body" idx="31" hasCustomPrompt="1"/>
          </p:nvPr>
        </p:nvSpPr>
        <p:spPr>
          <a:xfrm>
            <a:off x="5716329" y="4687216"/>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8" name="Text Placeholder 2">
            <a:extLst>
              <a:ext uri="{FF2B5EF4-FFF2-40B4-BE49-F238E27FC236}">
                <a16:creationId xmlns:a16="http://schemas.microsoft.com/office/drawing/2014/main" id="{BA358F36-EA77-462E-9158-AFDF1D449A1A}"/>
              </a:ext>
            </a:extLst>
          </p:cNvPr>
          <p:cNvSpPr>
            <a:spLocks noGrp="1"/>
          </p:cNvSpPr>
          <p:nvPr>
            <p:ph type="body" idx="32" hasCustomPrompt="1"/>
          </p:nvPr>
        </p:nvSpPr>
        <p:spPr>
          <a:xfrm>
            <a:off x="4292016" y="4687216"/>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340411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Layout with circl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3242645"/>
            <a:ext cx="4464049" cy="1177174"/>
          </a:xfrm>
        </p:spPr>
        <p:txBody>
          <a:bodyPr lIns="0" tIns="0" rIns="0" bIns="0" anchor="b">
            <a:normAutofit/>
          </a:bodyPr>
          <a:lstStyle>
            <a:lvl1pP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4872948"/>
            <a:ext cx="4443165"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4581382"/>
            <a:ext cx="4370400" cy="100800"/>
            <a:chOff x="-1228304" y="3240138"/>
            <a:chExt cx="4370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432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041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5533023" y="4551485"/>
            <a:ext cx="5855702" cy="1208079"/>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ADC059E4-36DE-4100-8F15-85A9F37E84FE}"/>
              </a:ext>
            </a:extLst>
          </p:cNvPr>
          <p:cNvSpPr/>
          <p:nvPr userDrawn="1"/>
        </p:nvSpPr>
        <p:spPr>
          <a:xfrm>
            <a:off x="3616960" y="859665"/>
            <a:ext cx="2121408" cy="2121408"/>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1" name="Oval 20">
            <a:extLst>
              <a:ext uri="{FF2B5EF4-FFF2-40B4-BE49-F238E27FC236}">
                <a16:creationId xmlns:a16="http://schemas.microsoft.com/office/drawing/2014/main" id="{34E475F8-9B44-4A3E-9F99-CF0346C89B8E}"/>
              </a:ext>
            </a:extLst>
          </p:cNvPr>
          <p:cNvSpPr/>
          <p:nvPr userDrawn="1"/>
        </p:nvSpPr>
        <p:spPr>
          <a:xfrm>
            <a:off x="5522965" y="836613"/>
            <a:ext cx="2816352" cy="28163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2" name="Oval 21">
            <a:extLst>
              <a:ext uri="{FF2B5EF4-FFF2-40B4-BE49-F238E27FC236}">
                <a16:creationId xmlns:a16="http://schemas.microsoft.com/office/drawing/2014/main" id="{EF5FAF95-28E9-4D03-884C-A89CBC8B61DC}"/>
              </a:ext>
            </a:extLst>
          </p:cNvPr>
          <p:cNvSpPr/>
          <p:nvPr userDrawn="1"/>
        </p:nvSpPr>
        <p:spPr>
          <a:xfrm>
            <a:off x="8123915" y="859665"/>
            <a:ext cx="3273552" cy="32735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7" name="Text Placeholder 15">
            <a:extLst>
              <a:ext uri="{FF2B5EF4-FFF2-40B4-BE49-F238E27FC236}">
                <a16:creationId xmlns:a16="http://schemas.microsoft.com/office/drawing/2014/main" id="{5F221D05-AC12-4B7C-A00B-E28F93E23D7A}"/>
              </a:ext>
            </a:extLst>
          </p:cNvPr>
          <p:cNvSpPr>
            <a:spLocks noGrp="1"/>
          </p:cNvSpPr>
          <p:nvPr>
            <p:ph type="body" sz="quarter" idx="26" hasCustomPrompt="1"/>
          </p:nvPr>
        </p:nvSpPr>
        <p:spPr>
          <a:xfrm>
            <a:off x="3851931" y="1382322"/>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$25</a:t>
            </a:r>
            <a:endParaRPr lang="ru-RU" dirty="0"/>
          </a:p>
        </p:txBody>
      </p:sp>
      <p:sp>
        <p:nvSpPr>
          <p:cNvPr id="28" name="Text Placeholder 2">
            <a:extLst>
              <a:ext uri="{FF2B5EF4-FFF2-40B4-BE49-F238E27FC236}">
                <a16:creationId xmlns:a16="http://schemas.microsoft.com/office/drawing/2014/main" id="{A3904B01-A725-4CE3-9321-D42F3E296703}"/>
              </a:ext>
            </a:extLst>
          </p:cNvPr>
          <p:cNvSpPr>
            <a:spLocks noGrp="1"/>
          </p:cNvSpPr>
          <p:nvPr>
            <p:ph type="body" idx="29" hasCustomPrompt="1"/>
          </p:nvPr>
        </p:nvSpPr>
        <p:spPr>
          <a:xfrm>
            <a:off x="3927524" y="2363691"/>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a:t>
            </a:r>
            <a:br>
              <a:rPr lang="en-US" dirty="0"/>
            </a:br>
            <a:r>
              <a:rPr lang="en-US" dirty="0"/>
              <a:t>Title</a:t>
            </a:r>
          </a:p>
        </p:txBody>
      </p:sp>
      <p:sp>
        <p:nvSpPr>
          <p:cNvPr id="29" name="Text Placeholder 2">
            <a:extLst>
              <a:ext uri="{FF2B5EF4-FFF2-40B4-BE49-F238E27FC236}">
                <a16:creationId xmlns:a16="http://schemas.microsoft.com/office/drawing/2014/main" id="{D9CE08AF-782B-4514-BE33-D3AED71A7344}"/>
              </a:ext>
            </a:extLst>
          </p:cNvPr>
          <p:cNvSpPr>
            <a:spLocks noGrp="1"/>
          </p:cNvSpPr>
          <p:nvPr>
            <p:ph type="body" idx="30" hasCustomPrompt="1"/>
          </p:nvPr>
        </p:nvSpPr>
        <p:spPr>
          <a:xfrm>
            <a:off x="3806132" y="1185842"/>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BILLION</a:t>
            </a:r>
          </a:p>
        </p:txBody>
      </p:sp>
      <p:sp>
        <p:nvSpPr>
          <p:cNvPr id="30" name="Text Placeholder 15">
            <a:extLst>
              <a:ext uri="{FF2B5EF4-FFF2-40B4-BE49-F238E27FC236}">
                <a16:creationId xmlns:a16="http://schemas.microsoft.com/office/drawing/2014/main" id="{614098B4-704D-42A8-B776-2C93C30C39DA}"/>
              </a:ext>
            </a:extLst>
          </p:cNvPr>
          <p:cNvSpPr>
            <a:spLocks noGrp="1"/>
          </p:cNvSpPr>
          <p:nvPr>
            <p:ph type="body" sz="quarter" idx="31" hasCustomPrompt="1"/>
          </p:nvPr>
        </p:nvSpPr>
        <p:spPr>
          <a:xfrm>
            <a:off x="6113495" y="1767897"/>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$50</a:t>
            </a:r>
            <a:endParaRPr lang="ru-RU" dirty="0"/>
          </a:p>
        </p:txBody>
      </p:sp>
      <p:sp>
        <p:nvSpPr>
          <p:cNvPr id="31" name="Text Placeholder 2">
            <a:extLst>
              <a:ext uri="{FF2B5EF4-FFF2-40B4-BE49-F238E27FC236}">
                <a16:creationId xmlns:a16="http://schemas.microsoft.com/office/drawing/2014/main" id="{CE6465F4-0B4D-4B43-BE59-BC984FE8EF05}"/>
              </a:ext>
            </a:extLst>
          </p:cNvPr>
          <p:cNvSpPr>
            <a:spLocks noGrp="1"/>
          </p:cNvSpPr>
          <p:nvPr>
            <p:ph type="body" idx="32" hasCustomPrompt="1"/>
          </p:nvPr>
        </p:nvSpPr>
        <p:spPr>
          <a:xfrm>
            <a:off x="6189088" y="2753338"/>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a:t>
            </a:r>
            <a:br>
              <a:rPr lang="en-US" dirty="0"/>
            </a:br>
            <a:r>
              <a:rPr lang="en-US" dirty="0"/>
              <a:t>Title</a:t>
            </a:r>
          </a:p>
        </p:txBody>
      </p:sp>
      <p:sp>
        <p:nvSpPr>
          <p:cNvPr id="32" name="Text Placeholder 2">
            <a:extLst>
              <a:ext uri="{FF2B5EF4-FFF2-40B4-BE49-F238E27FC236}">
                <a16:creationId xmlns:a16="http://schemas.microsoft.com/office/drawing/2014/main" id="{4DBC997E-F996-4F59-A610-3C8558F180CA}"/>
              </a:ext>
            </a:extLst>
          </p:cNvPr>
          <p:cNvSpPr>
            <a:spLocks noGrp="1"/>
          </p:cNvSpPr>
          <p:nvPr>
            <p:ph type="body" idx="33" hasCustomPrompt="1"/>
          </p:nvPr>
        </p:nvSpPr>
        <p:spPr>
          <a:xfrm>
            <a:off x="6067696" y="1537655"/>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BILLION</a:t>
            </a:r>
          </a:p>
        </p:txBody>
      </p:sp>
      <p:sp>
        <p:nvSpPr>
          <p:cNvPr id="33" name="Text Placeholder 15">
            <a:extLst>
              <a:ext uri="{FF2B5EF4-FFF2-40B4-BE49-F238E27FC236}">
                <a16:creationId xmlns:a16="http://schemas.microsoft.com/office/drawing/2014/main" id="{D2098E46-8023-469E-86ED-39848BCA69B9}"/>
              </a:ext>
            </a:extLst>
          </p:cNvPr>
          <p:cNvSpPr>
            <a:spLocks noGrp="1"/>
          </p:cNvSpPr>
          <p:nvPr>
            <p:ph type="body" sz="quarter" idx="34" hasCustomPrompt="1"/>
          </p:nvPr>
        </p:nvSpPr>
        <p:spPr>
          <a:xfrm>
            <a:off x="8714444" y="2049128"/>
            <a:ext cx="2010420"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$100</a:t>
            </a:r>
            <a:endParaRPr lang="ru-RU" dirty="0"/>
          </a:p>
        </p:txBody>
      </p:sp>
      <p:sp>
        <p:nvSpPr>
          <p:cNvPr id="34" name="Text Placeholder 2">
            <a:extLst>
              <a:ext uri="{FF2B5EF4-FFF2-40B4-BE49-F238E27FC236}">
                <a16:creationId xmlns:a16="http://schemas.microsoft.com/office/drawing/2014/main" id="{93715D94-9DBE-476D-B2A4-208BC6D40C35}"/>
              </a:ext>
            </a:extLst>
          </p:cNvPr>
          <p:cNvSpPr>
            <a:spLocks noGrp="1"/>
          </p:cNvSpPr>
          <p:nvPr>
            <p:ph type="body" idx="35" hasCustomPrompt="1"/>
          </p:nvPr>
        </p:nvSpPr>
        <p:spPr>
          <a:xfrm>
            <a:off x="8981735" y="3034569"/>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a:t>
            </a:r>
            <a:br>
              <a:rPr lang="en-US" dirty="0"/>
            </a:br>
            <a:r>
              <a:rPr lang="en-US" dirty="0"/>
              <a:t>Title</a:t>
            </a:r>
          </a:p>
        </p:txBody>
      </p:sp>
      <p:sp>
        <p:nvSpPr>
          <p:cNvPr id="35" name="Text Placeholder 2">
            <a:extLst>
              <a:ext uri="{FF2B5EF4-FFF2-40B4-BE49-F238E27FC236}">
                <a16:creationId xmlns:a16="http://schemas.microsoft.com/office/drawing/2014/main" id="{C6E1A50B-8AFF-497B-8AEC-C61D95DC0685}"/>
              </a:ext>
            </a:extLst>
          </p:cNvPr>
          <p:cNvSpPr>
            <a:spLocks noGrp="1"/>
          </p:cNvSpPr>
          <p:nvPr>
            <p:ph type="body" idx="36" hasCustomPrompt="1"/>
          </p:nvPr>
        </p:nvSpPr>
        <p:spPr>
          <a:xfrm>
            <a:off x="9089050" y="1818886"/>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BILLION</a:t>
            </a:r>
          </a:p>
        </p:txBody>
      </p:sp>
    </p:spTree>
    <p:extLst>
      <p:ext uri="{BB962C8B-B14F-4D97-AF65-F5344CB8AC3E}">
        <p14:creationId xmlns:p14="http://schemas.microsoft.com/office/powerpoint/2010/main" val="3942925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dirty="0"/>
              <a:t>CLICK TO EDIT TITLE</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1625821"/>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831851" y="3335524"/>
            <a:ext cx="4817836"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8826"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778086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06105" y="707529"/>
            <a:ext cx="3704150" cy="569086"/>
          </a:xfrm>
        </p:spPr>
        <p:txBody>
          <a:bodyPr lIns="0" tIns="0" rIns="0" bIns="0" anchor="b">
            <a:normAutofit/>
          </a:bodyPr>
          <a:lstStyle>
            <a:lvl1pPr algn="l">
              <a:defRPr sz="3600"/>
            </a:lvl1pPr>
          </a:lstStyle>
          <a:p>
            <a:r>
              <a:rPr lang="en-US" dirty="0"/>
              <a:t>CLICK TO EDIT</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a:off x="-6" y="1374243"/>
            <a:ext cx="4319045" cy="100800"/>
            <a:chOff x="646012" y="3239179"/>
            <a:chExt cx="220185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2" y="3290538"/>
              <a:ext cx="216563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2796480" y="3239179"/>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1" name="Picture Placeholder 11" descr="Competitors logos quadrant">
            <a:extLst>
              <a:ext uri="{FF2B5EF4-FFF2-40B4-BE49-F238E27FC236}">
                <a16:creationId xmlns:a16="http://schemas.microsoft.com/office/drawing/2014/main" id="{58A093A6-410B-4E4B-BA54-D31E8313D9B1}"/>
              </a:ext>
            </a:extLst>
          </p:cNvPr>
          <p:cNvSpPr>
            <a:spLocks noGrp="1"/>
          </p:cNvSpPr>
          <p:nvPr>
            <p:ph type="pic" sz="quarter" idx="39" hasCustomPrompt="1"/>
          </p:nvPr>
        </p:nvSpPr>
        <p:spPr>
          <a:xfrm>
            <a:off x="3928670" y="2872719"/>
            <a:ext cx="1772153" cy="777240"/>
          </a:xfrm>
          <a:noFill/>
        </p:spPr>
        <p:txBody>
          <a:bodyPr anchor="ctr" anchorCtr="0">
            <a:noAutofit/>
          </a:bodyPr>
          <a:lstStyle>
            <a:lvl1pPr marL="0" indent="0" algn="ctr">
              <a:buNone/>
              <a:defRPr sz="2000" i="1">
                <a:solidFill>
                  <a:schemeClr val="tx1"/>
                </a:solidFill>
              </a:defRPr>
            </a:lvl1pPr>
          </a:lstStyle>
          <a:p>
            <a:r>
              <a:rPr lang="en-US" dirty="0"/>
              <a:t>Competitor 2</a:t>
            </a:r>
          </a:p>
          <a:p>
            <a:r>
              <a:rPr lang="en-US" dirty="0"/>
              <a:t>Logo</a:t>
            </a:r>
            <a:endParaRPr lang="ru-RU" dirty="0"/>
          </a:p>
        </p:txBody>
      </p:sp>
      <p:sp>
        <p:nvSpPr>
          <p:cNvPr id="22" name="Picture Placeholder 11" descr="Competitors logos quadrant">
            <a:extLst>
              <a:ext uri="{FF2B5EF4-FFF2-40B4-BE49-F238E27FC236}">
                <a16:creationId xmlns:a16="http://schemas.microsoft.com/office/drawing/2014/main" id="{C852F764-614E-4E0D-B231-E5EF9B5D3AFE}"/>
              </a:ext>
            </a:extLst>
          </p:cNvPr>
          <p:cNvSpPr>
            <a:spLocks noGrp="1"/>
          </p:cNvSpPr>
          <p:nvPr>
            <p:ph type="pic" sz="quarter" idx="40" hasCustomPrompt="1"/>
          </p:nvPr>
        </p:nvSpPr>
        <p:spPr>
          <a:xfrm>
            <a:off x="806105" y="2171148"/>
            <a:ext cx="1655064" cy="777240"/>
          </a:xfrm>
          <a:noFill/>
        </p:spPr>
        <p:txBody>
          <a:bodyPr anchor="ctr" anchorCtr="0">
            <a:noAutofit/>
          </a:bodyPr>
          <a:lstStyle>
            <a:lvl1pPr marL="0" indent="0" algn="ctr">
              <a:buNone/>
              <a:defRPr sz="2000" i="1">
                <a:solidFill>
                  <a:schemeClr val="tx1"/>
                </a:solidFill>
              </a:defRPr>
            </a:lvl1pPr>
          </a:lstStyle>
          <a:p>
            <a:r>
              <a:rPr lang="en-US" dirty="0"/>
              <a:t>Competitor </a:t>
            </a:r>
            <a:r>
              <a:rPr lang="ru-RU" dirty="0"/>
              <a:t>1</a:t>
            </a:r>
            <a:endParaRPr lang="en-US" dirty="0"/>
          </a:p>
          <a:p>
            <a:r>
              <a:rPr lang="en-US" dirty="0"/>
              <a:t>Logo</a:t>
            </a:r>
            <a:endParaRPr lang="ru-RU" dirty="0"/>
          </a:p>
        </p:txBody>
      </p:sp>
      <p:sp>
        <p:nvSpPr>
          <p:cNvPr id="25" name="Picture Placeholder 11" descr="Competitors logos quadrant">
            <a:extLst>
              <a:ext uri="{FF2B5EF4-FFF2-40B4-BE49-F238E27FC236}">
                <a16:creationId xmlns:a16="http://schemas.microsoft.com/office/drawing/2014/main" id="{0349F007-C349-4EF3-A61F-86C43BEB5478}"/>
              </a:ext>
            </a:extLst>
          </p:cNvPr>
          <p:cNvSpPr>
            <a:spLocks noGrp="1"/>
          </p:cNvSpPr>
          <p:nvPr>
            <p:ph type="pic" sz="quarter" idx="41" hasCustomPrompt="1"/>
          </p:nvPr>
        </p:nvSpPr>
        <p:spPr>
          <a:xfrm>
            <a:off x="2729582" y="4456262"/>
            <a:ext cx="1772153" cy="777240"/>
          </a:xfrm>
          <a:noFill/>
        </p:spPr>
        <p:txBody>
          <a:bodyPr anchor="ctr" anchorCtr="0">
            <a:noAutofit/>
          </a:bodyPr>
          <a:lstStyle>
            <a:lvl1pPr marL="0" indent="0" algn="ctr">
              <a:buNone/>
              <a:defRPr sz="2000" i="1">
                <a:solidFill>
                  <a:schemeClr val="tx1"/>
                </a:solidFill>
              </a:defRPr>
            </a:lvl1pPr>
          </a:lstStyle>
          <a:p>
            <a:r>
              <a:rPr lang="en-US" dirty="0"/>
              <a:t>Competitor </a:t>
            </a:r>
            <a:r>
              <a:rPr lang="ru-RU" dirty="0"/>
              <a:t>3</a:t>
            </a:r>
            <a:endParaRPr lang="en-US" dirty="0"/>
          </a:p>
          <a:p>
            <a:r>
              <a:rPr lang="en-US" dirty="0"/>
              <a:t>Logo</a:t>
            </a:r>
            <a:endParaRPr lang="ru-RU" dirty="0"/>
          </a:p>
        </p:txBody>
      </p:sp>
      <p:sp>
        <p:nvSpPr>
          <p:cNvPr id="26" name="Picture Placeholder 11" descr="Competitors logos quadrant">
            <a:extLst>
              <a:ext uri="{FF2B5EF4-FFF2-40B4-BE49-F238E27FC236}">
                <a16:creationId xmlns:a16="http://schemas.microsoft.com/office/drawing/2014/main" id="{FEA8BDDC-623F-4C67-AD04-E7801B537019}"/>
              </a:ext>
            </a:extLst>
          </p:cNvPr>
          <p:cNvSpPr>
            <a:spLocks noGrp="1"/>
          </p:cNvSpPr>
          <p:nvPr>
            <p:ph type="pic" sz="quarter" idx="42" hasCustomPrompt="1"/>
          </p:nvPr>
        </p:nvSpPr>
        <p:spPr>
          <a:xfrm>
            <a:off x="6829546" y="2770168"/>
            <a:ext cx="1772153" cy="777240"/>
          </a:xfrm>
          <a:noFill/>
        </p:spPr>
        <p:txBody>
          <a:bodyPr anchor="ctr" anchorCtr="0">
            <a:noAutofit/>
          </a:bodyPr>
          <a:lstStyle>
            <a:lvl1pPr marL="0" indent="0" algn="ctr">
              <a:buNone/>
              <a:defRPr sz="2000" i="1">
                <a:solidFill>
                  <a:schemeClr val="tx1"/>
                </a:solidFill>
              </a:defRPr>
            </a:lvl1pPr>
          </a:lstStyle>
          <a:p>
            <a:r>
              <a:rPr lang="en-US" dirty="0"/>
              <a:t>Competitor </a:t>
            </a:r>
            <a:r>
              <a:rPr lang="ru-RU" dirty="0"/>
              <a:t>4</a:t>
            </a:r>
            <a:endParaRPr lang="en-US" dirty="0"/>
          </a:p>
          <a:p>
            <a:r>
              <a:rPr lang="en-US" dirty="0"/>
              <a:t>Logo</a:t>
            </a:r>
            <a:r>
              <a:rPr lang="ru-RU" dirty="0"/>
              <a:t>я</a:t>
            </a:r>
          </a:p>
        </p:txBody>
      </p:sp>
      <p:sp>
        <p:nvSpPr>
          <p:cNvPr id="27" name="Picture Placeholder 11" descr="Competitors logos quadrant">
            <a:extLst>
              <a:ext uri="{FF2B5EF4-FFF2-40B4-BE49-F238E27FC236}">
                <a16:creationId xmlns:a16="http://schemas.microsoft.com/office/drawing/2014/main" id="{28B0D00B-97E7-4133-B35A-AC2EF334CD2B}"/>
              </a:ext>
            </a:extLst>
          </p:cNvPr>
          <p:cNvSpPr>
            <a:spLocks noGrp="1"/>
          </p:cNvSpPr>
          <p:nvPr>
            <p:ph type="pic" sz="quarter" idx="43" hasCustomPrompt="1"/>
          </p:nvPr>
        </p:nvSpPr>
        <p:spPr>
          <a:xfrm>
            <a:off x="6610067" y="4588832"/>
            <a:ext cx="1772153" cy="777240"/>
          </a:xfrm>
          <a:noFill/>
        </p:spPr>
        <p:txBody>
          <a:bodyPr anchor="ctr" anchorCtr="0">
            <a:noAutofit/>
          </a:bodyPr>
          <a:lstStyle>
            <a:lvl1pPr marL="0" indent="0" algn="ctr">
              <a:buNone/>
              <a:defRPr sz="2000" i="1">
                <a:solidFill>
                  <a:schemeClr val="tx1"/>
                </a:solidFill>
              </a:defRPr>
            </a:lvl1pPr>
          </a:lstStyle>
          <a:p>
            <a:r>
              <a:rPr lang="en-US" dirty="0"/>
              <a:t>Competitor </a:t>
            </a:r>
            <a:r>
              <a:rPr lang="ru-RU" dirty="0"/>
              <a:t>5</a:t>
            </a:r>
            <a:endParaRPr lang="en-US" dirty="0"/>
          </a:p>
          <a:p>
            <a:r>
              <a:rPr lang="en-US" dirty="0"/>
              <a:t>Logo</a:t>
            </a:r>
            <a:endParaRPr lang="ru-RU" dirty="0"/>
          </a:p>
        </p:txBody>
      </p:sp>
      <p:sp>
        <p:nvSpPr>
          <p:cNvPr id="28" name="Picture Placeholder 11" descr="Competitors logos quadrant">
            <a:extLst>
              <a:ext uri="{FF2B5EF4-FFF2-40B4-BE49-F238E27FC236}">
                <a16:creationId xmlns:a16="http://schemas.microsoft.com/office/drawing/2014/main" id="{8D1A7417-EFAD-46F6-ADA5-117D4C7B1A9D}"/>
              </a:ext>
            </a:extLst>
          </p:cNvPr>
          <p:cNvSpPr>
            <a:spLocks noGrp="1"/>
          </p:cNvSpPr>
          <p:nvPr>
            <p:ph type="pic" sz="quarter" idx="44" hasCustomPrompt="1"/>
          </p:nvPr>
        </p:nvSpPr>
        <p:spPr>
          <a:xfrm>
            <a:off x="9571158" y="4977452"/>
            <a:ext cx="1772153" cy="777240"/>
          </a:xfrm>
          <a:noFill/>
        </p:spPr>
        <p:txBody>
          <a:bodyPr anchor="ctr" anchorCtr="0">
            <a:noAutofit/>
          </a:bodyPr>
          <a:lstStyle>
            <a:lvl1pPr marL="0" indent="0" algn="ctr">
              <a:buNone/>
              <a:defRPr sz="2000" i="1">
                <a:solidFill>
                  <a:schemeClr val="tx1"/>
                </a:solidFill>
              </a:defRPr>
            </a:lvl1pPr>
          </a:lstStyle>
          <a:p>
            <a:r>
              <a:rPr lang="en-US" dirty="0"/>
              <a:t>Competitor </a:t>
            </a:r>
            <a:r>
              <a:rPr lang="ru-RU" dirty="0"/>
              <a:t>6</a:t>
            </a:r>
            <a:endParaRPr lang="en-US" dirty="0"/>
          </a:p>
          <a:p>
            <a:r>
              <a:rPr lang="en-US" dirty="0"/>
              <a:t>Logo</a:t>
            </a:r>
            <a:endParaRPr lang="ru-RU" dirty="0"/>
          </a:p>
        </p:txBody>
      </p:sp>
      <p:sp>
        <p:nvSpPr>
          <p:cNvPr id="29" name="Text Placeholder 7">
            <a:extLst>
              <a:ext uri="{FF2B5EF4-FFF2-40B4-BE49-F238E27FC236}">
                <a16:creationId xmlns:a16="http://schemas.microsoft.com/office/drawing/2014/main" id="{D4B80E14-BBC8-42CC-8777-FFF50D168A09}"/>
              </a:ext>
            </a:extLst>
          </p:cNvPr>
          <p:cNvSpPr>
            <a:spLocks noGrp="1"/>
          </p:cNvSpPr>
          <p:nvPr>
            <p:ph type="body" sz="quarter" idx="46" hasCustomPrompt="1"/>
          </p:nvPr>
        </p:nvSpPr>
        <p:spPr>
          <a:xfrm>
            <a:off x="789869" y="3642757"/>
            <a:ext cx="2741612" cy="248888"/>
          </a:xfrm>
        </p:spPr>
        <p:txBody>
          <a:bodyPr wrap="square" lIns="0" tIns="0" rIns="0" bIns="0">
            <a:noAutofit/>
          </a:bodyPr>
          <a:lstStyle>
            <a:lvl1pPr marL="0" indent="0">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dirty="0"/>
              <a:t>More expensive</a:t>
            </a:r>
          </a:p>
        </p:txBody>
      </p:sp>
      <p:sp>
        <p:nvSpPr>
          <p:cNvPr id="30" name="Text Placeholder 7">
            <a:extLst>
              <a:ext uri="{FF2B5EF4-FFF2-40B4-BE49-F238E27FC236}">
                <a16:creationId xmlns:a16="http://schemas.microsoft.com/office/drawing/2014/main" id="{95033551-3DD0-4EBE-8DFD-9335F8BA9268}"/>
              </a:ext>
            </a:extLst>
          </p:cNvPr>
          <p:cNvSpPr>
            <a:spLocks noGrp="1"/>
          </p:cNvSpPr>
          <p:nvPr>
            <p:ph type="body" sz="quarter" idx="48" hasCustomPrompt="1"/>
          </p:nvPr>
        </p:nvSpPr>
        <p:spPr>
          <a:xfrm>
            <a:off x="6315481" y="5884080"/>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dirty="0"/>
              <a:t>Less convenient</a:t>
            </a:r>
          </a:p>
        </p:txBody>
      </p:sp>
      <p:sp>
        <p:nvSpPr>
          <p:cNvPr id="31" name="Text Placeholder 7">
            <a:extLst>
              <a:ext uri="{FF2B5EF4-FFF2-40B4-BE49-F238E27FC236}">
                <a16:creationId xmlns:a16="http://schemas.microsoft.com/office/drawing/2014/main" id="{CC507E62-D7F3-4E81-8DE2-5A7084588A33}"/>
              </a:ext>
            </a:extLst>
          </p:cNvPr>
          <p:cNvSpPr>
            <a:spLocks noGrp="1"/>
          </p:cNvSpPr>
          <p:nvPr>
            <p:ph type="body" sz="quarter" idx="49" hasCustomPrompt="1"/>
          </p:nvPr>
        </p:nvSpPr>
        <p:spPr>
          <a:xfrm>
            <a:off x="6315481" y="1343118"/>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dirty="0"/>
              <a:t>More convenient</a:t>
            </a:r>
          </a:p>
        </p:txBody>
      </p:sp>
      <p:sp>
        <p:nvSpPr>
          <p:cNvPr id="32" name="Picture Placeholder 13">
            <a:extLst>
              <a:ext uri="{FF2B5EF4-FFF2-40B4-BE49-F238E27FC236}">
                <a16:creationId xmlns:a16="http://schemas.microsoft.com/office/drawing/2014/main" id="{61EF622D-8E08-41C3-BEBA-2274C2AB487A}"/>
              </a:ext>
            </a:extLst>
          </p:cNvPr>
          <p:cNvSpPr>
            <a:spLocks noGrp="1"/>
          </p:cNvSpPr>
          <p:nvPr>
            <p:ph type="pic" sz="quarter" idx="50"/>
          </p:nvPr>
        </p:nvSpPr>
        <p:spPr>
          <a:xfrm>
            <a:off x="9417999" y="1977257"/>
            <a:ext cx="1481328" cy="758952"/>
          </a:xfrm>
          <a:noFill/>
          <a:ln>
            <a:noFill/>
          </a:ln>
        </p:spPr>
        <p:txBody>
          <a:bodyPr anchor="ctr" anchorCtr="0">
            <a:noAutofit/>
          </a:bodyPr>
          <a:lstStyle>
            <a:lvl1pPr marL="0" indent="0" algn="ctr">
              <a:buNone/>
              <a:defRPr sz="1400">
                <a:solidFill>
                  <a:schemeClr val="tx1"/>
                </a:solidFill>
              </a:defRPr>
            </a:lvl1pPr>
          </a:lstStyle>
          <a:p>
            <a:r>
              <a:rPr lang="en-US"/>
              <a:t>Click icon to add picture</a:t>
            </a:r>
            <a:endParaRPr lang="ru-RU" dirty="0"/>
          </a:p>
        </p:txBody>
      </p:sp>
      <p:sp>
        <p:nvSpPr>
          <p:cNvPr id="33" name="Text Placeholder 7">
            <a:extLst>
              <a:ext uri="{FF2B5EF4-FFF2-40B4-BE49-F238E27FC236}">
                <a16:creationId xmlns:a16="http://schemas.microsoft.com/office/drawing/2014/main" id="{690ADA54-0156-49A9-AEF7-A4972EEB15AA}"/>
              </a:ext>
            </a:extLst>
          </p:cNvPr>
          <p:cNvSpPr>
            <a:spLocks noGrp="1"/>
          </p:cNvSpPr>
          <p:nvPr>
            <p:ph type="body" sz="quarter" idx="51" hasCustomPrompt="1"/>
          </p:nvPr>
        </p:nvSpPr>
        <p:spPr>
          <a:xfrm>
            <a:off x="8651686" y="3642757"/>
            <a:ext cx="2741612" cy="248888"/>
          </a:xfrm>
        </p:spPr>
        <p:txBody>
          <a:bodyPr lIns="0" tIns="0" rIns="0" bIns="0">
            <a:noAutofit/>
          </a:bodyPr>
          <a:lstStyle>
            <a:lvl1pPr marL="0" indent="0" algn="r">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dirty="0"/>
              <a:t>Less expensive</a:t>
            </a:r>
          </a:p>
        </p:txBody>
      </p:sp>
      <p:grpSp>
        <p:nvGrpSpPr>
          <p:cNvPr id="4" name="Group 3">
            <a:extLst>
              <a:ext uri="{FF2B5EF4-FFF2-40B4-BE49-F238E27FC236}">
                <a16:creationId xmlns:a16="http://schemas.microsoft.com/office/drawing/2014/main" id="{32193FB7-0142-40DD-9186-F3156B0AE4B0}"/>
              </a:ext>
            </a:extLst>
          </p:cNvPr>
          <p:cNvGrpSpPr/>
          <p:nvPr userDrawn="1"/>
        </p:nvGrpSpPr>
        <p:grpSpPr>
          <a:xfrm>
            <a:off x="6045600" y="1376748"/>
            <a:ext cx="100800" cy="5481252"/>
            <a:chOff x="6045600" y="1376748"/>
            <a:chExt cx="100800" cy="5481252"/>
          </a:xfrm>
        </p:grpSpPr>
        <p:cxnSp>
          <p:nvCxnSpPr>
            <p:cNvPr id="3" name="Straight Connector 2">
              <a:extLst>
                <a:ext uri="{FF2B5EF4-FFF2-40B4-BE49-F238E27FC236}">
                  <a16:creationId xmlns:a16="http://schemas.microsoft.com/office/drawing/2014/main" id="{CD1389D4-2EB7-40E2-B21B-4EE70FCA2236}"/>
                </a:ext>
              </a:extLst>
            </p:cNvPr>
            <p:cNvCxnSpPr>
              <a:cxnSpLocks/>
            </p:cNvCxnSpPr>
            <p:nvPr userDrawn="1"/>
          </p:nvCxnSpPr>
          <p:spPr>
            <a:xfrm rot="16200000">
              <a:off x="3389377" y="4151376"/>
              <a:ext cx="54132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BA48E795-AD00-4819-94E4-A5211D331715}"/>
                </a:ext>
              </a:extLst>
            </p:cNvPr>
            <p:cNvSpPr/>
            <p:nvPr userDrawn="1"/>
          </p:nvSpPr>
          <p:spPr>
            <a:xfrm>
              <a:off x="6045600" y="137674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grpSp>
        <p:nvGrpSpPr>
          <p:cNvPr id="37" name="Group 36">
            <a:extLst>
              <a:ext uri="{FF2B5EF4-FFF2-40B4-BE49-F238E27FC236}">
                <a16:creationId xmlns:a16="http://schemas.microsoft.com/office/drawing/2014/main" id="{41BD97BD-35F4-4534-8B74-24D44A99BC58}"/>
              </a:ext>
            </a:extLst>
          </p:cNvPr>
          <p:cNvGrpSpPr/>
          <p:nvPr userDrawn="1"/>
        </p:nvGrpSpPr>
        <p:grpSpPr>
          <a:xfrm rot="5400000">
            <a:off x="5669857" y="-1673474"/>
            <a:ext cx="100800" cy="11440514"/>
            <a:chOff x="6045600" y="1329588"/>
            <a:chExt cx="100800" cy="11440514"/>
          </a:xfrm>
        </p:grpSpPr>
        <p:cxnSp>
          <p:nvCxnSpPr>
            <p:cNvPr id="38" name="Straight Connector 37">
              <a:extLst>
                <a:ext uri="{FF2B5EF4-FFF2-40B4-BE49-F238E27FC236}">
                  <a16:creationId xmlns:a16="http://schemas.microsoft.com/office/drawing/2014/main" id="{D8351F13-467F-49F8-8279-C5B29A51798F}"/>
                </a:ext>
              </a:extLst>
            </p:cNvPr>
            <p:cNvCxnSpPr>
              <a:cxnSpLocks/>
            </p:cNvCxnSpPr>
            <p:nvPr userDrawn="1"/>
          </p:nvCxnSpPr>
          <p:spPr>
            <a:xfrm rot="16200000">
              <a:off x="408032" y="7082102"/>
              <a:ext cx="1137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09AA12FA-7959-4581-B344-DF9E7B0AD37A}"/>
                </a:ext>
              </a:extLst>
            </p:cNvPr>
            <p:cNvSpPr/>
            <p:nvPr userDrawn="1"/>
          </p:nvSpPr>
          <p:spPr>
            <a:xfrm>
              <a:off x="6045600" y="132958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Tree>
    <p:extLst>
      <p:ext uri="{BB962C8B-B14F-4D97-AF65-F5344CB8AC3E}">
        <p14:creationId xmlns:p14="http://schemas.microsoft.com/office/powerpoint/2010/main" val="2939558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Section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512271"/>
            <a:ext cx="2828198" cy="1286838"/>
          </a:xfrm>
        </p:spPr>
        <p:txBody>
          <a:bodyPr lIns="0" tIns="0" rIns="0" bIns="0" anchor="b">
            <a:normAutofit/>
          </a:bodyPr>
          <a:lstStyle>
            <a:lvl1pP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148315"/>
            <a:ext cx="2216876"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97696"/>
            <a:ext cx="3360726" cy="100800"/>
            <a:chOff x="0" y="3240138"/>
            <a:chExt cx="3360726"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27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25992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15">
            <a:extLst>
              <a:ext uri="{FF2B5EF4-FFF2-40B4-BE49-F238E27FC236}">
                <a16:creationId xmlns:a16="http://schemas.microsoft.com/office/drawing/2014/main" id="{DA80730C-5AC9-41A0-ACC5-624F0652D685}"/>
              </a:ext>
            </a:extLst>
          </p:cNvPr>
          <p:cNvSpPr>
            <a:spLocks noGrp="1"/>
          </p:cNvSpPr>
          <p:nvPr>
            <p:ph type="body" sz="quarter" idx="26" hasCustomPrompt="1"/>
          </p:nvPr>
        </p:nvSpPr>
        <p:spPr>
          <a:xfrm>
            <a:off x="4475261" y="2631676"/>
            <a:ext cx="978408" cy="978408"/>
          </a:xfrm>
          <a:prstGeom prst="ellipse">
            <a:avLst/>
          </a:prstGeom>
          <a:ln w="6350">
            <a:solidFill>
              <a:schemeClr val="tx1"/>
            </a:solidFill>
          </a:ln>
        </p:spPr>
        <p:txBody>
          <a:bodyPr lIns="0" tIns="72000" rIns="0" bIns="0" anchor="ctr" anchorCtr="0">
            <a:noAutofit/>
          </a:bodyPr>
          <a:lstStyle>
            <a:lvl1pPr marL="0" indent="0" algn="ctr">
              <a:buNone/>
              <a:defRPr sz="7000" b="1">
                <a:ln w="6350">
                  <a:solidFill>
                    <a:schemeClr val="tx1"/>
                  </a:solidFill>
                </a:ln>
                <a:noFill/>
                <a:latin typeface="+mj-lt"/>
              </a:defRPr>
            </a:lvl1pPr>
          </a:lstStyle>
          <a:p>
            <a:pPr lvl="0"/>
            <a:r>
              <a:rPr lang="en-US" dirty="0"/>
              <a:t>1</a:t>
            </a:r>
            <a:endParaRPr lang="ru-RU" dirty="0"/>
          </a:p>
        </p:txBody>
      </p:sp>
      <p:sp>
        <p:nvSpPr>
          <p:cNvPr id="22" name="Text Placeholder 15">
            <a:extLst>
              <a:ext uri="{FF2B5EF4-FFF2-40B4-BE49-F238E27FC236}">
                <a16:creationId xmlns:a16="http://schemas.microsoft.com/office/drawing/2014/main" id="{515B23A8-23EB-4E6E-A24C-4154570D7DC0}"/>
              </a:ext>
            </a:extLst>
          </p:cNvPr>
          <p:cNvSpPr>
            <a:spLocks noGrp="1"/>
          </p:cNvSpPr>
          <p:nvPr>
            <p:ph type="body" sz="quarter" idx="28" hasCustomPrompt="1"/>
          </p:nvPr>
        </p:nvSpPr>
        <p:spPr>
          <a:xfrm>
            <a:off x="7436251" y="2015540"/>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dirty="0"/>
              <a:t>2</a:t>
            </a:r>
            <a:endParaRPr lang="ru-RU" dirty="0"/>
          </a:p>
        </p:txBody>
      </p:sp>
      <p:sp>
        <p:nvSpPr>
          <p:cNvPr id="23" name="Text Placeholder 15">
            <a:extLst>
              <a:ext uri="{FF2B5EF4-FFF2-40B4-BE49-F238E27FC236}">
                <a16:creationId xmlns:a16="http://schemas.microsoft.com/office/drawing/2014/main" id="{C12919ED-FD55-4081-BB4A-2B2FDA3BED17}"/>
              </a:ext>
            </a:extLst>
          </p:cNvPr>
          <p:cNvSpPr>
            <a:spLocks noGrp="1"/>
          </p:cNvSpPr>
          <p:nvPr>
            <p:ph type="body" sz="quarter" idx="31" hasCustomPrompt="1"/>
          </p:nvPr>
        </p:nvSpPr>
        <p:spPr>
          <a:xfrm>
            <a:off x="10397240" y="1239687"/>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dirty="0"/>
              <a:t>3</a:t>
            </a:r>
            <a:endParaRPr lang="ru-RU" dirty="0"/>
          </a:p>
        </p:txBody>
      </p:sp>
      <p:cxnSp>
        <p:nvCxnSpPr>
          <p:cNvPr id="24" name="Straight Connector 23">
            <a:extLst>
              <a:ext uri="{FF2B5EF4-FFF2-40B4-BE49-F238E27FC236}">
                <a16:creationId xmlns:a16="http://schemas.microsoft.com/office/drawing/2014/main" id="{56A6259C-432B-4405-9E82-995AF092FB7A}"/>
              </a:ext>
            </a:extLst>
          </p:cNvPr>
          <p:cNvCxnSpPr>
            <a:cxnSpLocks/>
          </p:cNvCxnSpPr>
          <p:nvPr userDrawn="1"/>
        </p:nvCxnSpPr>
        <p:spPr>
          <a:xfrm rot="16200000" flipV="1">
            <a:off x="4068065" y="1728891"/>
            <a:ext cx="1792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3BC485E-8BCE-479F-A7E9-7F9E193E6E96}"/>
              </a:ext>
            </a:extLst>
          </p:cNvPr>
          <p:cNvCxnSpPr>
            <a:cxnSpLocks/>
          </p:cNvCxnSpPr>
          <p:nvPr userDrawn="1"/>
        </p:nvCxnSpPr>
        <p:spPr>
          <a:xfrm>
            <a:off x="4964465" y="836613"/>
            <a:ext cx="592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5094BC6-BA16-4E05-868C-3AE971AF3DA4}"/>
              </a:ext>
            </a:extLst>
          </p:cNvPr>
          <p:cNvCxnSpPr>
            <a:cxnSpLocks/>
          </p:cNvCxnSpPr>
          <p:nvPr userDrawn="1"/>
        </p:nvCxnSpPr>
        <p:spPr>
          <a:xfrm rot="16200000" flipV="1">
            <a:off x="10688444" y="1030491"/>
            <a:ext cx="39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9130EC6-4A8D-447F-862E-E5A693E68C8C}"/>
              </a:ext>
            </a:extLst>
          </p:cNvPr>
          <p:cNvCxnSpPr>
            <a:cxnSpLocks/>
          </p:cNvCxnSpPr>
          <p:nvPr userDrawn="1"/>
        </p:nvCxnSpPr>
        <p:spPr>
          <a:xfrm flipV="1">
            <a:off x="7925455" y="837355"/>
            <a:ext cx="0" cy="1178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3151266" y="4543170"/>
            <a:ext cx="2589369" cy="1280958"/>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3151265" y="4246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3151265" y="3883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43" name="Text Placeholder 2">
            <a:extLst>
              <a:ext uri="{FF2B5EF4-FFF2-40B4-BE49-F238E27FC236}">
                <a16:creationId xmlns:a16="http://schemas.microsoft.com/office/drawing/2014/main" id="{EFE2A8C5-F462-436C-B748-BBE5D58CB8B4}"/>
              </a:ext>
            </a:extLst>
          </p:cNvPr>
          <p:cNvSpPr>
            <a:spLocks noGrp="1"/>
          </p:cNvSpPr>
          <p:nvPr>
            <p:ph type="body" idx="33" hasCustomPrompt="1"/>
          </p:nvPr>
        </p:nvSpPr>
        <p:spPr>
          <a:xfrm>
            <a:off x="6048861" y="3849559"/>
            <a:ext cx="2589369" cy="178695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4" name="Text Placeholder 2">
            <a:extLst>
              <a:ext uri="{FF2B5EF4-FFF2-40B4-BE49-F238E27FC236}">
                <a16:creationId xmlns:a16="http://schemas.microsoft.com/office/drawing/2014/main" id="{586DAC0D-9859-40A1-8456-F0B43D96718B}"/>
              </a:ext>
            </a:extLst>
          </p:cNvPr>
          <p:cNvSpPr>
            <a:spLocks noGrp="1"/>
          </p:cNvSpPr>
          <p:nvPr>
            <p:ph type="body" idx="34" hasCustomPrompt="1"/>
          </p:nvPr>
        </p:nvSpPr>
        <p:spPr>
          <a:xfrm>
            <a:off x="6048860" y="355285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5" name="Text Placeholder 2">
            <a:extLst>
              <a:ext uri="{FF2B5EF4-FFF2-40B4-BE49-F238E27FC236}">
                <a16:creationId xmlns:a16="http://schemas.microsoft.com/office/drawing/2014/main" id="{37B983EE-F89D-4F09-8A9F-2347FA364217}"/>
              </a:ext>
            </a:extLst>
          </p:cNvPr>
          <p:cNvSpPr>
            <a:spLocks noGrp="1"/>
          </p:cNvSpPr>
          <p:nvPr>
            <p:ph type="body" idx="35" hasCustomPrompt="1"/>
          </p:nvPr>
        </p:nvSpPr>
        <p:spPr>
          <a:xfrm>
            <a:off x="6048860" y="319029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46" name="Text Placeholder 2">
            <a:extLst>
              <a:ext uri="{FF2B5EF4-FFF2-40B4-BE49-F238E27FC236}">
                <a16:creationId xmlns:a16="http://schemas.microsoft.com/office/drawing/2014/main" id="{D30DD128-A937-4A2F-B070-523A5BAAE260}"/>
              </a:ext>
            </a:extLst>
          </p:cNvPr>
          <p:cNvSpPr>
            <a:spLocks noGrp="1"/>
          </p:cNvSpPr>
          <p:nvPr>
            <p:ph type="body" idx="36" hasCustomPrompt="1"/>
          </p:nvPr>
        </p:nvSpPr>
        <p:spPr>
          <a:xfrm>
            <a:off x="8975159" y="3147170"/>
            <a:ext cx="2589369" cy="2311934"/>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7" name="Text Placeholder 2">
            <a:extLst>
              <a:ext uri="{FF2B5EF4-FFF2-40B4-BE49-F238E27FC236}">
                <a16:creationId xmlns:a16="http://schemas.microsoft.com/office/drawing/2014/main" id="{5737B87C-E3C0-46B2-8B79-63EB60491503}"/>
              </a:ext>
            </a:extLst>
          </p:cNvPr>
          <p:cNvSpPr>
            <a:spLocks noGrp="1"/>
          </p:cNvSpPr>
          <p:nvPr>
            <p:ph type="body" idx="37" hasCustomPrompt="1"/>
          </p:nvPr>
        </p:nvSpPr>
        <p:spPr>
          <a:xfrm>
            <a:off x="8975158" y="2850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8" name="Text Placeholder 2">
            <a:extLst>
              <a:ext uri="{FF2B5EF4-FFF2-40B4-BE49-F238E27FC236}">
                <a16:creationId xmlns:a16="http://schemas.microsoft.com/office/drawing/2014/main" id="{22F76863-7DCD-4365-80F0-001D51F08779}"/>
              </a:ext>
            </a:extLst>
          </p:cNvPr>
          <p:cNvSpPr>
            <a:spLocks noGrp="1"/>
          </p:cNvSpPr>
          <p:nvPr>
            <p:ph type="body" idx="38" hasCustomPrompt="1"/>
          </p:nvPr>
        </p:nvSpPr>
        <p:spPr>
          <a:xfrm>
            <a:off x="8975158" y="2487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Tree>
    <p:extLst>
      <p:ext uri="{BB962C8B-B14F-4D97-AF65-F5344CB8AC3E}">
        <p14:creationId xmlns:p14="http://schemas.microsoft.com/office/powerpoint/2010/main" val="3078273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and Chart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dirty="0"/>
              <a:t>CLICK TO EDIT TITLE</a:t>
            </a:r>
            <a:endParaRPr lang="ru-RU" dirty="0"/>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600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 name="Content Placeholder 2">
            <a:extLst>
              <a:ext uri="{FF2B5EF4-FFF2-40B4-BE49-F238E27FC236}">
                <a16:creationId xmlns:a16="http://schemas.microsoft.com/office/drawing/2014/main" id="{7D36F8EF-728B-45C1-87D8-4AD8FA8F3716}"/>
              </a:ext>
            </a:extLst>
          </p:cNvPr>
          <p:cNvSpPr>
            <a:spLocks noGrp="1"/>
          </p:cNvSpPr>
          <p:nvPr>
            <p:ph sz="quarter" idx="32"/>
          </p:nvPr>
        </p:nvSpPr>
        <p:spPr>
          <a:xfrm>
            <a:off x="803275"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
        <p:nvSpPr>
          <p:cNvPr id="22" name="Content Placeholder 2">
            <a:extLst>
              <a:ext uri="{FF2B5EF4-FFF2-40B4-BE49-F238E27FC236}">
                <a16:creationId xmlns:a16="http://schemas.microsoft.com/office/drawing/2014/main" id="{7395C5B4-6B03-4F70-96F8-3AE3A7817B52}"/>
              </a:ext>
            </a:extLst>
          </p:cNvPr>
          <p:cNvSpPr>
            <a:spLocks noGrp="1"/>
          </p:cNvSpPr>
          <p:nvPr>
            <p:ph sz="quarter" idx="33"/>
          </p:nvPr>
        </p:nvSpPr>
        <p:spPr>
          <a:xfrm>
            <a:off x="6096000"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Tree>
    <p:extLst>
      <p:ext uri="{BB962C8B-B14F-4D97-AF65-F5344CB8AC3E}">
        <p14:creationId xmlns:p14="http://schemas.microsoft.com/office/powerpoint/2010/main" val="778915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736466" y="707529"/>
            <a:ext cx="2673606" cy="569086"/>
          </a:xfrm>
        </p:spPr>
        <p:txBody>
          <a:bodyPr lIns="0" tIns="0" rIns="0" bIns="0" anchor="b">
            <a:normAutofit/>
          </a:bodyPr>
          <a:lstStyle>
            <a:lvl1pPr algn="r">
              <a:defRPr sz="3600"/>
            </a:lvl1pPr>
          </a:lstStyle>
          <a:p>
            <a:r>
              <a:rPr lang="en-US" dirty="0"/>
              <a:t>TIMELINE</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9147803" y="1625821"/>
            <a:ext cx="2262267" cy="2021536"/>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9186215" y="1375202"/>
            <a:ext cx="3005785" cy="100800"/>
            <a:chOff x="2729180" y="3240138"/>
            <a:chExt cx="153234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2729180" y="3290538"/>
              <a:ext cx="150492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2618284" y="685667"/>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20XX</a:t>
            </a:r>
            <a:endParaRPr lang="ru-RU" dirty="0"/>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930241" y="1079309"/>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5930241" y="786637"/>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14" name="Straight Connector 13">
            <a:extLst>
              <a:ext uri="{FF2B5EF4-FFF2-40B4-BE49-F238E27FC236}">
                <a16:creationId xmlns:a16="http://schemas.microsoft.com/office/drawing/2014/main" id="{1AD3A3AB-488E-4090-9FD5-E005D5A9ECF5}"/>
              </a:ext>
            </a:extLst>
          </p:cNvPr>
          <p:cNvCxnSpPr>
            <a:cxnSpLocks/>
          </p:cNvCxnSpPr>
          <p:nvPr userDrawn="1"/>
        </p:nvCxnSpPr>
        <p:spPr>
          <a:xfrm rot="16200000">
            <a:off x="2094269" y="3429000"/>
            <a:ext cx="685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BD6729DC-C5B3-485B-B5CD-F06FC3CAFD9A}"/>
              </a:ext>
            </a:extLst>
          </p:cNvPr>
          <p:cNvSpPr/>
          <p:nvPr userDrawn="1"/>
        </p:nvSpPr>
        <p:spPr>
          <a:xfrm>
            <a:off x="5372392" y="959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9" name="Oval 28">
            <a:extLst>
              <a:ext uri="{FF2B5EF4-FFF2-40B4-BE49-F238E27FC236}">
                <a16:creationId xmlns:a16="http://schemas.microsoft.com/office/drawing/2014/main" id="{C4046DD7-8FB2-43D4-8E94-3D35DC3E2891}"/>
              </a:ext>
            </a:extLst>
          </p:cNvPr>
          <p:cNvSpPr/>
          <p:nvPr userDrawn="1"/>
        </p:nvSpPr>
        <p:spPr>
          <a:xfrm>
            <a:off x="5372392" y="5362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30" name="Oval 29">
            <a:extLst>
              <a:ext uri="{FF2B5EF4-FFF2-40B4-BE49-F238E27FC236}">
                <a16:creationId xmlns:a16="http://schemas.microsoft.com/office/drawing/2014/main" id="{A320A73A-D3CB-4E04-B7E2-F3696B8ACDEA}"/>
              </a:ext>
            </a:extLst>
          </p:cNvPr>
          <p:cNvSpPr/>
          <p:nvPr userDrawn="1"/>
        </p:nvSpPr>
        <p:spPr>
          <a:xfrm>
            <a:off x="5372392" y="2427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31" name="Oval 30">
            <a:extLst>
              <a:ext uri="{FF2B5EF4-FFF2-40B4-BE49-F238E27FC236}">
                <a16:creationId xmlns:a16="http://schemas.microsoft.com/office/drawing/2014/main" id="{3E2B01F0-78A8-41AE-95B8-811603402031}"/>
              </a:ext>
            </a:extLst>
          </p:cNvPr>
          <p:cNvSpPr/>
          <p:nvPr userDrawn="1"/>
        </p:nvSpPr>
        <p:spPr>
          <a:xfrm>
            <a:off x="5372392" y="3894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32" name="Text Placeholder 2">
            <a:extLst>
              <a:ext uri="{FF2B5EF4-FFF2-40B4-BE49-F238E27FC236}">
                <a16:creationId xmlns:a16="http://schemas.microsoft.com/office/drawing/2014/main" id="{A70E382B-B932-45B7-BD95-6D722A4A2480}"/>
              </a:ext>
            </a:extLst>
          </p:cNvPr>
          <p:cNvSpPr>
            <a:spLocks noGrp="1"/>
          </p:cNvSpPr>
          <p:nvPr>
            <p:ph type="body" idx="31" hasCustomPrompt="1"/>
          </p:nvPr>
        </p:nvSpPr>
        <p:spPr>
          <a:xfrm>
            <a:off x="5930241" y="2532448"/>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3" name="Text Placeholder 2">
            <a:extLst>
              <a:ext uri="{FF2B5EF4-FFF2-40B4-BE49-F238E27FC236}">
                <a16:creationId xmlns:a16="http://schemas.microsoft.com/office/drawing/2014/main" id="{2F096B52-06C2-46DF-BB33-70D931283F16}"/>
              </a:ext>
            </a:extLst>
          </p:cNvPr>
          <p:cNvSpPr>
            <a:spLocks noGrp="1"/>
          </p:cNvSpPr>
          <p:nvPr>
            <p:ph type="body" idx="32" hasCustomPrompt="1"/>
          </p:nvPr>
        </p:nvSpPr>
        <p:spPr>
          <a:xfrm>
            <a:off x="5930241" y="2239776"/>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5" name="Text Placeholder 2">
            <a:extLst>
              <a:ext uri="{FF2B5EF4-FFF2-40B4-BE49-F238E27FC236}">
                <a16:creationId xmlns:a16="http://schemas.microsoft.com/office/drawing/2014/main" id="{5D87FD43-95C9-4217-AD5F-FE02E28AD4CE}"/>
              </a:ext>
            </a:extLst>
          </p:cNvPr>
          <p:cNvSpPr>
            <a:spLocks noGrp="1"/>
          </p:cNvSpPr>
          <p:nvPr>
            <p:ph type="body" idx="33" hasCustomPrompt="1"/>
          </p:nvPr>
        </p:nvSpPr>
        <p:spPr>
          <a:xfrm>
            <a:off x="5930241" y="398558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7" name="Text Placeholder 2">
            <a:extLst>
              <a:ext uri="{FF2B5EF4-FFF2-40B4-BE49-F238E27FC236}">
                <a16:creationId xmlns:a16="http://schemas.microsoft.com/office/drawing/2014/main" id="{A6706CEB-523E-4248-9A66-5D139D8B0DE5}"/>
              </a:ext>
            </a:extLst>
          </p:cNvPr>
          <p:cNvSpPr>
            <a:spLocks noGrp="1"/>
          </p:cNvSpPr>
          <p:nvPr>
            <p:ph type="body" idx="34" hasCustomPrompt="1"/>
          </p:nvPr>
        </p:nvSpPr>
        <p:spPr>
          <a:xfrm>
            <a:off x="5930241" y="369291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8" name="Text Placeholder 2">
            <a:extLst>
              <a:ext uri="{FF2B5EF4-FFF2-40B4-BE49-F238E27FC236}">
                <a16:creationId xmlns:a16="http://schemas.microsoft.com/office/drawing/2014/main" id="{6ADC931C-F9B2-467E-A024-CB5BE74BAD85}"/>
              </a:ext>
            </a:extLst>
          </p:cNvPr>
          <p:cNvSpPr>
            <a:spLocks noGrp="1"/>
          </p:cNvSpPr>
          <p:nvPr>
            <p:ph type="body" idx="35" hasCustomPrompt="1"/>
          </p:nvPr>
        </p:nvSpPr>
        <p:spPr>
          <a:xfrm>
            <a:off x="5930241" y="543872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9" name="Text Placeholder 2">
            <a:extLst>
              <a:ext uri="{FF2B5EF4-FFF2-40B4-BE49-F238E27FC236}">
                <a16:creationId xmlns:a16="http://schemas.microsoft.com/office/drawing/2014/main" id="{0A301DE6-2E75-41F5-9314-B269815BA3F3}"/>
              </a:ext>
            </a:extLst>
          </p:cNvPr>
          <p:cNvSpPr>
            <a:spLocks noGrp="1"/>
          </p:cNvSpPr>
          <p:nvPr>
            <p:ph type="body" idx="36" hasCustomPrompt="1"/>
          </p:nvPr>
        </p:nvSpPr>
        <p:spPr>
          <a:xfrm>
            <a:off x="5930241" y="514605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0" name="Text Placeholder 15">
            <a:extLst>
              <a:ext uri="{FF2B5EF4-FFF2-40B4-BE49-F238E27FC236}">
                <a16:creationId xmlns:a16="http://schemas.microsoft.com/office/drawing/2014/main" id="{B9154606-4DE0-4DC7-830A-371423BE4201}"/>
              </a:ext>
            </a:extLst>
          </p:cNvPr>
          <p:cNvSpPr>
            <a:spLocks noGrp="1"/>
          </p:cNvSpPr>
          <p:nvPr>
            <p:ph type="body" sz="quarter" idx="37" hasCustomPrompt="1"/>
          </p:nvPr>
        </p:nvSpPr>
        <p:spPr>
          <a:xfrm>
            <a:off x="2618284" y="2153566"/>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20XX</a:t>
            </a:r>
            <a:endParaRPr lang="ru-RU" dirty="0"/>
          </a:p>
        </p:txBody>
      </p:sp>
      <p:sp>
        <p:nvSpPr>
          <p:cNvPr id="41" name="Text Placeholder 15">
            <a:extLst>
              <a:ext uri="{FF2B5EF4-FFF2-40B4-BE49-F238E27FC236}">
                <a16:creationId xmlns:a16="http://schemas.microsoft.com/office/drawing/2014/main" id="{5AC8C127-0F88-413C-B7BA-2ED0F81E7D4E}"/>
              </a:ext>
            </a:extLst>
          </p:cNvPr>
          <p:cNvSpPr>
            <a:spLocks noGrp="1"/>
          </p:cNvSpPr>
          <p:nvPr>
            <p:ph type="body" sz="quarter" idx="38" hasCustomPrompt="1"/>
          </p:nvPr>
        </p:nvSpPr>
        <p:spPr>
          <a:xfrm>
            <a:off x="2618284" y="3621465"/>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20XX</a:t>
            </a:r>
            <a:endParaRPr lang="ru-RU" dirty="0"/>
          </a:p>
        </p:txBody>
      </p:sp>
      <p:sp>
        <p:nvSpPr>
          <p:cNvPr id="42" name="Text Placeholder 15">
            <a:extLst>
              <a:ext uri="{FF2B5EF4-FFF2-40B4-BE49-F238E27FC236}">
                <a16:creationId xmlns:a16="http://schemas.microsoft.com/office/drawing/2014/main" id="{63C5707A-6E08-4B58-A5FE-40063DB6548E}"/>
              </a:ext>
            </a:extLst>
          </p:cNvPr>
          <p:cNvSpPr>
            <a:spLocks noGrp="1"/>
          </p:cNvSpPr>
          <p:nvPr>
            <p:ph type="body" sz="quarter" idx="39" hasCustomPrompt="1"/>
          </p:nvPr>
        </p:nvSpPr>
        <p:spPr>
          <a:xfrm>
            <a:off x="2618284" y="5089363"/>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20XX</a:t>
            </a:r>
            <a:endParaRPr lang="ru-RU" dirty="0"/>
          </a:p>
        </p:txBody>
      </p:sp>
    </p:spTree>
    <p:extLst>
      <p:ext uri="{BB962C8B-B14F-4D97-AF65-F5344CB8AC3E}">
        <p14:creationId xmlns:p14="http://schemas.microsoft.com/office/powerpoint/2010/main" val="3627535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60000"/>
            <a:ext cx="3911599" cy="1177174"/>
          </a:xfrm>
        </p:spPr>
        <p:txBody>
          <a:bodyPr lIns="0" tIns="0" rIns="0" bIns="0" anchor="b">
            <a:normAutofit/>
          </a:bodyPr>
          <a:lstStyle>
            <a:lvl1pP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890303"/>
            <a:ext cx="3275463"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598737"/>
            <a:ext cx="3764756" cy="100800"/>
            <a:chOff x="-1228304" y="3240138"/>
            <a:chExt cx="3764756"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67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435652"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able Placeholder 9">
            <a:extLst>
              <a:ext uri="{FF2B5EF4-FFF2-40B4-BE49-F238E27FC236}">
                <a16:creationId xmlns:a16="http://schemas.microsoft.com/office/drawing/2014/main" id="{3F646CE6-E75B-4112-896D-5A26E1F1520E}"/>
              </a:ext>
            </a:extLst>
          </p:cNvPr>
          <p:cNvSpPr>
            <a:spLocks noGrp="1"/>
          </p:cNvSpPr>
          <p:nvPr>
            <p:ph type="tbl" sz="quarter" idx="14"/>
          </p:nvPr>
        </p:nvSpPr>
        <p:spPr>
          <a:xfrm>
            <a:off x="5518150" y="860425"/>
            <a:ext cx="5870575" cy="4867275"/>
          </a:xfrm>
        </p:spPr>
        <p:txBody>
          <a:bodyPr anchor="ctr" anchorCtr="0">
            <a:normAutofit/>
          </a:bodyPr>
          <a:lstStyle>
            <a:lvl1pPr marL="0" indent="0" algn="ctr">
              <a:buNone/>
              <a:defRPr sz="2000"/>
            </a:lvl1pPr>
          </a:lstStyle>
          <a:p>
            <a:r>
              <a:rPr lang="en-US"/>
              <a:t>Click icon to add table</a:t>
            </a:r>
            <a:endParaRPr lang="ru-RU" dirty="0"/>
          </a:p>
        </p:txBody>
      </p:sp>
    </p:spTree>
    <p:extLst>
      <p:ext uri="{BB962C8B-B14F-4D97-AF65-F5344CB8AC3E}">
        <p14:creationId xmlns:p14="http://schemas.microsoft.com/office/powerpoint/2010/main" val="3183923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608523"/>
            <a:ext cx="2828198" cy="1286838"/>
          </a:xfrm>
        </p:spPr>
        <p:txBody>
          <a:bodyPr lIns="0" tIns="0" rIns="0" bIns="0" anchor="b">
            <a:normAutofit/>
          </a:bodyPr>
          <a:lstStyle>
            <a:lvl1pP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244567"/>
            <a:ext cx="2828198"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2258048" cy="100800"/>
            <a:chOff x="0" y="3240138"/>
            <a:chExt cx="225804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216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157248"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4128617" y="4355032"/>
            <a:ext cx="2066544"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4128616" y="4042831"/>
            <a:ext cx="2066544"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4128616" y="3428999"/>
            <a:ext cx="2066544"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9" name="Picture Placeholder 8">
            <a:extLst>
              <a:ext uri="{FF2B5EF4-FFF2-40B4-BE49-F238E27FC236}">
                <a16:creationId xmlns:a16="http://schemas.microsoft.com/office/drawing/2014/main" id="{B284A57B-147A-4287-AA6B-E508A9222F7F}"/>
              </a:ext>
            </a:extLst>
          </p:cNvPr>
          <p:cNvSpPr>
            <a:spLocks noGrp="1"/>
          </p:cNvSpPr>
          <p:nvPr>
            <p:ph type="pic" sz="quarter" idx="33"/>
          </p:nvPr>
        </p:nvSpPr>
        <p:spPr>
          <a:xfrm>
            <a:off x="4130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a:t>Click icon to add picture</a:t>
            </a:r>
            <a:endParaRPr lang="ru-RU" dirty="0"/>
          </a:p>
        </p:txBody>
      </p:sp>
      <p:sp>
        <p:nvSpPr>
          <p:cNvPr id="35" name="Picture Placeholder 8">
            <a:extLst>
              <a:ext uri="{FF2B5EF4-FFF2-40B4-BE49-F238E27FC236}">
                <a16:creationId xmlns:a16="http://schemas.microsoft.com/office/drawing/2014/main" id="{9DBE0996-CEA3-41C3-A75A-84DC3C2B5194}"/>
              </a:ext>
            </a:extLst>
          </p:cNvPr>
          <p:cNvSpPr>
            <a:spLocks noGrp="1"/>
          </p:cNvSpPr>
          <p:nvPr>
            <p:ph type="pic" sz="quarter" idx="34"/>
          </p:nvPr>
        </p:nvSpPr>
        <p:spPr>
          <a:xfrm>
            <a:off x="9128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a:t>Click icon to add picture</a:t>
            </a:r>
            <a:endParaRPr lang="ru-RU" dirty="0"/>
          </a:p>
        </p:txBody>
      </p:sp>
      <p:sp>
        <p:nvSpPr>
          <p:cNvPr id="36" name="Picture Placeholder 8">
            <a:extLst>
              <a:ext uri="{FF2B5EF4-FFF2-40B4-BE49-F238E27FC236}">
                <a16:creationId xmlns:a16="http://schemas.microsoft.com/office/drawing/2014/main" id="{F7B28261-CB14-4E4E-AA66-A0239B3DD28E}"/>
              </a:ext>
            </a:extLst>
          </p:cNvPr>
          <p:cNvSpPr>
            <a:spLocks noGrp="1"/>
          </p:cNvSpPr>
          <p:nvPr>
            <p:ph type="pic" sz="quarter" idx="35"/>
          </p:nvPr>
        </p:nvSpPr>
        <p:spPr>
          <a:xfrm>
            <a:off x="6629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a:t>Click icon to add picture</a:t>
            </a:r>
            <a:endParaRPr lang="ru-RU" dirty="0"/>
          </a:p>
        </p:txBody>
      </p:sp>
      <p:sp>
        <p:nvSpPr>
          <p:cNvPr id="37" name="Text Placeholder 2">
            <a:extLst>
              <a:ext uri="{FF2B5EF4-FFF2-40B4-BE49-F238E27FC236}">
                <a16:creationId xmlns:a16="http://schemas.microsoft.com/office/drawing/2014/main" id="{BAA53E0C-9536-4177-A63F-0E2565EC53CD}"/>
              </a:ext>
            </a:extLst>
          </p:cNvPr>
          <p:cNvSpPr>
            <a:spLocks noGrp="1"/>
          </p:cNvSpPr>
          <p:nvPr>
            <p:ph type="body" idx="36" hasCustomPrompt="1"/>
          </p:nvPr>
        </p:nvSpPr>
        <p:spPr>
          <a:xfrm>
            <a:off x="9127048"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8" name="Text Placeholder 2">
            <a:extLst>
              <a:ext uri="{FF2B5EF4-FFF2-40B4-BE49-F238E27FC236}">
                <a16:creationId xmlns:a16="http://schemas.microsoft.com/office/drawing/2014/main" id="{67EF8E36-183B-420B-AF25-17CFA963987A}"/>
              </a:ext>
            </a:extLst>
          </p:cNvPr>
          <p:cNvSpPr>
            <a:spLocks noGrp="1"/>
          </p:cNvSpPr>
          <p:nvPr>
            <p:ph type="body" idx="37" hasCustomPrompt="1"/>
          </p:nvPr>
        </p:nvSpPr>
        <p:spPr>
          <a:xfrm>
            <a:off x="9127047"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9" name="Text Placeholder 2">
            <a:extLst>
              <a:ext uri="{FF2B5EF4-FFF2-40B4-BE49-F238E27FC236}">
                <a16:creationId xmlns:a16="http://schemas.microsoft.com/office/drawing/2014/main" id="{58DA6E86-8039-4690-AFE1-7CCF07B7CBAF}"/>
              </a:ext>
            </a:extLst>
          </p:cNvPr>
          <p:cNvSpPr>
            <a:spLocks noGrp="1"/>
          </p:cNvSpPr>
          <p:nvPr>
            <p:ph type="body" idx="38" hasCustomPrompt="1"/>
          </p:nvPr>
        </p:nvSpPr>
        <p:spPr>
          <a:xfrm>
            <a:off x="9127047"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41" name="Text Placeholder 2">
            <a:extLst>
              <a:ext uri="{FF2B5EF4-FFF2-40B4-BE49-F238E27FC236}">
                <a16:creationId xmlns:a16="http://schemas.microsoft.com/office/drawing/2014/main" id="{933214B9-0452-4C8B-AB10-922F3C3BCF01}"/>
              </a:ext>
            </a:extLst>
          </p:cNvPr>
          <p:cNvSpPr>
            <a:spLocks noGrp="1"/>
          </p:cNvSpPr>
          <p:nvPr>
            <p:ph type="body" idx="39" hasCustomPrompt="1"/>
          </p:nvPr>
        </p:nvSpPr>
        <p:spPr>
          <a:xfrm>
            <a:off x="6629217"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2" name="Text Placeholder 2">
            <a:extLst>
              <a:ext uri="{FF2B5EF4-FFF2-40B4-BE49-F238E27FC236}">
                <a16:creationId xmlns:a16="http://schemas.microsoft.com/office/drawing/2014/main" id="{A5C23113-D98B-48C7-A675-4FD5F50333F3}"/>
              </a:ext>
            </a:extLst>
          </p:cNvPr>
          <p:cNvSpPr>
            <a:spLocks noGrp="1"/>
          </p:cNvSpPr>
          <p:nvPr>
            <p:ph type="body" idx="40" hasCustomPrompt="1"/>
          </p:nvPr>
        </p:nvSpPr>
        <p:spPr>
          <a:xfrm>
            <a:off x="6629216"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9" name="Text Placeholder 2">
            <a:extLst>
              <a:ext uri="{FF2B5EF4-FFF2-40B4-BE49-F238E27FC236}">
                <a16:creationId xmlns:a16="http://schemas.microsoft.com/office/drawing/2014/main" id="{09781257-B563-41E0-B9E6-9C7330084BCC}"/>
              </a:ext>
            </a:extLst>
          </p:cNvPr>
          <p:cNvSpPr>
            <a:spLocks noGrp="1"/>
          </p:cNvSpPr>
          <p:nvPr>
            <p:ph type="body" idx="41" hasCustomPrompt="1"/>
          </p:nvPr>
        </p:nvSpPr>
        <p:spPr>
          <a:xfrm>
            <a:off x="6627903"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cxnSp>
        <p:nvCxnSpPr>
          <p:cNvPr id="32" name="Straight Connector 31">
            <a:extLst>
              <a:ext uri="{FF2B5EF4-FFF2-40B4-BE49-F238E27FC236}">
                <a16:creationId xmlns:a16="http://schemas.microsoft.com/office/drawing/2014/main" id="{9A32EC27-ACD8-47C0-A3ED-E4ED58D88358}"/>
              </a:ext>
            </a:extLst>
          </p:cNvPr>
          <p:cNvCxnSpPr/>
          <p:nvPr userDrawn="1"/>
        </p:nvCxnSpPr>
        <p:spPr>
          <a:xfrm>
            <a:off x="6195160" y="2217849"/>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9E8819A-135C-4A5C-9F6A-A3BE05AA294F}"/>
              </a:ext>
            </a:extLst>
          </p:cNvPr>
          <p:cNvCxnSpPr/>
          <p:nvPr userDrawn="1"/>
        </p:nvCxnSpPr>
        <p:spPr>
          <a:xfrm>
            <a:off x="8703909" y="2216687"/>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329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Content Layout Slid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a:t>Click to edit Master title style</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395281" y="1375202"/>
            <a:ext cx="4796719" cy="100800"/>
            <a:chOff x="439494" y="3240138"/>
            <a:chExt cx="299490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439494" y="3290538"/>
              <a:ext cx="29445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958968"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958968"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3" name="Picture Placeholder 2">
            <a:extLst>
              <a:ext uri="{FF2B5EF4-FFF2-40B4-BE49-F238E27FC236}">
                <a16:creationId xmlns:a16="http://schemas.microsoft.com/office/drawing/2014/main" id="{F6FF07C5-314A-4EA8-B78F-7A51C234D3A1}"/>
              </a:ext>
            </a:extLst>
          </p:cNvPr>
          <p:cNvSpPr>
            <a:spLocks noGrp="1"/>
          </p:cNvSpPr>
          <p:nvPr>
            <p:ph type="pic" sz="quarter" idx="33"/>
          </p:nvPr>
        </p:nvSpPr>
        <p:spPr>
          <a:xfrm>
            <a:off x="721841" y="2764036"/>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a:t>Click icon to add picture</a:t>
            </a:r>
            <a:endParaRPr lang="ru-RU" dirty="0"/>
          </a:p>
        </p:txBody>
      </p:sp>
      <p:cxnSp>
        <p:nvCxnSpPr>
          <p:cNvPr id="23" name="Straight Connector 22">
            <a:extLst>
              <a:ext uri="{FF2B5EF4-FFF2-40B4-BE49-F238E27FC236}">
                <a16:creationId xmlns:a16="http://schemas.microsoft.com/office/drawing/2014/main" id="{B691060D-E361-43B0-BFD7-43D7CC4E5CCD}"/>
              </a:ext>
            </a:extLst>
          </p:cNvPr>
          <p:cNvCxnSpPr>
            <a:cxnSpLocks/>
          </p:cNvCxnSpPr>
          <p:nvPr userDrawn="1"/>
        </p:nvCxnSpPr>
        <p:spPr>
          <a:xfrm>
            <a:off x="0" y="3288596"/>
            <a:ext cx="72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1957127"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1957127"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720000" y="4191893"/>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a:t>Click icon to add picture</a:t>
            </a:r>
            <a:endParaRPr lang="ru-RU"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rot="16200000">
            <a:off x="1111670" y="4028309"/>
            <a:ext cx="324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Text Placeholder 2">
            <a:extLst>
              <a:ext uri="{FF2B5EF4-FFF2-40B4-BE49-F238E27FC236}">
                <a16:creationId xmlns:a16="http://schemas.microsoft.com/office/drawing/2014/main" id="{BACF15AB-FF8A-422B-840D-88503024E5D3}"/>
              </a:ext>
            </a:extLst>
          </p:cNvPr>
          <p:cNvSpPr>
            <a:spLocks noGrp="1"/>
          </p:cNvSpPr>
          <p:nvPr>
            <p:ph type="body" idx="37" hasCustomPrompt="1"/>
          </p:nvPr>
        </p:nvSpPr>
        <p:spPr>
          <a:xfrm>
            <a:off x="5708709"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5" name="Text Placeholder 2">
            <a:extLst>
              <a:ext uri="{FF2B5EF4-FFF2-40B4-BE49-F238E27FC236}">
                <a16:creationId xmlns:a16="http://schemas.microsoft.com/office/drawing/2014/main" id="{EFC2028F-7DFE-412D-97DF-707D128D95E0}"/>
              </a:ext>
            </a:extLst>
          </p:cNvPr>
          <p:cNvSpPr>
            <a:spLocks noGrp="1"/>
          </p:cNvSpPr>
          <p:nvPr>
            <p:ph type="body" idx="38" hasCustomPrompt="1"/>
          </p:nvPr>
        </p:nvSpPr>
        <p:spPr>
          <a:xfrm>
            <a:off x="5708709"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47" name="Text Placeholder 2">
            <a:extLst>
              <a:ext uri="{FF2B5EF4-FFF2-40B4-BE49-F238E27FC236}">
                <a16:creationId xmlns:a16="http://schemas.microsoft.com/office/drawing/2014/main" id="{4349A4F0-1181-4A58-BFD4-4783CD130356}"/>
              </a:ext>
            </a:extLst>
          </p:cNvPr>
          <p:cNvSpPr>
            <a:spLocks noGrp="1"/>
          </p:cNvSpPr>
          <p:nvPr>
            <p:ph type="body" idx="40" hasCustomPrompt="1"/>
          </p:nvPr>
        </p:nvSpPr>
        <p:spPr>
          <a:xfrm>
            <a:off x="5704578"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8" name="Text Placeholder 2">
            <a:extLst>
              <a:ext uri="{FF2B5EF4-FFF2-40B4-BE49-F238E27FC236}">
                <a16:creationId xmlns:a16="http://schemas.microsoft.com/office/drawing/2014/main" id="{DC1D5D83-8D32-491F-87EB-9DA9360D4F2B}"/>
              </a:ext>
            </a:extLst>
          </p:cNvPr>
          <p:cNvSpPr>
            <a:spLocks noGrp="1"/>
          </p:cNvSpPr>
          <p:nvPr>
            <p:ph type="body" idx="41" hasCustomPrompt="1"/>
          </p:nvPr>
        </p:nvSpPr>
        <p:spPr>
          <a:xfrm>
            <a:off x="5704578"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50" name="Text Placeholder 2">
            <a:extLst>
              <a:ext uri="{FF2B5EF4-FFF2-40B4-BE49-F238E27FC236}">
                <a16:creationId xmlns:a16="http://schemas.microsoft.com/office/drawing/2014/main" id="{8120723F-A42C-4B81-97FD-6F575E5C2584}"/>
              </a:ext>
            </a:extLst>
          </p:cNvPr>
          <p:cNvSpPr>
            <a:spLocks noGrp="1"/>
          </p:cNvSpPr>
          <p:nvPr>
            <p:ph type="body" idx="43" hasCustomPrompt="1"/>
          </p:nvPr>
        </p:nvSpPr>
        <p:spPr>
          <a:xfrm>
            <a:off x="9453870"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1" name="Text Placeholder 2">
            <a:extLst>
              <a:ext uri="{FF2B5EF4-FFF2-40B4-BE49-F238E27FC236}">
                <a16:creationId xmlns:a16="http://schemas.microsoft.com/office/drawing/2014/main" id="{27D068F1-398F-4D11-977C-080C8151C786}"/>
              </a:ext>
            </a:extLst>
          </p:cNvPr>
          <p:cNvSpPr>
            <a:spLocks noGrp="1"/>
          </p:cNvSpPr>
          <p:nvPr>
            <p:ph type="body" idx="44" hasCustomPrompt="1"/>
          </p:nvPr>
        </p:nvSpPr>
        <p:spPr>
          <a:xfrm>
            <a:off x="9453870"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53" name="Text Placeholder 2">
            <a:extLst>
              <a:ext uri="{FF2B5EF4-FFF2-40B4-BE49-F238E27FC236}">
                <a16:creationId xmlns:a16="http://schemas.microsoft.com/office/drawing/2014/main" id="{B795705E-C5CB-46CC-9E41-D2269E07BC15}"/>
              </a:ext>
            </a:extLst>
          </p:cNvPr>
          <p:cNvSpPr>
            <a:spLocks noGrp="1"/>
          </p:cNvSpPr>
          <p:nvPr>
            <p:ph type="body" idx="46" hasCustomPrompt="1"/>
          </p:nvPr>
        </p:nvSpPr>
        <p:spPr>
          <a:xfrm>
            <a:off x="9452029"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4" name="Text Placeholder 2">
            <a:extLst>
              <a:ext uri="{FF2B5EF4-FFF2-40B4-BE49-F238E27FC236}">
                <a16:creationId xmlns:a16="http://schemas.microsoft.com/office/drawing/2014/main" id="{80211A2B-0F3C-4DBE-AE01-069AE7FC3468}"/>
              </a:ext>
            </a:extLst>
          </p:cNvPr>
          <p:cNvSpPr>
            <a:spLocks noGrp="1"/>
          </p:cNvSpPr>
          <p:nvPr>
            <p:ph type="body" idx="47" hasCustomPrompt="1"/>
          </p:nvPr>
        </p:nvSpPr>
        <p:spPr>
          <a:xfrm>
            <a:off x="9452029"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cxnSp>
        <p:nvCxnSpPr>
          <p:cNvPr id="56" name="Straight Connector 55">
            <a:extLst>
              <a:ext uri="{FF2B5EF4-FFF2-40B4-BE49-F238E27FC236}">
                <a16:creationId xmlns:a16="http://schemas.microsoft.com/office/drawing/2014/main" id="{2E5E9742-C670-47AB-AA69-AE65D7915B06}"/>
              </a:ext>
            </a:extLst>
          </p:cNvPr>
          <p:cNvCxnSpPr>
            <a:cxnSpLocks/>
          </p:cNvCxnSpPr>
          <p:nvPr userDrawn="1"/>
        </p:nvCxnSpPr>
        <p:spPr>
          <a:xfrm rot="16200000">
            <a:off x="3531847" y="5364000"/>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58712DB-5183-45D8-9ABB-6E0795658012}"/>
              </a:ext>
            </a:extLst>
          </p:cNvPr>
          <p:cNvCxnSpPr>
            <a:cxnSpLocks/>
          </p:cNvCxnSpPr>
          <p:nvPr userDrawn="1"/>
        </p:nvCxnSpPr>
        <p:spPr>
          <a:xfrm rot="16200000">
            <a:off x="7274194" y="5363999"/>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Picture Placeholder 2">
            <a:extLst>
              <a:ext uri="{FF2B5EF4-FFF2-40B4-BE49-F238E27FC236}">
                <a16:creationId xmlns:a16="http://schemas.microsoft.com/office/drawing/2014/main" id="{417A32F4-3459-4A31-A90E-AA771FD4D491}"/>
              </a:ext>
            </a:extLst>
          </p:cNvPr>
          <p:cNvSpPr>
            <a:spLocks noGrp="1"/>
          </p:cNvSpPr>
          <p:nvPr>
            <p:ph type="pic" sz="quarter" idx="42"/>
          </p:nvPr>
        </p:nvSpPr>
        <p:spPr>
          <a:xfrm>
            <a:off x="4467451"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a:t>Click icon to add picture</a:t>
            </a:r>
            <a:endParaRPr lang="ru-RU" dirty="0"/>
          </a:p>
        </p:txBody>
      </p:sp>
      <p:sp>
        <p:nvSpPr>
          <p:cNvPr id="55" name="Picture Placeholder 2">
            <a:extLst>
              <a:ext uri="{FF2B5EF4-FFF2-40B4-BE49-F238E27FC236}">
                <a16:creationId xmlns:a16="http://schemas.microsoft.com/office/drawing/2014/main" id="{63549FA7-92E5-4DB1-92FA-15902DFD3753}"/>
              </a:ext>
            </a:extLst>
          </p:cNvPr>
          <p:cNvSpPr>
            <a:spLocks noGrp="1"/>
          </p:cNvSpPr>
          <p:nvPr>
            <p:ph type="pic" sz="quarter" idx="48"/>
          </p:nvPr>
        </p:nvSpPr>
        <p:spPr>
          <a:xfrm>
            <a:off x="8214902"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a:t>Click icon to add picture</a:t>
            </a:r>
            <a:endParaRPr lang="ru-RU" dirty="0"/>
          </a:p>
        </p:txBody>
      </p:sp>
      <p:sp>
        <p:nvSpPr>
          <p:cNvPr id="46" name="Picture Placeholder 2">
            <a:extLst>
              <a:ext uri="{FF2B5EF4-FFF2-40B4-BE49-F238E27FC236}">
                <a16:creationId xmlns:a16="http://schemas.microsoft.com/office/drawing/2014/main" id="{0F62D330-6A30-4A65-89DA-EDFE4AAD343E}"/>
              </a:ext>
            </a:extLst>
          </p:cNvPr>
          <p:cNvSpPr>
            <a:spLocks noGrp="1"/>
          </p:cNvSpPr>
          <p:nvPr>
            <p:ph type="pic" sz="quarter" idx="39"/>
          </p:nvPr>
        </p:nvSpPr>
        <p:spPr>
          <a:xfrm>
            <a:off x="4469292"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a:t>Click icon to add picture</a:t>
            </a:r>
            <a:endParaRPr lang="ru-RU" dirty="0"/>
          </a:p>
        </p:txBody>
      </p:sp>
      <p:sp>
        <p:nvSpPr>
          <p:cNvPr id="52" name="Picture Placeholder 2">
            <a:extLst>
              <a:ext uri="{FF2B5EF4-FFF2-40B4-BE49-F238E27FC236}">
                <a16:creationId xmlns:a16="http://schemas.microsoft.com/office/drawing/2014/main" id="{A3FC286B-05E7-4E48-A7FD-197800349118}"/>
              </a:ext>
            </a:extLst>
          </p:cNvPr>
          <p:cNvSpPr>
            <a:spLocks noGrp="1"/>
          </p:cNvSpPr>
          <p:nvPr>
            <p:ph type="pic" sz="quarter" idx="45"/>
          </p:nvPr>
        </p:nvSpPr>
        <p:spPr>
          <a:xfrm>
            <a:off x="8216743"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a:t>Click icon to add picture</a:t>
            </a:r>
            <a:endParaRPr lang="ru-RU" dirty="0"/>
          </a:p>
        </p:txBody>
      </p:sp>
    </p:spTree>
    <p:extLst>
      <p:ext uri="{BB962C8B-B14F-4D97-AF65-F5344CB8AC3E}">
        <p14:creationId xmlns:p14="http://schemas.microsoft.com/office/powerpoint/2010/main" val="17443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799DC18-D353-427C-B849-0204F13D9B3D}"/>
              </a:ext>
            </a:extLst>
          </p:cNvPr>
          <p:cNvSpPr>
            <a:spLocks noGrp="1"/>
          </p:cNvSpPr>
          <p:nvPr>
            <p:ph type="pic" sz="quarter" idx="14"/>
          </p:nvPr>
        </p:nvSpPr>
        <p:spPr>
          <a:xfrm>
            <a:off x="0" y="0"/>
            <a:ext cx="6083300" cy="6858000"/>
          </a:xfrm>
        </p:spPr>
        <p:txBody>
          <a:bodyPr anchor="ctr" anchorCtr="0">
            <a:normAutofit/>
          </a:bodyPr>
          <a:lstStyle>
            <a:lvl1pPr marL="0" indent="0" algn="ctr">
              <a:buNone/>
              <a:defRPr sz="1800"/>
            </a:lvl1pPr>
          </a:lstStyle>
          <a:p>
            <a:r>
              <a:rPr lang="en-US"/>
              <a:t>Click icon to add picture</a:t>
            </a:r>
            <a:endParaRPr lang="ru-RU" dirty="0"/>
          </a:p>
        </p:txBody>
      </p:sp>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dirty="0"/>
              <a:t>PITCH</a:t>
            </a:r>
            <a:br>
              <a:rPr lang="en-US" dirty="0"/>
            </a:br>
            <a:r>
              <a:rPr lang="en-US" dirty="0"/>
              <a:t>DECK</a:t>
            </a:r>
            <a:br>
              <a:rPr lang="en-US" dirty="0"/>
            </a:br>
            <a:r>
              <a:rPr lang="en-US" dirty="0"/>
              <a:t>TITLE</a:t>
            </a:r>
            <a:endParaRPr lang="ru-RU" dirty="0"/>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ru-RU" smtClean="0"/>
              <a:t>‹#›</a:t>
            </a:fld>
            <a:endParaRPr lang="ru-RU"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18" name="Picture Placeholder 9">
            <a:extLst>
              <a:ext uri="{FF2B5EF4-FFF2-40B4-BE49-F238E27FC236}">
                <a16:creationId xmlns:a16="http://schemas.microsoft.com/office/drawing/2014/main" id="{4293BA4F-7776-4C41-BE4F-7247935D5CCC}"/>
              </a:ext>
            </a:extLst>
          </p:cNvPr>
          <p:cNvSpPr>
            <a:spLocks noGrp="1"/>
          </p:cNvSpPr>
          <p:nvPr>
            <p:ph type="pic" sz="quarter" idx="13"/>
          </p:nvPr>
        </p:nvSpPr>
        <p:spPr>
          <a:xfrm>
            <a:off x="3706368" y="3079602"/>
            <a:ext cx="1481328" cy="758952"/>
          </a:xfrm>
        </p:spPr>
        <p:txBody>
          <a:bodyPr anchor="ctr" anchorCtr="0">
            <a:normAutofit/>
          </a:bodyPr>
          <a:lstStyle>
            <a:lvl1pPr marL="0" indent="0" algn="ctr">
              <a:buNone/>
              <a:defRPr sz="1400"/>
            </a:lvl1pPr>
          </a:lstStyle>
          <a:p>
            <a:r>
              <a:rPr lang="en-US"/>
              <a:t>Click icon to add picture</a:t>
            </a:r>
            <a:endParaRPr lang="ru-RU" dirty="0"/>
          </a:p>
        </p:txBody>
      </p:sp>
    </p:spTree>
    <p:extLst>
      <p:ext uri="{BB962C8B-B14F-4D97-AF65-F5344CB8AC3E}">
        <p14:creationId xmlns:p14="http://schemas.microsoft.com/office/powerpoint/2010/main" val="9076924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e Char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461974"/>
            <a:ext cx="4464049" cy="1177174"/>
          </a:xfrm>
        </p:spPr>
        <p:txBody>
          <a:bodyPr lIns="0" tIns="0" rIns="0" bIns="0" anchor="b">
            <a:normAutofit/>
          </a:bodyPr>
          <a:lstStyle>
            <a:lvl1pP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092276"/>
            <a:ext cx="4443165" cy="1008841"/>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11097"/>
            <a:ext cx="3149152" cy="100800"/>
            <a:chOff x="-1228304" y="3250524"/>
            <a:chExt cx="3149152"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0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20048" y="3250524"/>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2">
            <a:extLst>
              <a:ext uri="{FF2B5EF4-FFF2-40B4-BE49-F238E27FC236}">
                <a16:creationId xmlns:a16="http://schemas.microsoft.com/office/drawing/2014/main" id="{9A5180A6-7D2B-4341-A749-16387D907EEF}"/>
              </a:ext>
            </a:extLst>
          </p:cNvPr>
          <p:cNvSpPr>
            <a:spLocks noGrp="1"/>
          </p:cNvSpPr>
          <p:nvPr>
            <p:ph type="body" idx="34" hasCustomPrompt="1"/>
          </p:nvPr>
        </p:nvSpPr>
        <p:spPr>
          <a:xfrm>
            <a:off x="1262770"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$ 1,500,000</a:t>
            </a:r>
          </a:p>
        </p:txBody>
      </p:sp>
      <p:sp>
        <p:nvSpPr>
          <p:cNvPr id="37" name="Text Placeholder 2">
            <a:extLst>
              <a:ext uri="{FF2B5EF4-FFF2-40B4-BE49-F238E27FC236}">
                <a16:creationId xmlns:a16="http://schemas.microsoft.com/office/drawing/2014/main" id="{79DFBEE7-50AA-4F4F-8B5D-AD23ECAD9919}"/>
              </a:ext>
            </a:extLst>
          </p:cNvPr>
          <p:cNvSpPr>
            <a:spLocks noGrp="1"/>
          </p:cNvSpPr>
          <p:nvPr>
            <p:ph type="body" idx="42" hasCustomPrompt="1"/>
          </p:nvPr>
        </p:nvSpPr>
        <p:spPr>
          <a:xfrm>
            <a:off x="1262769"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Category Title</a:t>
            </a:r>
          </a:p>
        </p:txBody>
      </p:sp>
      <p:sp>
        <p:nvSpPr>
          <p:cNvPr id="39" name="Text Placeholder 2">
            <a:extLst>
              <a:ext uri="{FF2B5EF4-FFF2-40B4-BE49-F238E27FC236}">
                <a16:creationId xmlns:a16="http://schemas.microsoft.com/office/drawing/2014/main" id="{306EAF0C-F17D-47D6-BAA1-16745F4F70D9}"/>
              </a:ext>
            </a:extLst>
          </p:cNvPr>
          <p:cNvSpPr>
            <a:spLocks noGrp="1"/>
          </p:cNvSpPr>
          <p:nvPr>
            <p:ph type="body" idx="45" hasCustomPrompt="1"/>
          </p:nvPr>
        </p:nvSpPr>
        <p:spPr>
          <a:xfrm>
            <a:off x="3193135"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$ 1,500,000</a:t>
            </a:r>
          </a:p>
        </p:txBody>
      </p:sp>
      <p:sp>
        <p:nvSpPr>
          <p:cNvPr id="40" name="Text Placeholder 2">
            <a:extLst>
              <a:ext uri="{FF2B5EF4-FFF2-40B4-BE49-F238E27FC236}">
                <a16:creationId xmlns:a16="http://schemas.microsoft.com/office/drawing/2014/main" id="{D091E31C-C1DC-4D72-8C9E-3B6BD91E72AF}"/>
              </a:ext>
            </a:extLst>
          </p:cNvPr>
          <p:cNvSpPr>
            <a:spLocks noGrp="1"/>
          </p:cNvSpPr>
          <p:nvPr>
            <p:ph type="body" idx="46" hasCustomPrompt="1"/>
          </p:nvPr>
        </p:nvSpPr>
        <p:spPr>
          <a:xfrm>
            <a:off x="3193134"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Category Title</a:t>
            </a:r>
          </a:p>
        </p:txBody>
      </p:sp>
      <p:sp>
        <p:nvSpPr>
          <p:cNvPr id="42" name="Text Placeholder 2">
            <a:extLst>
              <a:ext uri="{FF2B5EF4-FFF2-40B4-BE49-F238E27FC236}">
                <a16:creationId xmlns:a16="http://schemas.microsoft.com/office/drawing/2014/main" id="{F62E753C-C8BE-457D-9B22-6A8227347A67}"/>
              </a:ext>
            </a:extLst>
          </p:cNvPr>
          <p:cNvSpPr>
            <a:spLocks noGrp="1"/>
          </p:cNvSpPr>
          <p:nvPr>
            <p:ph type="body" idx="47" hasCustomPrompt="1"/>
          </p:nvPr>
        </p:nvSpPr>
        <p:spPr>
          <a:xfrm>
            <a:off x="5123499" y="4142294"/>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$ 1,500,000</a:t>
            </a:r>
          </a:p>
        </p:txBody>
      </p:sp>
      <p:sp>
        <p:nvSpPr>
          <p:cNvPr id="43" name="Text Placeholder 2">
            <a:extLst>
              <a:ext uri="{FF2B5EF4-FFF2-40B4-BE49-F238E27FC236}">
                <a16:creationId xmlns:a16="http://schemas.microsoft.com/office/drawing/2014/main" id="{BC1E8F6C-0BDD-4AFA-9E8D-5EF61AA59F50}"/>
              </a:ext>
            </a:extLst>
          </p:cNvPr>
          <p:cNvSpPr>
            <a:spLocks noGrp="1"/>
          </p:cNvSpPr>
          <p:nvPr>
            <p:ph type="body" idx="48" hasCustomPrompt="1"/>
          </p:nvPr>
        </p:nvSpPr>
        <p:spPr>
          <a:xfrm>
            <a:off x="5123498" y="4503655"/>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Category Title</a:t>
            </a:r>
          </a:p>
        </p:txBody>
      </p:sp>
      <p:sp>
        <p:nvSpPr>
          <p:cNvPr id="45" name="Text Placeholder 2">
            <a:extLst>
              <a:ext uri="{FF2B5EF4-FFF2-40B4-BE49-F238E27FC236}">
                <a16:creationId xmlns:a16="http://schemas.microsoft.com/office/drawing/2014/main" id="{C70C9772-55FF-4449-988F-6CDDE075E730}"/>
              </a:ext>
            </a:extLst>
          </p:cNvPr>
          <p:cNvSpPr>
            <a:spLocks noGrp="1"/>
          </p:cNvSpPr>
          <p:nvPr>
            <p:ph type="body" idx="49" hasCustomPrompt="1"/>
          </p:nvPr>
        </p:nvSpPr>
        <p:spPr>
          <a:xfrm>
            <a:off x="1262770"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$ 1,500,000</a:t>
            </a:r>
          </a:p>
        </p:txBody>
      </p:sp>
      <p:sp>
        <p:nvSpPr>
          <p:cNvPr id="46" name="Text Placeholder 2">
            <a:extLst>
              <a:ext uri="{FF2B5EF4-FFF2-40B4-BE49-F238E27FC236}">
                <a16:creationId xmlns:a16="http://schemas.microsoft.com/office/drawing/2014/main" id="{75EE6DCE-6A55-4D95-85F7-E22E3E268256}"/>
              </a:ext>
            </a:extLst>
          </p:cNvPr>
          <p:cNvSpPr>
            <a:spLocks noGrp="1"/>
          </p:cNvSpPr>
          <p:nvPr>
            <p:ph type="body" idx="50" hasCustomPrompt="1"/>
          </p:nvPr>
        </p:nvSpPr>
        <p:spPr>
          <a:xfrm>
            <a:off x="1262769"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Category Title</a:t>
            </a:r>
          </a:p>
        </p:txBody>
      </p:sp>
      <p:sp>
        <p:nvSpPr>
          <p:cNvPr id="48" name="Text Placeholder 2">
            <a:extLst>
              <a:ext uri="{FF2B5EF4-FFF2-40B4-BE49-F238E27FC236}">
                <a16:creationId xmlns:a16="http://schemas.microsoft.com/office/drawing/2014/main" id="{84DC7882-7541-4AEA-95FE-DDBCF6F9CA32}"/>
              </a:ext>
            </a:extLst>
          </p:cNvPr>
          <p:cNvSpPr>
            <a:spLocks noGrp="1"/>
          </p:cNvSpPr>
          <p:nvPr>
            <p:ph type="body" idx="51" hasCustomPrompt="1"/>
          </p:nvPr>
        </p:nvSpPr>
        <p:spPr>
          <a:xfrm>
            <a:off x="3193135"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$ 1,500,000</a:t>
            </a:r>
          </a:p>
        </p:txBody>
      </p:sp>
      <p:sp>
        <p:nvSpPr>
          <p:cNvPr id="49" name="Text Placeholder 2">
            <a:extLst>
              <a:ext uri="{FF2B5EF4-FFF2-40B4-BE49-F238E27FC236}">
                <a16:creationId xmlns:a16="http://schemas.microsoft.com/office/drawing/2014/main" id="{5542D500-4CD6-4FDE-9133-F8020797D9B5}"/>
              </a:ext>
            </a:extLst>
          </p:cNvPr>
          <p:cNvSpPr>
            <a:spLocks noGrp="1"/>
          </p:cNvSpPr>
          <p:nvPr>
            <p:ph type="body" idx="52" hasCustomPrompt="1"/>
          </p:nvPr>
        </p:nvSpPr>
        <p:spPr>
          <a:xfrm>
            <a:off x="3193134"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Category Title</a:t>
            </a:r>
          </a:p>
        </p:txBody>
      </p:sp>
      <p:sp>
        <p:nvSpPr>
          <p:cNvPr id="51" name="Text Placeholder 2">
            <a:extLst>
              <a:ext uri="{FF2B5EF4-FFF2-40B4-BE49-F238E27FC236}">
                <a16:creationId xmlns:a16="http://schemas.microsoft.com/office/drawing/2014/main" id="{500C362B-BA02-4F7D-86F6-3F6F2EF20D04}"/>
              </a:ext>
            </a:extLst>
          </p:cNvPr>
          <p:cNvSpPr>
            <a:spLocks noGrp="1"/>
          </p:cNvSpPr>
          <p:nvPr>
            <p:ph type="body" idx="53" hasCustomPrompt="1"/>
          </p:nvPr>
        </p:nvSpPr>
        <p:spPr>
          <a:xfrm>
            <a:off x="5123499" y="4830433"/>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$ 1,500,000</a:t>
            </a:r>
          </a:p>
        </p:txBody>
      </p:sp>
      <p:sp>
        <p:nvSpPr>
          <p:cNvPr id="52" name="Text Placeholder 2">
            <a:extLst>
              <a:ext uri="{FF2B5EF4-FFF2-40B4-BE49-F238E27FC236}">
                <a16:creationId xmlns:a16="http://schemas.microsoft.com/office/drawing/2014/main" id="{E213E497-634E-40E7-BF08-765CC21529E2}"/>
              </a:ext>
            </a:extLst>
          </p:cNvPr>
          <p:cNvSpPr>
            <a:spLocks noGrp="1"/>
          </p:cNvSpPr>
          <p:nvPr>
            <p:ph type="body" idx="54" hasCustomPrompt="1"/>
          </p:nvPr>
        </p:nvSpPr>
        <p:spPr>
          <a:xfrm>
            <a:off x="5123498" y="5191794"/>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Category Title</a:t>
            </a:r>
          </a:p>
        </p:txBody>
      </p:sp>
      <p:sp>
        <p:nvSpPr>
          <p:cNvPr id="8" name="Oval 7">
            <a:extLst>
              <a:ext uri="{FF2B5EF4-FFF2-40B4-BE49-F238E27FC236}">
                <a16:creationId xmlns:a16="http://schemas.microsoft.com/office/drawing/2014/main" id="{FA01C659-0131-449B-BA07-5BC568F00BF0}"/>
              </a:ext>
            </a:extLst>
          </p:cNvPr>
          <p:cNvSpPr/>
          <p:nvPr userDrawn="1"/>
        </p:nvSpPr>
        <p:spPr>
          <a:xfrm>
            <a:off x="790959" y="4258650"/>
            <a:ext cx="384048" cy="384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54" name="Oval 53">
            <a:extLst>
              <a:ext uri="{FF2B5EF4-FFF2-40B4-BE49-F238E27FC236}">
                <a16:creationId xmlns:a16="http://schemas.microsoft.com/office/drawing/2014/main" id="{69CB80EA-A8D6-4099-9412-0C14095755FF}"/>
              </a:ext>
            </a:extLst>
          </p:cNvPr>
          <p:cNvSpPr/>
          <p:nvPr userDrawn="1"/>
        </p:nvSpPr>
        <p:spPr>
          <a:xfrm>
            <a:off x="790959" y="4965077"/>
            <a:ext cx="384048" cy="384048"/>
          </a:xfrm>
          <a:prstGeom prst="ellipse">
            <a:avLst/>
          </a:prstGeom>
          <a:solidFill>
            <a:srgbClr val="225B5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55" name="Oval 54">
            <a:extLst>
              <a:ext uri="{FF2B5EF4-FFF2-40B4-BE49-F238E27FC236}">
                <a16:creationId xmlns:a16="http://schemas.microsoft.com/office/drawing/2014/main" id="{2E20CCE5-B889-49FE-8FA6-A6F0F11A5D91}"/>
              </a:ext>
            </a:extLst>
          </p:cNvPr>
          <p:cNvSpPr/>
          <p:nvPr userDrawn="1"/>
        </p:nvSpPr>
        <p:spPr>
          <a:xfrm>
            <a:off x="2725217" y="4261982"/>
            <a:ext cx="384048" cy="384048"/>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56" name="Oval 55">
            <a:extLst>
              <a:ext uri="{FF2B5EF4-FFF2-40B4-BE49-F238E27FC236}">
                <a16:creationId xmlns:a16="http://schemas.microsoft.com/office/drawing/2014/main" id="{769A77E3-4AFB-45BB-8FDC-4AD084EA9D23}"/>
              </a:ext>
            </a:extLst>
          </p:cNvPr>
          <p:cNvSpPr/>
          <p:nvPr userDrawn="1"/>
        </p:nvSpPr>
        <p:spPr>
          <a:xfrm>
            <a:off x="2725217" y="4968409"/>
            <a:ext cx="384048" cy="384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57" name="Oval 56">
            <a:extLst>
              <a:ext uri="{FF2B5EF4-FFF2-40B4-BE49-F238E27FC236}">
                <a16:creationId xmlns:a16="http://schemas.microsoft.com/office/drawing/2014/main" id="{53A8B986-3280-4EAC-846B-9167ECC55646}"/>
              </a:ext>
            </a:extLst>
          </p:cNvPr>
          <p:cNvSpPr/>
          <p:nvPr userDrawn="1"/>
        </p:nvSpPr>
        <p:spPr>
          <a:xfrm>
            <a:off x="4660323" y="4257848"/>
            <a:ext cx="384048" cy="384048"/>
          </a:xfrm>
          <a:prstGeom prst="ellipse">
            <a:avLst/>
          </a:prstGeom>
          <a:solidFill>
            <a:srgbClr val="B531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58" name="Oval 57">
            <a:extLst>
              <a:ext uri="{FF2B5EF4-FFF2-40B4-BE49-F238E27FC236}">
                <a16:creationId xmlns:a16="http://schemas.microsoft.com/office/drawing/2014/main" id="{0AE6D315-5EC0-4956-B7BF-B94D2AFE679B}"/>
              </a:ext>
            </a:extLst>
          </p:cNvPr>
          <p:cNvSpPr/>
          <p:nvPr userDrawn="1"/>
        </p:nvSpPr>
        <p:spPr>
          <a:xfrm>
            <a:off x="4660323" y="4964275"/>
            <a:ext cx="384048" cy="38404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12" name="Chart Placeholder 11">
            <a:extLst>
              <a:ext uri="{FF2B5EF4-FFF2-40B4-BE49-F238E27FC236}">
                <a16:creationId xmlns:a16="http://schemas.microsoft.com/office/drawing/2014/main" id="{9ED8422E-0C74-45EF-B794-252146C6639A}"/>
              </a:ext>
            </a:extLst>
          </p:cNvPr>
          <p:cNvSpPr>
            <a:spLocks noGrp="1"/>
          </p:cNvSpPr>
          <p:nvPr>
            <p:ph type="chart" sz="quarter" idx="55"/>
          </p:nvPr>
        </p:nvSpPr>
        <p:spPr>
          <a:xfrm>
            <a:off x="6924675" y="860425"/>
            <a:ext cx="4483100" cy="4573588"/>
          </a:xfrm>
        </p:spPr>
        <p:txBody>
          <a:bodyPr anchor="ctr" anchorCtr="0">
            <a:normAutofit/>
          </a:bodyPr>
          <a:lstStyle>
            <a:lvl1pPr marL="0" indent="0" algn="ctr">
              <a:buNone/>
              <a:defRPr sz="1200"/>
            </a:lvl1pPr>
          </a:lstStyle>
          <a:p>
            <a:r>
              <a:rPr lang="en-US"/>
              <a:t>Click icon to add chart</a:t>
            </a:r>
            <a:endParaRPr lang="ru-RU" dirty="0"/>
          </a:p>
        </p:txBody>
      </p:sp>
      <p:sp>
        <p:nvSpPr>
          <p:cNvPr id="35" name="Oval 34">
            <a:extLst>
              <a:ext uri="{FF2B5EF4-FFF2-40B4-BE49-F238E27FC236}">
                <a16:creationId xmlns:a16="http://schemas.microsoft.com/office/drawing/2014/main" id="{E8B7C827-F016-49F6-B775-FAC0E6420466}"/>
              </a:ext>
            </a:extLst>
          </p:cNvPr>
          <p:cNvSpPr/>
          <p:nvPr userDrawn="1"/>
        </p:nvSpPr>
        <p:spPr>
          <a:xfrm>
            <a:off x="6905624" y="905669"/>
            <a:ext cx="4483100" cy="448310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38" name="Oval 37">
            <a:extLst>
              <a:ext uri="{FF2B5EF4-FFF2-40B4-BE49-F238E27FC236}">
                <a16:creationId xmlns:a16="http://schemas.microsoft.com/office/drawing/2014/main" id="{C0F8D2C7-9093-4F92-B8A4-D819FEE69F1F}"/>
              </a:ext>
            </a:extLst>
          </p:cNvPr>
          <p:cNvSpPr/>
          <p:nvPr userDrawn="1"/>
        </p:nvSpPr>
        <p:spPr>
          <a:xfrm>
            <a:off x="8294757" y="2294802"/>
            <a:ext cx="1704834" cy="1704834"/>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cxnSp>
        <p:nvCxnSpPr>
          <p:cNvPr id="41" name="Straight Connector 40">
            <a:extLst>
              <a:ext uri="{FF2B5EF4-FFF2-40B4-BE49-F238E27FC236}">
                <a16:creationId xmlns:a16="http://schemas.microsoft.com/office/drawing/2014/main" id="{0DE9D0C0-04C1-4621-8B2D-E65A25A8DCF3}"/>
              </a:ext>
            </a:extLst>
          </p:cNvPr>
          <p:cNvCxnSpPr>
            <a:cxnSpLocks/>
          </p:cNvCxnSpPr>
          <p:nvPr userDrawn="1"/>
        </p:nvCxnSpPr>
        <p:spPr>
          <a:xfrm rot="16200000">
            <a:off x="8675514" y="450000"/>
            <a:ext cx="90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490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411243"/>
            <a:ext cx="4494133" cy="804338"/>
          </a:xfrm>
        </p:spPr>
        <p:txBody>
          <a:bodyPr lIns="0" tIns="0" rIns="0" bIns="0" anchor="b">
            <a:normAutofit/>
          </a:bodyPr>
          <a:lstStyle>
            <a:lvl1pPr>
              <a:defRPr sz="3600"/>
            </a:lvl1pPr>
          </a:lstStyle>
          <a:p>
            <a:r>
              <a:rPr lang="en-US" dirty="0"/>
              <a:t>CLICK TO EDIT</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564787"/>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2314168"/>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3189568"/>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2" name="Picture Placeholder 7">
            <a:extLst>
              <a:ext uri="{FF2B5EF4-FFF2-40B4-BE49-F238E27FC236}">
                <a16:creationId xmlns:a16="http://schemas.microsoft.com/office/drawing/2014/main" id="{CF430BFB-0A7C-4FB8-B93B-8DA19F3E634A}"/>
              </a:ext>
            </a:extLst>
          </p:cNvPr>
          <p:cNvSpPr>
            <a:spLocks noGrp="1"/>
          </p:cNvSpPr>
          <p:nvPr>
            <p:ph type="pic" sz="quarter" idx="15"/>
          </p:nvPr>
        </p:nvSpPr>
        <p:spPr>
          <a:xfrm>
            <a:off x="-3710" y="1792784"/>
            <a:ext cx="6073999" cy="3721608"/>
          </a:xfrm>
        </p:spPr>
        <p:txBody>
          <a:bodyPr anchor="ctr" anchorCtr="0">
            <a:normAutofit/>
          </a:bodyPr>
          <a:lstStyle>
            <a:lvl1pPr marL="0" indent="0" algn="ctr">
              <a:buNone/>
              <a:defRPr sz="1800"/>
            </a:lvl1pPr>
          </a:lstStyle>
          <a:p>
            <a:r>
              <a:rPr lang="en-US"/>
              <a:t>Click icon to add picture</a:t>
            </a:r>
            <a:endParaRPr lang="ru-RU" dirty="0"/>
          </a:p>
        </p:txBody>
      </p:sp>
    </p:spTree>
    <p:extLst>
      <p:ext uri="{BB962C8B-B14F-4D97-AF65-F5344CB8AC3E}">
        <p14:creationId xmlns:p14="http://schemas.microsoft.com/office/powerpoint/2010/main" val="1286978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3" name="Picture Placeholder 2">
            <a:extLst>
              <a:ext uri="{FF2B5EF4-FFF2-40B4-BE49-F238E27FC236}">
                <a16:creationId xmlns:a16="http://schemas.microsoft.com/office/drawing/2014/main" id="{36EF099F-79D2-486F-A4B2-DD4F699752C8}"/>
              </a:ext>
            </a:extLst>
          </p:cNvPr>
          <p:cNvSpPr>
            <a:spLocks noGrp="1"/>
          </p:cNvSpPr>
          <p:nvPr>
            <p:ph type="pic" sz="quarter" idx="22"/>
          </p:nvPr>
        </p:nvSpPr>
        <p:spPr>
          <a:xfrm>
            <a:off x="6096000" y="0"/>
            <a:ext cx="6089650" cy="6858000"/>
          </a:xfrm>
        </p:spPr>
        <p:txBody>
          <a:bodyPr anchor="ctr" anchorCtr="0">
            <a:normAutofit/>
          </a:bodyPr>
          <a:lstStyle>
            <a:lvl1pPr marL="0" indent="0" algn="ctr">
              <a:buNone/>
              <a:defRPr sz="2000"/>
            </a:lvl1pPr>
          </a:lstStyle>
          <a:p>
            <a:r>
              <a:rPr lang="en-US"/>
              <a:t>Click icon to add picture</a:t>
            </a: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t>Click icon to add picture</a:t>
            </a:r>
            <a:endParaRPr lang="ru-RU" dirty="0"/>
          </a:p>
        </p:txBody>
      </p:sp>
      <p:sp>
        <p:nvSpPr>
          <p:cNvPr id="21" name="Title 1">
            <a:extLst>
              <a:ext uri="{FF2B5EF4-FFF2-40B4-BE49-F238E27FC236}">
                <a16:creationId xmlns:a16="http://schemas.microsoft.com/office/drawing/2014/main" id="{1FF22294-F2E5-4C74-A30C-46BA988FD586}"/>
              </a:ext>
            </a:extLst>
          </p:cNvPr>
          <p:cNvSpPr>
            <a:spLocks noGrp="1"/>
          </p:cNvSpPr>
          <p:nvPr>
            <p:ph type="title" hasCustomPrompt="1"/>
          </p:nvPr>
        </p:nvSpPr>
        <p:spPr>
          <a:xfrm>
            <a:off x="809959" y="1546091"/>
            <a:ext cx="4846923" cy="1091078"/>
          </a:xfrm>
        </p:spPr>
        <p:txBody>
          <a:bodyPr lIns="0" tIns="0" rIns="0" bIns="0" anchor="b" anchorCtr="0">
            <a:noAutofit/>
          </a:bodyPr>
          <a:lstStyle>
            <a:lvl1pPr>
              <a:defRPr sz="5500"/>
            </a:lvl1pPr>
          </a:lstStyle>
          <a:p>
            <a:r>
              <a:rPr lang="en-US" dirty="0"/>
              <a:t>THANK YOU!</a:t>
            </a:r>
            <a:endParaRPr lang="ru-RU" dirty="0"/>
          </a:p>
        </p:txBody>
      </p:sp>
      <p:sp>
        <p:nvSpPr>
          <p:cNvPr id="22" name="Text Placeholder 3">
            <a:extLst>
              <a:ext uri="{FF2B5EF4-FFF2-40B4-BE49-F238E27FC236}">
                <a16:creationId xmlns:a16="http://schemas.microsoft.com/office/drawing/2014/main" id="{FC5C0DA6-1B31-4BDF-BAEB-BF7978102847}"/>
              </a:ext>
            </a:extLst>
          </p:cNvPr>
          <p:cNvSpPr>
            <a:spLocks noGrp="1"/>
          </p:cNvSpPr>
          <p:nvPr>
            <p:ph type="body" sz="quarter" idx="15" hasCustomPrompt="1"/>
          </p:nvPr>
        </p:nvSpPr>
        <p:spPr>
          <a:xfrm>
            <a:off x="825335" y="3083960"/>
            <a:ext cx="4586288" cy="509472"/>
          </a:xfrm>
        </p:spPr>
        <p:txBody>
          <a:bodyPr lIns="0" tIns="0" rIns="0" bIns="0" anchor="b" anchorCtr="0">
            <a:noAutofit/>
          </a:bodyPr>
          <a:lstStyle>
            <a:lvl1pPr marL="0" indent="0">
              <a:buNone/>
              <a:defRPr sz="2800" b="0">
                <a:solidFill>
                  <a:schemeClr val="tx1"/>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dirty="0"/>
              <a:t>August Bergqvist</a:t>
            </a:r>
            <a:endParaRPr lang="ru-RU" dirty="0"/>
          </a:p>
        </p:txBody>
      </p:sp>
      <p:sp>
        <p:nvSpPr>
          <p:cNvPr id="23" name="Text Placeholder 3">
            <a:extLst>
              <a:ext uri="{FF2B5EF4-FFF2-40B4-BE49-F238E27FC236}">
                <a16:creationId xmlns:a16="http://schemas.microsoft.com/office/drawing/2014/main" id="{5E1647C9-9AC1-4500-A56E-94CABC656E0C}"/>
              </a:ext>
            </a:extLst>
          </p:cNvPr>
          <p:cNvSpPr>
            <a:spLocks noGrp="1"/>
          </p:cNvSpPr>
          <p:nvPr>
            <p:ph type="body" sz="quarter" idx="16" hasCustomPrompt="1"/>
          </p:nvPr>
        </p:nvSpPr>
        <p:spPr>
          <a:xfrm>
            <a:off x="831850" y="3703834"/>
            <a:ext cx="4586288" cy="230941"/>
          </a:xfrm>
        </p:spPr>
        <p:txBody>
          <a:bodyPr lIns="0" tIns="0" rIns="0" bIns="0">
            <a:noAutofit/>
          </a:bodyPr>
          <a:lstStyle>
            <a:lvl1pPr marL="0" indent="0">
              <a:buNone/>
              <a:defRPr sz="1700" b="0" i="1">
                <a:solidFill>
                  <a:schemeClr val="tx1"/>
                </a:solidFill>
                <a:latin typeface="+mn-lt"/>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dirty="0"/>
              <a:t>Phone:</a:t>
            </a:r>
            <a:endParaRPr lang="ru-RU" dirty="0"/>
          </a:p>
        </p:txBody>
      </p:sp>
      <p:sp>
        <p:nvSpPr>
          <p:cNvPr id="24" name="Text Placeholder 3">
            <a:extLst>
              <a:ext uri="{FF2B5EF4-FFF2-40B4-BE49-F238E27FC236}">
                <a16:creationId xmlns:a16="http://schemas.microsoft.com/office/drawing/2014/main" id="{8605CECB-8164-4428-B478-98C42902F9FC}"/>
              </a:ext>
            </a:extLst>
          </p:cNvPr>
          <p:cNvSpPr>
            <a:spLocks noGrp="1"/>
          </p:cNvSpPr>
          <p:nvPr>
            <p:ph type="body" sz="quarter" idx="17" hasCustomPrompt="1"/>
          </p:nvPr>
        </p:nvSpPr>
        <p:spPr>
          <a:xfrm>
            <a:off x="824950" y="3946707"/>
            <a:ext cx="4586288" cy="290167"/>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dirty="0"/>
              <a:t>+7 888 999-000-11</a:t>
            </a:r>
            <a:endParaRPr lang="ru-RU" dirty="0"/>
          </a:p>
        </p:txBody>
      </p:sp>
      <p:sp>
        <p:nvSpPr>
          <p:cNvPr id="25" name="Text Placeholder 3">
            <a:extLst>
              <a:ext uri="{FF2B5EF4-FFF2-40B4-BE49-F238E27FC236}">
                <a16:creationId xmlns:a16="http://schemas.microsoft.com/office/drawing/2014/main" id="{D39B56C4-E128-4995-91CC-64C268BC7603}"/>
              </a:ext>
            </a:extLst>
          </p:cNvPr>
          <p:cNvSpPr>
            <a:spLocks noGrp="1"/>
          </p:cNvSpPr>
          <p:nvPr>
            <p:ph type="body" sz="quarter" idx="18" hasCustomPrompt="1"/>
          </p:nvPr>
        </p:nvSpPr>
        <p:spPr>
          <a:xfrm>
            <a:off x="838750" y="4423954"/>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dirty="0"/>
              <a:t>Email:</a:t>
            </a:r>
            <a:endParaRPr lang="ru-RU" dirty="0"/>
          </a:p>
        </p:txBody>
      </p:sp>
      <p:sp>
        <p:nvSpPr>
          <p:cNvPr id="26" name="Text Placeholder 3">
            <a:extLst>
              <a:ext uri="{FF2B5EF4-FFF2-40B4-BE49-F238E27FC236}">
                <a16:creationId xmlns:a16="http://schemas.microsoft.com/office/drawing/2014/main" id="{94772DA1-74CC-430C-9A8E-5A6586692CAB}"/>
              </a:ext>
            </a:extLst>
          </p:cNvPr>
          <p:cNvSpPr>
            <a:spLocks noGrp="1"/>
          </p:cNvSpPr>
          <p:nvPr>
            <p:ph type="body" sz="quarter" idx="19" hasCustomPrompt="1"/>
          </p:nvPr>
        </p:nvSpPr>
        <p:spPr>
          <a:xfrm>
            <a:off x="831850" y="4650785"/>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dirty="0"/>
              <a:t>Bergqvist@vanarsdelltd.com</a:t>
            </a:r>
            <a:endParaRPr lang="ru-RU" dirty="0"/>
          </a:p>
        </p:txBody>
      </p:sp>
      <p:sp>
        <p:nvSpPr>
          <p:cNvPr id="27" name="Text Placeholder 3">
            <a:extLst>
              <a:ext uri="{FF2B5EF4-FFF2-40B4-BE49-F238E27FC236}">
                <a16:creationId xmlns:a16="http://schemas.microsoft.com/office/drawing/2014/main" id="{7A073B5B-2BE3-49D1-A646-1492F534C94B}"/>
              </a:ext>
            </a:extLst>
          </p:cNvPr>
          <p:cNvSpPr>
            <a:spLocks noGrp="1"/>
          </p:cNvSpPr>
          <p:nvPr>
            <p:ph type="body" sz="quarter" idx="20" hasCustomPrompt="1"/>
          </p:nvPr>
        </p:nvSpPr>
        <p:spPr>
          <a:xfrm>
            <a:off x="831850" y="5153025"/>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dirty="0"/>
              <a:t>Website:</a:t>
            </a:r>
            <a:endParaRPr lang="ru-RU" dirty="0"/>
          </a:p>
        </p:txBody>
      </p:sp>
      <p:sp>
        <p:nvSpPr>
          <p:cNvPr id="28" name="Text Placeholder 3">
            <a:extLst>
              <a:ext uri="{FF2B5EF4-FFF2-40B4-BE49-F238E27FC236}">
                <a16:creationId xmlns:a16="http://schemas.microsoft.com/office/drawing/2014/main" id="{52D10EDD-0329-4443-8665-7603E4A83B16}"/>
              </a:ext>
            </a:extLst>
          </p:cNvPr>
          <p:cNvSpPr>
            <a:spLocks noGrp="1"/>
          </p:cNvSpPr>
          <p:nvPr>
            <p:ph type="body" sz="quarter" idx="21" hasCustomPrompt="1"/>
          </p:nvPr>
        </p:nvSpPr>
        <p:spPr>
          <a:xfrm>
            <a:off x="824950" y="5363814"/>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dirty="0"/>
              <a:t>www.vanarsdelltd.com</a:t>
            </a:r>
            <a:endParaRPr lang="ru-RU" dirty="0"/>
          </a:p>
        </p:txBody>
      </p:sp>
      <p:grpSp>
        <p:nvGrpSpPr>
          <p:cNvPr id="4" name="Group 3">
            <a:extLst>
              <a:ext uri="{FF2B5EF4-FFF2-40B4-BE49-F238E27FC236}">
                <a16:creationId xmlns:a16="http://schemas.microsoft.com/office/drawing/2014/main" id="{5F591C52-0202-44BA-A6BE-E2362516B893}"/>
              </a:ext>
            </a:extLst>
          </p:cNvPr>
          <p:cNvGrpSpPr/>
          <p:nvPr userDrawn="1"/>
        </p:nvGrpSpPr>
        <p:grpSpPr>
          <a:xfrm>
            <a:off x="801543" y="2750589"/>
            <a:ext cx="4569895" cy="100800"/>
            <a:chOff x="808548" y="2750589"/>
            <a:chExt cx="4569895"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808548" y="2750589"/>
              <a:ext cx="4505297" cy="100800"/>
              <a:chOff x="496859" y="3240138"/>
              <a:chExt cx="293754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29" name="Oval 28">
              <a:extLst>
                <a:ext uri="{FF2B5EF4-FFF2-40B4-BE49-F238E27FC236}">
                  <a16:creationId xmlns:a16="http://schemas.microsoft.com/office/drawing/2014/main" id="{BECBEDE0-51BB-48BD-AAAD-63B6F60C1D57}"/>
                </a:ext>
              </a:extLst>
            </p:cNvPr>
            <p:cNvSpPr/>
            <p:nvPr userDrawn="1"/>
          </p:nvSpPr>
          <p:spPr>
            <a:xfrm flipH="1">
              <a:off x="5277642" y="2750589"/>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grpSp>
        <p:nvGrpSpPr>
          <p:cNvPr id="32" name="Group 31">
            <a:extLst>
              <a:ext uri="{FF2B5EF4-FFF2-40B4-BE49-F238E27FC236}">
                <a16:creationId xmlns:a16="http://schemas.microsoft.com/office/drawing/2014/main" id="{63E1608D-F119-4C0D-8D91-7CB089C037C8}"/>
              </a:ext>
            </a:extLst>
          </p:cNvPr>
          <p:cNvGrpSpPr/>
          <p:nvPr userDrawn="1"/>
        </p:nvGrpSpPr>
        <p:grpSpPr>
          <a:xfrm>
            <a:off x="801543" y="1660573"/>
            <a:ext cx="4575417" cy="105664"/>
            <a:chOff x="808548" y="2745725"/>
            <a:chExt cx="4575417" cy="105664"/>
          </a:xfrm>
        </p:grpSpPr>
        <p:grpSp>
          <p:nvGrpSpPr>
            <p:cNvPr id="33" name="Group 32">
              <a:extLst>
                <a:ext uri="{FF2B5EF4-FFF2-40B4-BE49-F238E27FC236}">
                  <a16:creationId xmlns:a16="http://schemas.microsoft.com/office/drawing/2014/main" id="{EBDC0121-6865-4B65-A28B-1CEDB16AAD9E}"/>
                </a:ext>
              </a:extLst>
            </p:cNvPr>
            <p:cNvGrpSpPr/>
            <p:nvPr userDrawn="1"/>
          </p:nvGrpSpPr>
          <p:grpSpPr>
            <a:xfrm flipH="1">
              <a:off x="808548" y="2750589"/>
              <a:ext cx="4505297" cy="100800"/>
              <a:chOff x="496859" y="3240138"/>
              <a:chExt cx="2937541" cy="100800"/>
            </a:xfrm>
          </p:grpSpPr>
          <p:cxnSp>
            <p:nvCxnSpPr>
              <p:cNvPr id="35" name="Straight Connector 34">
                <a:extLst>
                  <a:ext uri="{FF2B5EF4-FFF2-40B4-BE49-F238E27FC236}">
                    <a16:creationId xmlns:a16="http://schemas.microsoft.com/office/drawing/2014/main" id="{386E3714-07DE-4318-B5BC-25F879B97D59}"/>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2ECCE30B-E848-4C5E-83A1-A811D489E7B8}"/>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34" name="Oval 33">
              <a:extLst>
                <a:ext uri="{FF2B5EF4-FFF2-40B4-BE49-F238E27FC236}">
                  <a16:creationId xmlns:a16="http://schemas.microsoft.com/office/drawing/2014/main" id="{09817AEC-C67C-49A3-AC5A-669FD4D6D586}"/>
                </a:ext>
              </a:extLst>
            </p:cNvPr>
            <p:cNvSpPr/>
            <p:nvPr userDrawn="1"/>
          </p:nvSpPr>
          <p:spPr>
            <a:xfrm flipH="1">
              <a:off x="5283164" y="2745725"/>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Tree>
    <p:extLst>
      <p:ext uri="{BB962C8B-B14F-4D97-AF65-F5344CB8AC3E}">
        <p14:creationId xmlns:p14="http://schemas.microsoft.com/office/powerpoint/2010/main" val="278839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3" name="Picture Placeholder 2">
            <a:extLst>
              <a:ext uri="{FF2B5EF4-FFF2-40B4-BE49-F238E27FC236}">
                <a16:creationId xmlns:a16="http://schemas.microsoft.com/office/drawing/2014/main" id="{96C5B5AA-0D95-4C33-8EBC-90401B51BDB4}"/>
              </a:ext>
            </a:extLst>
          </p:cNvPr>
          <p:cNvSpPr>
            <a:spLocks noGrp="1"/>
          </p:cNvSpPr>
          <p:nvPr>
            <p:ph type="pic" sz="quarter" idx="14"/>
          </p:nvPr>
        </p:nvSpPr>
        <p:spPr>
          <a:xfrm>
            <a:off x="6032" y="1912946"/>
            <a:ext cx="12185968" cy="3493008"/>
          </a:xfrm>
        </p:spPr>
        <p:txBody>
          <a:bodyPr anchor="ctr" anchorCtr="0">
            <a:normAutofit/>
          </a:bodyPr>
          <a:lstStyle>
            <a:lvl1pPr marL="0" indent="0" algn="ctr">
              <a:buNone/>
              <a:defRPr sz="1400"/>
            </a:lvl1pPr>
          </a:lstStyle>
          <a:p>
            <a:r>
              <a:rPr lang="en-US"/>
              <a:t>Click icon to add picture</a:t>
            </a: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3848934" y="457496"/>
            <a:ext cx="4494133" cy="804338"/>
          </a:xfrm>
        </p:spPr>
        <p:txBody>
          <a:bodyPr lIns="0" tIns="0" rIns="0" bIns="0" anchor="b">
            <a:normAutofit/>
          </a:bodyPr>
          <a:lstStyle>
            <a:lvl1pPr algn="ctr">
              <a:defRPr sz="3600"/>
            </a:lvl1pPr>
          </a:lstStyle>
          <a:p>
            <a:r>
              <a:rPr lang="en-US" dirty="0"/>
              <a:t>APPENDIX</a:t>
            </a:r>
            <a:endParaRPr lang="ru-RU" dirty="0"/>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t>Click icon to add picture</a:t>
            </a:r>
            <a:endParaRPr lang="ru-RU" dirty="0"/>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nvGrpSpPr>
          <p:cNvPr id="4" name="Group 3">
            <a:extLst>
              <a:ext uri="{FF2B5EF4-FFF2-40B4-BE49-F238E27FC236}">
                <a16:creationId xmlns:a16="http://schemas.microsoft.com/office/drawing/2014/main" id="{908B302A-0F76-466E-9FCE-DCEECCBCF6C9}"/>
              </a:ext>
            </a:extLst>
          </p:cNvPr>
          <p:cNvGrpSpPr/>
          <p:nvPr userDrawn="1"/>
        </p:nvGrpSpPr>
        <p:grpSpPr>
          <a:xfrm>
            <a:off x="4736152" y="1509426"/>
            <a:ext cx="2719696" cy="100800"/>
            <a:chOff x="4732222" y="1509426"/>
            <a:chExt cx="2719696"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732222" y="1509426"/>
              <a:ext cx="2669296" cy="100800"/>
              <a:chOff x="1693969" y="3240138"/>
              <a:chExt cx="174043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1693969" y="3290538"/>
                <a:ext cx="169003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21" name="Oval 20">
              <a:extLst>
                <a:ext uri="{FF2B5EF4-FFF2-40B4-BE49-F238E27FC236}">
                  <a16:creationId xmlns:a16="http://schemas.microsoft.com/office/drawing/2014/main" id="{427C0C4F-6341-4BE0-931E-AAA6EA2AF137}"/>
                </a:ext>
              </a:extLst>
            </p:cNvPr>
            <p:cNvSpPr/>
            <p:nvPr userDrawn="1"/>
          </p:nvSpPr>
          <p:spPr>
            <a:xfrm flipH="1">
              <a:off x="7351117" y="1509426"/>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Tree>
    <p:extLst>
      <p:ext uri="{BB962C8B-B14F-4D97-AF65-F5344CB8AC3E}">
        <p14:creationId xmlns:p14="http://schemas.microsoft.com/office/powerpoint/2010/main" val="25764489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stimonial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5104263" y="707529"/>
            <a:ext cx="6310887" cy="569086"/>
          </a:xfrm>
        </p:spPr>
        <p:txBody>
          <a:bodyPr lIns="0" tIns="0" rIns="0" bIns="0" anchor="b">
            <a:normAutofit/>
          </a:bodyPr>
          <a:lstStyle>
            <a:lvl1pPr algn="r">
              <a:defRPr sz="3600"/>
            </a:lvl1pPr>
          </a:lstStyle>
          <a:p>
            <a:r>
              <a:rPr lang="en-US" dirty="0"/>
              <a:t>TESTIMONIALS</a:t>
            </a:r>
            <a:endParaRPr lang="ru-RU" dirty="0"/>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773282" y="1375202"/>
            <a:ext cx="4418718" cy="100800"/>
            <a:chOff x="675503" y="3240138"/>
            <a:chExt cx="2758897"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75503" y="3290538"/>
              <a:ext cx="270849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822459"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Customer Title</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822459"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a:t>
            </a:r>
            <a:br>
              <a:rPr lang="en-US" dirty="0"/>
            </a:br>
            <a:r>
              <a:rPr lang="en-US" dirty="0"/>
              <a:t>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2447783"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a:t>Click icon to add picture</a:t>
            </a:r>
            <a:endParaRPr lang="ru-RU"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flipV="1">
            <a:off x="3000995"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F2D92A7B-1C40-4AEB-92C3-C35F8C01F1FA}"/>
              </a:ext>
            </a:extLst>
          </p:cNvPr>
          <p:cNvSpPr>
            <a:spLocks noGrp="1"/>
          </p:cNvSpPr>
          <p:nvPr>
            <p:ph type="body" sz="quarter" idx="49"/>
          </p:nvPr>
        </p:nvSpPr>
        <p:spPr>
          <a:xfrm>
            <a:off x="803253"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a:t>Edit Master text styles</a:t>
            </a:r>
          </a:p>
        </p:txBody>
      </p:sp>
      <p:sp>
        <p:nvSpPr>
          <p:cNvPr id="24" name="Oval 23">
            <a:extLst>
              <a:ext uri="{FF2B5EF4-FFF2-40B4-BE49-F238E27FC236}">
                <a16:creationId xmlns:a16="http://schemas.microsoft.com/office/drawing/2014/main" id="{F2E312F1-B417-47B6-97E4-7CCA31034F82}"/>
              </a:ext>
            </a:extLst>
          </p:cNvPr>
          <p:cNvSpPr/>
          <p:nvPr userDrawn="1"/>
        </p:nvSpPr>
        <p:spPr>
          <a:xfrm>
            <a:off x="2950595"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58" name="Text Placeholder 2">
            <a:extLst>
              <a:ext uri="{FF2B5EF4-FFF2-40B4-BE49-F238E27FC236}">
                <a16:creationId xmlns:a16="http://schemas.microsoft.com/office/drawing/2014/main" id="{13DB5D84-04D8-4536-A06B-AED76E7C51D7}"/>
              </a:ext>
            </a:extLst>
          </p:cNvPr>
          <p:cNvSpPr>
            <a:spLocks noGrp="1"/>
          </p:cNvSpPr>
          <p:nvPr>
            <p:ph type="body" idx="50" hasCustomPrompt="1"/>
          </p:nvPr>
        </p:nvSpPr>
        <p:spPr>
          <a:xfrm>
            <a:off x="4586638"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Customer Title</a:t>
            </a:r>
          </a:p>
        </p:txBody>
      </p:sp>
      <p:sp>
        <p:nvSpPr>
          <p:cNvPr id="59" name="Text Placeholder 2">
            <a:extLst>
              <a:ext uri="{FF2B5EF4-FFF2-40B4-BE49-F238E27FC236}">
                <a16:creationId xmlns:a16="http://schemas.microsoft.com/office/drawing/2014/main" id="{3AB0AC7E-7919-422E-95A1-82E8B125756D}"/>
              </a:ext>
            </a:extLst>
          </p:cNvPr>
          <p:cNvSpPr>
            <a:spLocks noGrp="1"/>
          </p:cNvSpPr>
          <p:nvPr>
            <p:ph type="body" idx="51" hasCustomPrompt="1"/>
          </p:nvPr>
        </p:nvSpPr>
        <p:spPr>
          <a:xfrm>
            <a:off x="4586638"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a:t>
            </a:r>
            <a:br>
              <a:rPr lang="en-US" dirty="0"/>
            </a:br>
            <a:r>
              <a:rPr lang="en-US" dirty="0"/>
              <a:t>text</a:t>
            </a:r>
          </a:p>
        </p:txBody>
      </p:sp>
      <p:sp>
        <p:nvSpPr>
          <p:cNvPr id="60" name="Picture Placeholder 2">
            <a:extLst>
              <a:ext uri="{FF2B5EF4-FFF2-40B4-BE49-F238E27FC236}">
                <a16:creationId xmlns:a16="http://schemas.microsoft.com/office/drawing/2014/main" id="{B44FD76B-D1AE-458B-AF32-E4AA246B0881}"/>
              </a:ext>
            </a:extLst>
          </p:cNvPr>
          <p:cNvSpPr>
            <a:spLocks noGrp="1"/>
          </p:cNvSpPr>
          <p:nvPr>
            <p:ph type="pic" sz="quarter" idx="52"/>
          </p:nvPr>
        </p:nvSpPr>
        <p:spPr>
          <a:xfrm>
            <a:off x="6211962"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a:t>Click icon to add picture</a:t>
            </a:r>
            <a:endParaRPr lang="ru-RU" dirty="0"/>
          </a:p>
        </p:txBody>
      </p:sp>
      <p:cxnSp>
        <p:nvCxnSpPr>
          <p:cNvPr id="61" name="Straight Connector 60">
            <a:extLst>
              <a:ext uri="{FF2B5EF4-FFF2-40B4-BE49-F238E27FC236}">
                <a16:creationId xmlns:a16="http://schemas.microsoft.com/office/drawing/2014/main" id="{07D22CD4-7F86-495D-B381-7D706058B916}"/>
              </a:ext>
            </a:extLst>
          </p:cNvPr>
          <p:cNvCxnSpPr>
            <a:cxnSpLocks/>
          </p:cNvCxnSpPr>
          <p:nvPr userDrawn="1"/>
        </p:nvCxnSpPr>
        <p:spPr>
          <a:xfrm flipV="1">
            <a:off x="6765174"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Text Placeholder 3">
            <a:extLst>
              <a:ext uri="{FF2B5EF4-FFF2-40B4-BE49-F238E27FC236}">
                <a16:creationId xmlns:a16="http://schemas.microsoft.com/office/drawing/2014/main" id="{1BA0EB90-BA97-4A18-AD3D-1E839B636DEB}"/>
              </a:ext>
            </a:extLst>
          </p:cNvPr>
          <p:cNvSpPr>
            <a:spLocks noGrp="1"/>
          </p:cNvSpPr>
          <p:nvPr>
            <p:ph type="body" sz="quarter" idx="53"/>
          </p:nvPr>
        </p:nvSpPr>
        <p:spPr>
          <a:xfrm>
            <a:off x="456743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a:t>Edit Master text styles</a:t>
            </a:r>
          </a:p>
        </p:txBody>
      </p:sp>
      <p:sp>
        <p:nvSpPr>
          <p:cNvPr id="63" name="Oval 62">
            <a:extLst>
              <a:ext uri="{FF2B5EF4-FFF2-40B4-BE49-F238E27FC236}">
                <a16:creationId xmlns:a16="http://schemas.microsoft.com/office/drawing/2014/main" id="{ED057A87-963C-4F8A-BD4C-959BF8AF699B}"/>
              </a:ext>
            </a:extLst>
          </p:cNvPr>
          <p:cNvSpPr/>
          <p:nvPr userDrawn="1"/>
        </p:nvSpPr>
        <p:spPr>
          <a:xfrm>
            <a:off x="6714774"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64" name="Text Placeholder 2">
            <a:extLst>
              <a:ext uri="{FF2B5EF4-FFF2-40B4-BE49-F238E27FC236}">
                <a16:creationId xmlns:a16="http://schemas.microsoft.com/office/drawing/2014/main" id="{B6BAFE05-9EC0-4C3C-AB0F-89A83361452F}"/>
              </a:ext>
            </a:extLst>
          </p:cNvPr>
          <p:cNvSpPr>
            <a:spLocks noGrp="1"/>
          </p:cNvSpPr>
          <p:nvPr>
            <p:ph type="body" idx="54" hasCustomPrompt="1"/>
          </p:nvPr>
        </p:nvSpPr>
        <p:spPr>
          <a:xfrm>
            <a:off x="8350818" y="4992196"/>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Customer Title</a:t>
            </a:r>
          </a:p>
        </p:txBody>
      </p:sp>
      <p:sp>
        <p:nvSpPr>
          <p:cNvPr id="65" name="Text Placeholder 2">
            <a:extLst>
              <a:ext uri="{FF2B5EF4-FFF2-40B4-BE49-F238E27FC236}">
                <a16:creationId xmlns:a16="http://schemas.microsoft.com/office/drawing/2014/main" id="{290BF8E2-78CA-4427-9231-3C5EDC272DEE}"/>
              </a:ext>
            </a:extLst>
          </p:cNvPr>
          <p:cNvSpPr>
            <a:spLocks noGrp="1"/>
          </p:cNvSpPr>
          <p:nvPr>
            <p:ph type="body" idx="55" hasCustomPrompt="1"/>
          </p:nvPr>
        </p:nvSpPr>
        <p:spPr>
          <a:xfrm>
            <a:off x="8350818" y="4187128"/>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a:t>
            </a:r>
            <a:br>
              <a:rPr lang="en-US" dirty="0"/>
            </a:br>
            <a:r>
              <a:rPr lang="en-US" dirty="0"/>
              <a:t>text</a:t>
            </a:r>
          </a:p>
        </p:txBody>
      </p:sp>
      <p:sp>
        <p:nvSpPr>
          <p:cNvPr id="66" name="Picture Placeholder 2">
            <a:extLst>
              <a:ext uri="{FF2B5EF4-FFF2-40B4-BE49-F238E27FC236}">
                <a16:creationId xmlns:a16="http://schemas.microsoft.com/office/drawing/2014/main" id="{ACA8732F-AB9E-4253-BB5A-5ADD5BA9B153}"/>
              </a:ext>
            </a:extLst>
          </p:cNvPr>
          <p:cNvSpPr>
            <a:spLocks noGrp="1"/>
          </p:cNvSpPr>
          <p:nvPr>
            <p:ph type="pic" sz="quarter" idx="56"/>
          </p:nvPr>
        </p:nvSpPr>
        <p:spPr>
          <a:xfrm>
            <a:off x="9976142" y="4430694"/>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a:t>Click icon to add picture</a:t>
            </a:r>
            <a:endParaRPr lang="ru-RU" dirty="0"/>
          </a:p>
        </p:txBody>
      </p:sp>
      <p:cxnSp>
        <p:nvCxnSpPr>
          <p:cNvPr id="67" name="Straight Connector 66">
            <a:extLst>
              <a:ext uri="{FF2B5EF4-FFF2-40B4-BE49-F238E27FC236}">
                <a16:creationId xmlns:a16="http://schemas.microsoft.com/office/drawing/2014/main" id="{BB9A566A-8C97-4AE6-B9EF-701587499889}"/>
              </a:ext>
            </a:extLst>
          </p:cNvPr>
          <p:cNvCxnSpPr>
            <a:cxnSpLocks/>
          </p:cNvCxnSpPr>
          <p:nvPr userDrawn="1"/>
        </p:nvCxnSpPr>
        <p:spPr>
          <a:xfrm flipV="1">
            <a:off x="10529354" y="3980054"/>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Text Placeholder 3">
            <a:extLst>
              <a:ext uri="{FF2B5EF4-FFF2-40B4-BE49-F238E27FC236}">
                <a16:creationId xmlns:a16="http://schemas.microsoft.com/office/drawing/2014/main" id="{45B69021-5E85-4B37-B529-366AC57512FD}"/>
              </a:ext>
            </a:extLst>
          </p:cNvPr>
          <p:cNvSpPr>
            <a:spLocks noGrp="1"/>
          </p:cNvSpPr>
          <p:nvPr>
            <p:ph type="body" sz="quarter" idx="57"/>
          </p:nvPr>
        </p:nvSpPr>
        <p:spPr>
          <a:xfrm>
            <a:off x="833161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a:t>Edit Master text styles</a:t>
            </a:r>
          </a:p>
        </p:txBody>
      </p:sp>
      <p:sp>
        <p:nvSpPr>
          <p:cNvPr id="69" name="Oval 68">
            <a:extLst>
              <a:ext uri="{FF2B5EF4-FFF2-40B4-BE49-F238E27FC236}">
                <a16:creationId xmlns:a16="http://schemas.microsoft.com/office/drawing/2014/main" id="{E407CD49-808A-445A-96C0-E3083C9FB390}"/>
              </a:ext>
            </a:extLst>
          </p:cNvPr>
          <p:cNvSpPr/>
          <p:nvPr userDrawn="1"/>
        </p:nvSpPr>
        <p:spPr>
          <a:xfrm>
            <a:off x="10478954" y="3925610"/>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Tree>
    <p:extLst>
      <p:ext uri="{BB962C8B-B14F-4D97-AF65-F5344CB8AC3E}">
        <p14:creationId xmlns:p14="http://schemas.microsoft.com/office/powerpoint/2010/main" val="864131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980591"/>
            <a:ext cx="4187903" cy="1177174"/>
          </a:xfrm>
        </p:spPr>
        <p:txBody>
          <a:bodyPr lIns="0" tIns="0" rIns="0" bIns="0" anchor="b">
            <a:normAutofit/>
          </a:bodyPr>
          <a:lstStyle>
            <a:lvl1pPr>
              <a:defRPr sz="3600"/>
            </a:lvl1pPr>
          </a:lstStyle>
          <a:p>
            <a:r>
              <a:rPr lang="en-US" dirty="0"/>
              <a:t>CASE STUDY</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610893"/>
            <a:ext cx="4168311" cy="1897530"/>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319328"/>
            <a:ext cx="3866400" cy="100800"/>
            <a:chOff x="-1228304" y="3240138"/>
            <a:chExt cx="3866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81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537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Text Placeholder 2">
            <a:extLst>
              <a:ext uri="{FF2B5EF4-FFF2-40B4-BE49-F238E27FC236}">
                <a16:creationId xmlns:a16="http://schemas.microsoft.com/office/drawing/2014/main" id="{82DA762C-1D45-43AA-9DB3-3D8DBE3EACFE}"/>
              </a:ext>
            </a:extLst>
          </p:cNvPr>
          <p:cNvSpPr>
            <a:spLocks noGrp="1"/>
          </p:cNvSpPr>
          <p:nvPr>
            <p:ph type="body" idx="33" hasCustomPrompt="1"/>
          </p:nvPr>
        </p:nvSpPr>
        <p:spPr>
          <a:xfrm>
            <a:off x="5267325" y="1126345"/>
            <a:ext cx="6086475" cy="2662466"/>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8" name="Text Placeholder 2">
            <a:extLst>
              <a:ext uri="{FF2B5EF4-FFF2-40B4-BE49-F238E27FC236}">
                <a16:creationId xmlns:a16="http://schemas.microsoft.com/office/drawing/2014/main" id="{4C3C1BF4-C955-4D71-87E4-BE0F7B619575}"/>
              </a:ext>
            </a:extLst>
          </p:cNvPr>
          <p:cNvSpPr>
            <a:spLocks noGrp="1"/>
          </p:cNvSpPr>
          <p:nvPr>
            <p:ph type="body" idx="34" hasCustomPrompt="1"/>
          </p:nvPr>
        </p:nvSpPr>
        <p:spPr>
          <a:xfrm>
            <a:off x="5269967" y="3909256"/>
            <a:ext cx="6086475" cy="1822399"/>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2059565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e Phon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1294387"/>
            <a:ext cx="5314072" cy="569086"/>
          </a:xfrm>
        </p:spPr>
        <p:txBody>
          <a:bodyPr lIns="0" tIns="0" rIns="0" bIns="0" anchor="b">
            <a:normAutofit/>
          </a:bodyPr>
          <a:lstStyle>
            <a:lvl1pPr algn="l">
              <a:defRPr sz="3600"/>
            </a:lvl1pPr>
          </a:lstStyle>
          <a:p>
            <a:r>
              <a:rPr lang="en-US" dirty="0"/>
              <a:t>CLICK TO EDIT TITLE</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2212679"/>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970230"/>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 name="Rectangle 2">
            <a:extLst>
              <a:ext uri="{FF2B5EF4-FFF2-40B4-BE49-F238E27FC236}">
                <a16:creationId xmlns:a16="http://schemas.microsoft.com/office/drawing/2014/main" id="{496B07E0-C579-4C5F-9AD4-6AF791562924}"/>
              </a:ext>
            </a:extLst>
          </p:cNvPr>
          <p:cNvSpPr/>
          <p:nvPr userDrawn="1"/>
        </p:nvSpPr>
        <p:spPr>
          <a:xfrm>
            <a:off x="963549" y="1819285"/>
            <a:ext cx="4306824" cy="3648456"/>
          </a:xfrm>
          <a:prstGeom prst="rect">
            <a:avLst/>
          </a:prstGeom>
          <a:blipFill>
            <a:blip r:embed="rId2">
              <a:extLst>
                <a:ext uri="{96DAC541-7B7A-43D3-8B79-37D633B846F1}">
                  <asvg:svgBlip xmlns:asvg="http://schemas.microsoft.com/office/drawing/2016/SVG/main" r:embed="rId3"/>
                </a:ext>
              </a:extLst>
            </a:blip>
            <a:srcRect/>
            <a:stretch>
              <a:fillRect t="-195" b="-19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1" name="Picture Placeholder 2">
            <a:extLst>
              <a:ext uri="{FF2B5EF4-FFF2-40B4-BE49-F238E27FC236}">
                <a16:creationId xmlns:a16="http://schemas.microsoft.com/office/drawing/2014/main" id="{D5639F99-011E-49CF-8ABD-A4DB4439FB47}"/>
              </a:ext>
            </a:extLst>
          </p:cNvPr>
          <p:cNvSpPr>
            <a:spLocks noGrp="1"/>
          </p:cNvSpPr>
          <p:nvPr>
            <p:ph type="pic" sz="quarter" idx="14"/>
          </p:nvPr>
        </p:nvSpPr>
        <p:spPr>
          <a:xfrm>
            <a:off x="3315505" y="1976894"/>
            <a:ext cx="1819656" cy="3108960"/>
          </a:xfrm>
          <a:ln w="25400">
            <a:solidFill>
              <a:schemeClr val="tx2"/>
            </a:solidFill>
          </a:ln>
        </p:spPr>
        <p:txBody>
          <a:bodyPr anchor="ctr" anchorCtr="0">
            <a:normAutofit/>
          </a:bodyPr>
          <a:lstStyle>
            <a:lvl1pPr marL="0" indent="0" algn="ctr">
              <a:buNone/>
              <a:defRPr sz="1400"/>
            </a:lvl1pPr>
          </a:lstStyle>
          <a:p>
            <a:r>
              <a:rPr lang="en-US"/>
              <a:t>Click icon to add picture</a:t>
            </a:r>
            <a:endParaRPr lang="ru-RU" dirty="0"/>
          </a:p>
        </p:txBody>
      </p:sp>
      <p:sp>
        <p:nvSpPr>
          <p:cNvPr id="22" name="Picture Placeholder 2">
            <a:extLst>
              <a:ext uri="{FF2B5EF4-FFF2-40B4-BE49-F238E27FC236}">
                <a16:creationId xmlns:a16="http://schemas.microsoft.com/office/drawing/2014/main" id="{028483B2-B562-448D-AEE1-556BC9366BBA}"/>
              </a:ext>
            </a:extLst>
          </p:cNvPr>
          <p:cNvSpPr>
            <a:spLocks noGrp="1"/>
          </p:cNvSpPr>
          <p:nvPr>
            <p:ph type="pic" sz="quarter" idx="31"/>
          </p:nvPr>
        </p:nvSpPr>
        <p:spPr>
          <a:xfrm>
            <a:off x="1102188" y="3517926"/>
            <a:ext cx="2057400" cy="1819656"/>
          </a:xfrm>
          <a:ln w="25400">
            <a:solidFill>
              <a:schemeClr val="tx2"/>
            </a:solidFill>
          </a:ln>
        </p:spPr>
        <p:txBody>
          <a:bodyPr anchor="ctr" anchorCtr="0">
            <a:normAutofit/>
          </a:bodyPr>
          <a:lstStyle>
            <a:lvl1pPr marL="0" indent="0" algn="ctr">
              <a:buNone/>
              <a:defRPr sz="1400"/>
            </a:lvl1pPr>
          </a:lstStyle>
          <a:p>
            <a:r>
              <a:rPr lang="en-US"/>
              <a:t>Click icon to add picture</a:t>
            </a:r>
            <a:endParaRPr lang="ru-RU" dirty="0"/>
          </a:p>
        </p:txBody>
      </p:sp>
    </p:spTree>
    <p:extLst>
      <p:ext uri="{BB962C8B-B14F-4D97-AF65-F5344CB8AC3E}">
        <p14:creationId xmlns:p14="http://schemas.microsoft.com/office/powerpoint/2010/main" val="31957634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2737603-04DB-411C-B2D9-BDFF9AEE89D6}"/>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1" name="Text Placeholder 3">
            <a:extLst>
              <a:ext uri="{FF2B5EF4-FFF2-40B4-BE49-F238E27FC236}">
                <a16:creationId xmlns:a16="http://schemas.microsoft.com/office/drawing/2014/main" id="{605A03A4-E79C-49C5-A546-FF8E2D42E9D2}"/>
              </a:ext>
            </a:extLst>
          </p:cNvPr>
          <p:cNvSpPr>
            <a:spLocks noGrp="1"/>
          </p:cNvSpPr>
          <p:nvPr>
            <p:ph type="body" sz="half" idx="2"/>
          </p:nvPr>
        </p:nvSpPr>
        <p:spPr>
          <a:xfrm>
            <a:off x="883319" y="3054194"/>
            <a:ext cx="1645920"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22" name="Text Placeholder 3">
            <a:extLst>
              <a:ext uri="{FF2B5EF4-FFF2-40B4-BE49-F238E27FC236}">
                <a16:creationId xmlns:a16="http://schemas.microsoft.com/office/drawing/2014/main" id="{9EA27EF7-FC6B-496C-B737-B9219950367E}"/>
              </a:ext>
            </a:extLst>
          </p:cNvPr>
          <p:cNvSpPr>
            <a:spLocks noGrp="1"/>
          </p:cNvSpPr>
          <p:nvPr>
            <p:ph type="body" sz="half" idx="34" hasCustomPrompt="1"/>
          </p:nvPr>
        </p:nvSpPr>
        <p:spPr>
          <a:xfrm>
            <a:off x="1384584" y="2023761"/>
            <a:ext cx="2469965"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Master text</a:t>
            </a:r>
            <a:br>
              <a:rPr lang="en-US" dirty="0"/>
            </a:br>
            <a:r>
              <a:rPr lang="en-US" dirty="0"/>
              <a:t>styles</a:t>
            </a:r>
          </a:p>
        </p:txBody>
      </p:sp>
      <p:sp>
        <p:nvSpPr>
          <p:cNvPr id="23" name="Text Placeholder 3">
            <a:extLst>
              <a:ext uri="{FF2B5EF4-FFF2-40B4-BE49-F238E27FC236}">
                <a16:creationId xmlns:a16="http://schemas.microsoft.com/office/drawing/2014/main" id="{6C0E2C30-6E91-49DE-B7A1-6E32A19EC81D}"/>
              </a:ext>
            </a:extLst>
          </p:cNvPr>
          <p:cNvSpPr>
            <a:spLocks noGrp="1"/>
          </p:cNvSpPr>
          <p:nvPr>
            <p:ph type="body" sz="half" idx="36"/>
          </p:nvPr>
        </p:nvSpPr>
        <p:spPr>
          <a:xfrm>
            <a:off x="2596444" y="3054194"/>
            <a:ext cx="1389888"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t>Edit Master text styles</a:t>
            </a:r>
          </a:p>
        </p:txBody>
      </p:sp>
      <p:sp>
        <p:nvSpPr>
          <p:cNvPr id="24" name="Picture Placeholder 12">
            <a:extLst>
              <a:ext uri="{FF2B5EF4-FFF2-40B4-BE49-F238E27FC236}">
                <a16:creationId xmlns:a16="http://schemas.microsoft.com/office/drawing/2014/main" id="{70BE5E73-C067-492F-BE30-5E3DADAD40EF}"/>
              </a:ext>
            </a:extLst>
          </p:cNvPr>
          <p:cNvSpPr>
            <a:spLocks noGrp="1"/>
          </p:cNvSpPr>
          <p:nvPr>
            <p:ph type="pic" sz="quarter" idx="37"/>
          </p:nvPr>
        </p:nvSpPr>
        <p:spPr>
          <a:xfrm>
            <a:off x="875852" y="3731781"/>
            <a:ext cx="1636776" cy="1618488"/>
          </a:xfrm>
        </p:spPr>
        <p:txBody>
          <a:bodyPr anchor="ctr" anchorCtr="0">
            <a:noAutofit/>
          </a:bodyPr>
          <a:lstStyle>
            <a:lvl1pPr marL="0" indent="0" algn="ctr">
              <a:buNone/>
              <a:defRPr sz="1400">
                <a:solidFill>
                  <a:schemeClr val="tx1"/>
                </a:solidFill>
              </a:defRPr>
            </a:lvl1pPr>
          </a:lstStyle>
          <a:p>
            <a:r>
              <a:rPr lang="en-US"/>
              <a:t>Click icon to add picture</a:t>
            </a:r>
            <a:endParaRPr lang="ru-RU" dirty="0"/>
          </a:p>
        </p:txBody>
      </p:sp>
      <p:sp>
        <p:nvSpPr>
          <p:cNvPr id="25" name="Picture Placeholder 12">
            <a:extLst>
              <a:ext uri="{FF2B5EF4-FFF2-40B4-BE49-F238E27FC236}">
                <a16:creationId xmlns:a16="http://schemas.microsoft.com/office/drawing/2014/main" id="{36A9B448-4FDC-41F7-941E-5BF5A129057A}"/>
              </a:ext>
            </a:extLst>
          </p:cNvPr>
          <p:cNvSpPr>
            <a:spLocks noGrp="1"/>
          </p:cNvSpPr>
          <p:nvPr>
            <p:ph type="pic" sz="quarter" idx="38"/>
          </p:nvPr>
        </p:nvSpPr>
        <p:spPr>
          <a:xfrm>
            <a:off x="2499831" y="3731781"/>
            <a:ext cx="1636776" cy="1618488"/>
          </a:xfrm>
        </p:spPr>
        <p:txBody>
          <a:bodyPr anchor="ctr" anchorCtr="0">
            <a:noAutofit/>
          </a:bodyPr>
          <a:lstStyle>
            <a:lvl1pPr marL="0" indent="0" algn="ctr">
              <a:buNone/>
              <a:defRPr sz="1400">
                <a:solidFill>
                  <a:schemeClr val="tx1"/>
                </a:solidFill>
              </a:defRPr>
            </a:lvl1pPr>
          </a:lstStyle>
          <a:p>
            <a:r>
              <a:rPr lang="en-US"/>
              <a:t>Click icon to add picture</a:t>
            </a:r>
            <a:endParaRPr lang="ru-RU" dirty="0"/>
          </a:p>
        </p:txBody>
      </p:sp>
      <p:sp>
        <p:nvSpPr>
          <p:cNvPr id="26" name="Text Placeholder 3">
            <a:extLst>
              <a:ext uri="{FF2B5EF4-FFF2-40B4-BE49-F238E27FC236}">
                <a16:creationId xmlns:a16="http://schemas.microsoft.com/office/drawing/2014/main" id="{90B3A413-8776-4B3B-931F-C132DAB3A425}"/>
              </a:ext>
            </a:extLst>
          </p:cNvPr>
          <p:cNvSpPr>
            <a:spLocks noGrp="1"/>
          </p:cNvSpPr>
          <p:nvPr>
            <p:ph type="body" sz="half" idx="39"/>
          </p:nvPr>
        </p:nvSpPr>
        <p:spPr>
          <a:xfrm>
            <a:off x="4940427" y="3054194"/>
            <a:ext cx="2113508"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t>Edit Master text styles</a:t>
            </a:r>
          </a:p>
        </p:txBody>
      </p:sp>
      <p:sp>
        <p:nvSpPr>
          <p:cNvPr id="27" name="Text Placeholder 3">
            <a:extLst>
              <a:ext uri="{FF2B5EF4-FFF2-40B4-BE49-F238E27FC236}">
                <a16:creationId xmlns:a16="http://schemas.microsoft.com/office/drawing/2014/main" id="{BAD0CCD5-B712-4DB2-BFE3-4D3461B29F6D}"/>
              </a:ext>
            </a:extLst>
          </p:cNvPr>
          <p:cNvSpPr>
            <a:spLocks noGrp="1"/>
          </p:cNvSpPr>
          <p:nvPr>
            <p:ph type="body" sz="half" idx="40" hasCustomPrompt="1"/>
          </p:nvPr>
        </p:nvSpPr>
        <p:spPr>
          <a:xfrm>
            <a:off x="5494328"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Master text</a:t>
            </a:r>
            <a:br>
              <a:rPr lang="en-US" dirty="0"/>
            </a:br>
            <a:r>
              <a:rPr lang="en-US" dirty="0"/>
              <a:t>styles</a:t>
            </a:r>
          </a:p>
        </p:txBody>
      </p:sp>
      <p:sp>
        <p:nvSpPr>
          <p:cNvPr id="28" name="Picture Placeholder 12">
            <a:extLst>
              <a:ext uri="{FF2B5EF4-FFF2-40B4-BE49-F238E27FC236}">
                <a16:creationId xmlns:a16="http://schemas.microsoft.com/office/drawing/2014/main" id="{64125935-B0D3-4ABD-9BBA-A60E46D2C55C}"/>
              </a:ext>
            </a:extLst>
          </p:cNvPr>
          <p:cNvSpPr>
            <a:spLocks noGrp="1"/>
          </p:cNvSpPr>
          <p:nvPr>
            <p:ph type="pic" sz="quarter" idx="43"/>
          </p:nvPr>
        </p:nvSpPr>
        <p:spPr>
          <a:xfrm>
            <a:off x="4946407" y="3731781"/>
            <a:ext cx="2048256" cy="896112"/>
          </a:xfrm>
        </p:spPr>
        <p:txBody>
          <a:bodyPr anchor="ctr" anchorCtr="0">
            <a:noAutofit/>
          </a:bodyPr>
          <a:lstStyle>
            <a:lvl1pPr marL="0" indent="0" algn="ctr">
              <a:buNone/>
              <a:defRPr sz="1400">
                <a:solidFill>
                  <a:schemeClr val="tx1"/>
                </a:solidFill>
              </a:defRPr>
            </a:lvl1pPr>
          </a:lstStyle>
          <a:p>
            <a:r>
              <a:rPr lang="en-US"/>
              <a:t>Click icon to add picture</a:t>
            </a:r>
            <a:endParaRPr lang="ru-RU" dirty="0"/>
          </a:p>
        </p:txBody>
      </p:sp>
      <p:sp>
        <p:nvSpPr>
          <p:cNvPr id="29" name="Text Placeholder 3">
            <a:extLst>
              <a:ext uri="{FF2B5EF4-FFF2-40B4-BE49-F238E27FC236}">
                <a16:creationId xmlns:a16="http://schemas.microsoft.com/office/drawing/2014/main" id="{47D3BA4D-FA26-44C8-B927-E42CC8E67B79}"/>
              </a:ext>
            </a:extLst>
          </p:cNvPr>
          <p:cNvSpPr>
            <a:spLocks noGrp="1"/>
          </p:cNvSpPr>
          <p:nvPr>
            <p:ph type="body" sz="half" idx="45"/>
          </p:nvPr>
        </p:nvSpPr>
        <p:spPr>
          <a:xfrm>
            <a:off x="7900319" y="3054194"/>
            <a:ext cx="2197045"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t>Edit Master text styles</a:t>
            </a:r>
          </a:p>
        </p:txBody>
      </p:sp>
      <p:sp>
        <p:nvSpPr>
          <p:cNvPr id="30" name="Text Placeholder 3">
            <a:extLst>
              <a:ext uri="{FF2B5EF4-FFF2-40B4-BE49-F238E27FC236}">
                <a16:creationId xmlns:a16="http://schemas.microsoft.com/office/drawing/2014/main" id="{2D2A84D7-2523-470B-A3C0-0140355D4F68}"/>
              </a:ext>
            </a:extLst>
          </p:cNvPr>
          <p:cNvSpPr>
            <a:spLocks noGrp="1"/>
          </p:cNvSpPr>
          <p:nvPr>
            <p:ph type="body" sz="half" idx="46" hasCustomPrompt="1"/>
          </p:nvPr>
        </p:nvSpPr>
        <p:spPr>
          <a:xfrm>
            <a:off x="8454220"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Master text</a:t>
            </a:r>
            <a:br>
              <a:rPr lang="en-US" dirty="0"/>
            </a:br>
            <a:r>
              <a:rPr lang="en-US" dirty="0"/>
              <a:t>styles</a:t>
            </a:r>
          </a:p>
        </p:txBody>
      </p:sp>
      <p:sp>
        <p:nvSpPr>
          <p:cNvPr id="32" name="Text Placeholder 3">
            <a:extLst>
              <a:ext uri="{FF2B5EF4-FFF2-40B4-BE49-F238E27FC236}">
                <a16:creationId xmlns:a16="http://schemas.microsoft.com/office/drawing/2014/main" id="{55D1A91B-BB99-4DC7-B8F5-55514B49A9D1}"/>
              </a:ext>
            </a:extLst>
          </p:cNvPr>
          <p:cNvSpPr>
            <a:spLocks noGrp="1"/>
          </p:cNvSpPr>
          <p:nvPr>
            <p:ph type="body" sz="half" idx="49"/>
          </p:nvPr>
        </p:nvSpPr>
        <p:spPr>
          <a:xfrm>
            <a:off x="7900319" y="4671712"/>
            <a:ext cx="2223939"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t>Edit Master text styles</a:t>
            </a:r>
          </a:p>
        </p:txBody>
      </p:sp>
      <p:sp>
        <p:nvSpPr>
          <p:cNvPr id="33" name="Text Placeholder 3">
            <a:extLst>
              <a:ext uri="{FF2B5EF4-FFF2-40B4-BE49-F238E27FC236}">
                <a16:creationId xmlns:a16="http://schemas.microsoft.com/office/drawing/2014/main" id="{FFAB2C75-BBBF-4A4D-A633-7CEFFABAFE32}"/>
              </a:ext>
            </a:extLst>
          </p:cNvPr>
          <p:cNvSpPr>
            <a:spLocks noGrp="1"/>
          </p:cNvSpPr>
          <p:nvPr>
            <p:ph type="body" sz="half" idx="51"/>
          </p:nvPr>
        </p:nvSpPr>
        <p:spPr>
          <a:xfrm>
            <a:off x="4940427" y="4830765"/>
            <a:ext cx="2048256"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t>Edit Master text styles</a:t>
            </a:r>
          </a:p>
        </p:txBody>
      </p:sp>
      <p:sp>
        <p:nvSpPr>
          <p:cNvPr id="34" name="Text Placeholder 7">
            <a:extLst>
              <a:ext uri="{FF2B5EF4-FFF2-40B4-BE49-F238E27FC236}">
                <a16:creationId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a:noAutofit/>
          </a:bodyPr>
          <a:lstStyle>
            <a:lvl1pPr marL="0" indent="0" algn="l">
              <a:buNone/>
              <a:defRPr sz="7000" b="1">
                <a:ln>
                  <a:solidFill>
                    <a:schemeClr val="tx1"/>
                  </a:solidFill>
                </a:ln>
                <a:noFill/>
                <a:latin typeface="+mj-lt"/>
                <a:ea typeface="Tahoma" panose="020B0604030504040204" pitchFamily="34" charset="0"/>
                <a:cs typeface="Tahoma" panose="020B0604030504040204" pitchFamily="34" charset="0"/>
              </a:defRPr>
            </a:lvl1pPr>
          </a:lstStyle>
          <a:p>
            <a:pPr lvl="0"/>
            <a:r>
              <a:rPr lang="en-US" dirty="0"/>
              <a:t>1</a:t>
            </a:r>
            <a:endParaRPr lang="ru-RU" dirty="0"/>
          </a:p>
        </p:txBody>
      </p:sp>
      <p:sp>
        <p:nvSpPr>
          <p:cNvPr id="36" name="Text Placeholder 7">
            <a:extLst>
              <a:ext uri="{FF2B5EF4-FFF2-40B4-BE49-F238E27FC236}">
                <a16:creationId xmlns:a16="http://schemas.microsoft.com/office/drawing/2014/main" id="{2F18CD59-6602-4DEC-9B12-412E6BAF9283}"/>
              </a:ext>
            </a:extLst>
          </p:cNvPr>
          <p:cNvSpPr>
            <a:spLocks noGrp="1"/>
          </p:cNvSpPr>
          <p:nvPr>
            <p:ph type="body" sz="quarter" idx="52" hasCustomPrompt="1"/>
          </p:nvPr>
        </p:nvSpPr>
        <p:spPr>
          <a:xfrm>
            <a:off x="4912823" y="1999493"/>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1</a:t>
            </a:r>
            <a:endParaRPr lang="ru-RU" dirty="0"/>
          </a:p>
        </p:txBody>
      </p:sp>
      <p:sp>
        <p:nvSpPr>
          <p:cNvPr id="37" name="Text Placeholder 7">
            <a:extLst>
              <a:ext uri="{FF2B5EF4-FFF2-40B4-BE49-F238E27FC236}">
                <a16:creationId xmlns:a16="http://schemas.microsoft.com/office/drawing/2014/main" id="{88B09568-0B94-4B51-BE65-A72C65C3D7DA}"/>
              </a:ext>
            </a:extLst>
          </p:cNvPr>
          <p:cNvSpPr>
            <a:spLocks noGrp="1"/>
          </p:cNvSpPr>
          <p:nvPr>
            <p:ph type="body" sz="quarter" idx="53" hasCustomPrompt="1"/>
          </p:nvPr>
        </p:nvSpPr>
        <p:spPr>
          <a:xfrm>
            <a:off x="7873424" y="2002966"/>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1</a:t>
            </a:r>
            <a:endParaRPr lang="ru-RU" dirty="0"/>
          </a:p>
        </p:txBody>
      </p:sp>
      <p:sp>
        <p:nvSpPr>
          <p:cNvPr id="40" name="Text Placeholder 3">
            <a:extLst>
              <a:ext uri="{FF2B5EF4-FFF2-40B4-BE49-F238E27FC236}">
                <a16:creationId xmlns:a16="http://schemas.microsoft.com/office/drawing/2014/main" id="{315834F5-9ACD-4898-B96E-8C732881FF01}"/>
              </a:ext>
            </a:extLst>
          </p:cNvPr>
          <p:cNvSpPr>
            <a:spLocks noGrp="1"/>
          </p:cNvSpPr>
          <p:nvPr>
            <p:ph type="body" sz="half" idx="50"/>
          </p:nvPr>
        </p:nvSpPr>
        <p:spPr>
          <a:xfrm>
            <a:off x="2359124" y="5706529"/>
            <a:ext cx="8993089" cy="365122"/>
          </a:xfrm>
        </p:spPr>
        <p:txBody>
          <a:bodyPr lIns="0" tIns="0" rIns="0" bIns="0" anchor="t" anchorCtr="0">
            <a:normAutofit/>
          </a:bodyPr>
          <a:lstStyle>
            <a:lvl1pPr marL="0" indent="0" algn="r">
              <a:lnSpc>
                <a:spcPct val="100000"/>
              </a:lnSpc>
              <a:spcBef>
                <a:spcPts val="0"/>
              </a:spcBef>
              <a:buNone/>
              <a:defRPr lang="en-US" sz="1400" i="0" kern="120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38" name="Title 1">
            <a:extLst>
              <a:ext uri="{FF2B5EF4-FFF2-40B4-BE49-F238E27FC236}">
                <a16:creationId xmlns:a16="http://schemas.microsoft.com/office/drawing/2014/main" id="{7E5CF6DE-4761-4BA5-A429-30AC8BBAD45B}"/>
              </a:ext>
            </a:extLst>
          </p:cNvPr>
          <p:cNvSpPr>
            <a:spLocks noGrp="1"/>
          </p:cNvSpPr>
          <p:nvPr>
            <p:ph type="title" hasCustomPrompt="1"/>
          </p:nvPr>
        </p:nvSpPr>
        <p:spPr>
          <a:xfrm>
            <a:off x="839789" y="780001"/>
            <a:ext cx="10512424" cy="606677"/>
          </a:xfrm>
        </p:spPr>
        <p:txBody>
          <a:bodyPr lIns="0" tIns="0" rIns="0" bIns="0" anchor="t" anchorCtr="0">
            <a:normAutofit/>
          </a:bodyPr>
          <a:lstStyle>
            <a:lvl1pPr marL="0" algn="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r>
              <a:rPr lang="en-US" dirty="0"/>
              <a:t>HOW TO USE THIS TEMPLATE</a:t>
            </a:r>
            <a:endParaRPr lang="ru-RU" dirty="0"/>
          </a:p>
        </p:txBody>
      </p:sp>
      <p:sp>
        <p:nvSpPr>
          <p:cNvPr id="41" name="Picture Placeholder 9">
            <a:extLst>
              <a:ext uri="{FF2B5EF4-FFF2-40B4-BE49-F238E27FC236}">
                <a16:creationId xmlns:a16="http://schemas.microsoft.com/office/drawing/2014/main" id="{8A4896B5-1C5E-47F0-8F0C-4EF97E356C86}"/>
              </a:ext>
            </a:extLst>
          </p:cNvPr>
          <p:cNvSpPr>
            <a:spLocks noGrp="1"/>
          </p:cNvSpPr>
          <p:nvPr>
            <p:ph type="pic" sz="quarter" idx="13"/>
          </p:nvPr>
        </p:nvSpPr>
        <p:spPr>
          <a:xfrm>
            <a:off x="7900319" y="3779907"/>
            <a:ext cx="1481328" cy="758952"/>
          </a:xfrm>
        </p:spPr>
        <p:txBody>
          <a:bodyPr anchor="ctr" anchorCtr="0">
            <a:normAutofit/>
          </a:bodyPr>
          <a:lstStyle>
            <a:lvl1pPr marL="0" indent="0" algn="ctr">
              <a:buNone/>
              <a:defRPr sz="1400"/>
            </a:lvl1pPr>
          </a:lstStyle>
          <a:p>
            <a:r>
              <a:rPr lang="en-US"/>
              <a:t>Click icon to add picture</a:t>
            </a:r>
            <a:endParaRPr lang="ru-RU" dirty="0"/>
          </a:p>
        </p:txBody>
      </p:sp>
      <p:grpSp>
        <p:nvGrpSpPr>
          <p:cNvPr id="31" name="Group 30">
            <a:extLst>
              <a:ext uri="{FF2B5EF4-FFF2-40B4-BE49-F238E27FC236}">
                <a16:creationId xmlns:a16="http://schemas.microsoft.com/office/drawing/2014/main" id="{D87F4783-C8BA-411C-A188-4A4DAED10C02}"/>
              </a:ext>
            </a:extLst>
          </p:cNvPr>
          <p:cNvGrpSpPr/>
          <p:nvPr userDrawn="1"/>
        </p:nvGrpSpPr>
        <p:grpSpPr>
          <a:xfrm flipH="1">
            <a:off x="4416000" y="1375202"/>
            <a:ext cx="7776000" cy="100800"/>
            <a:chOff x="-322289" y="3240138"/>
            <a:chExt cx="5070122" cy="100800"/>
          </a:xfrm>
        </p:grpSpPr>
        <p:cxnSp>
          <p:nvCxnSpPr>
            <p:cNvPr id="39" name="Straight Connector 38">
              <a:extLst>
                <a:ext uri="{FF2B5EF4-FFF2-40B4-BE49-F238E27FC236}">
                  <a16:creationId xmlns:a16="http://schemas.microsoft.com/office/drawing/2014/main" id="{959A2713-966D-4694-A067-D6BE1B2986D1}"/>
                </a:ext>
              </a:extLst>
            </p:cNvPr>
            <p:cNvCxnSpPr>
              <a:cxnSpLocks/>
            </p:cNvCxnSpPr>
            <p:nvPr userDrawn="1"/>
          </p:nvCxnSpPr>
          <p:spPr>
            <a:xfrm>
              <a:off x="-322289" y="3290538"/>
              <a:ext cx="507012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FCA15F19-C2FE-4F13-9359-69E884CA83B9}"/>
                </a:ext>
              </a:extLst>
            </p:cNvPr>
            <p:cNvSpPr/>
            <p:nvPr userDrawn="1"/>
          </p:nvSpPr>
          <p:spPr>
            <a:xfrm>
              <a:off x="4682109"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Tree>
    <p:extLst>
      <p:ext uri="{BB962C8B-B14F-4D97-AF65-F5344CB8AC3E}">
        <p14:creationId xmlns:p14="http://schemas.microsoft.com/office/powerpoint/2010/main" val="32535776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dirty="0"/>
              <a:t>CLICK TO EDIT MASTER TITLE STYLE</a:t>
            </a:r>
            <a:endParaRPr lang="ru-RU" dirty="0"/>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spTree>
    <p:extLst>
      <p:ext uri="{BB962C8B-B14F-4D97-AF65-F5344CB8AC3E}">
        <p14:creationId xmlns:p14="http://schemas.microsoft.com/office/powerpoint/2010/main" val="13641896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dirty="0"/>
              <a:t>PITCH</a:t>
            </a:r>
            <a:br>
              <a:rPr lang="en-US" dirty="0"/>
            </a:br>
            <a:r>
              <a:rPr lang="en-US" dirty="0"/>
              <a:t>DECK</a:t>
            </a:r>
            <a:br>
              <a:rPr lang="en-US" dirty="0"/>
            </a:br>
            <a:r>
              <a:rPr lang="en-US" dirty="0"/>
              <a:t>TITLE</a:t>
            </a:r>
            <a:endParaRPr lang="ru-RU" dirty="0"/>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ru-RU" smtClean="0"/>
              <a:t>‹#›</a:t>
            </a:fld>
            <a:endParaRPr lang="ru-RU"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Tree>
    <p:extLst>
      <p:ext uri="{BB962C8B-B14F-4D97-AF65-F5344CB8AC3E}">
        <p14:creationId xmlns:p14="http://schemas.microsoft.com/office/powerpoint/2010/main" val="3791958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5021940" cy="804338"/>
          </a:xfrm>
        </p:spPr>
        <p:txBody>
          <a:bodyPr lIns="0" tIns="0" rIns="0" bIns="0" anchor="b">
            <a:normAutofit/>
          </a:bodyPr>
          <a:lstStyle>
            <a:lvl1pP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205904"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215201" cy="1328330"/>
          </a:xfrm>
        </p:spPr>
        <p:txBody>
          <a:bodyPr lIns="0" tIns="0" rIns="0" bIns="0">
            <a:normAutofit/>
          </a:bodyPr>
          <a:lstStyle>
            <a:lvl1pPr marL="0" indent="0">
              <a:lnSpc>
                <a:spcPct val="100000"/>
              </a:lnSpc>
              <a:spcBef>
                <a:spcPts val="600"/>
              </a:spcBef>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Picture Placeholder 7">
            <a:extLst>
              <a:ext uri="{FF2B5EF4-FFF2-40B4-BE49-F238E27FC236}">
                <a16:creationId xmlns:a16="http://schemas.microsoft.com/office/drawing/2014/main" id="{DE71F7A0-F439-470D-A1B8-556C960D112C}"/>
              </a:ext>
            </a:extLst>
          </p:cNvPr>
          <p:cNvSpPr>
            <a:spLocks noGrp="1"/>
          </p:cNvSpPr>
          <p:nvPr>
            <p:ph type="pic" sz="quarter" idx="15"/>
          </p:nvPr>
        </p:nvSpPr>
        <p:spPr>
          <a:xfrm>
            <a:off x="6103003" y="2490534"/>
            <a:ext cx="6083300" cy="2587752"/>
          </a:xfrm>
        </p:spPr>
        <p:txBody>
          <a:bodyPr anchor="ctr" anchorCtr="0">
            <a:normAutofit/>
          </a:bodyPr>
          <a:lstStyle>
            <a:lvl1pPr marL="0" indent="0" algn="ctr">
              <a:buNone/>
              <a:defRPr sz="1800"/>
            </a:lvl1pPr>
          </a:lstStyle>
          <a:p>
            <a:r>
              <a:rPr lang="en-US"/>
              <a:t>Click icon to add picture</a:t>
            </a:r>
            <a:endParaRPr lang="ru-RU" dirty="0"/>
          </a:p>
        </p:txBody>
      </p:sp>
    </p:spTree>
    <p:extLst>
      <p:ext uri="{BB962C8B-B14F-4D97-AF65-F5344CB8AC3E}">
        <p14:creationId xmlns:p14="http://schemas.microsoft.com/office/powerpoint/2010/main" val="25399692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dirty="0"/>
              <a:t>MM.DD.20XX</a:t>
            </a:r>
            <a:endParaRPr lang="ru-RU"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ru-RU" smtClean="0"/>
              <a:pPr/>
              <a:t>‹#›</a:t>
            </a:fld>
            <a:endParaRPr lang="ru-RU" dirty="0"/>
          </a:p>
        </p:txBody>
      </p:sp>
      <p:sp>
        <p:nvSpPr>
          <p:cNvPr id="6" name="Content Placeholder 2">
            <a:extLst>
              <a:ext uri="{FF2B5EF4-FFF2-40B4-BE49-F238E27FC236}">
                <a16:creationId xmlns:a16="http://schemas.microsoft.com/office/drawing/2014/main" id="{DEA943F6-C418-4339-8C7E-A12127BDE29C}"/>
              </a:ext>
            </a:extLst>
          </p:cNvPr>
          <p:cNvSpPr>
            <a:spLocks noGrp="1"/>
          </p:cNvSpPr>
          <p:nvPr>
            <p:ph idx="1"/>
          </p:nvPr>
        </p:nvSpPr>
        <p:spPr>
          <a:xfrm>
            <a:off x="838200" y="1187777"/>
            <a:ext cx="10515600" cy="4534293"/>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84468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B6FE9A2-5CE4-4652-97CE-3FF947D5485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dirty="0"/>
              <a:t>MM.DD.20XX</a:t>
            </a:r>
            <a:endParaRPr lang="ru-RU"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ru-RU" smtClean="0"/>
              <a:pPr/>
              <a:t>‹#›</a:t>
            </a:fld>
            <a:endParaRPr lang="ru-RU" dirty="0"/>
          </a:p>
        </p:txBody>
      </p:sp>
      <p:sp>
        <p:nvSpPr>
          <p:cNvPr id="7" name="Content Placeholder 2">
            <a:extLst>
              <a:ext uri="{FF2B5EF4-FFF2-40B4-BE49-F238E27FC236}">
                <a16:creationId xmlns:a16="http://schemas.microsoft.com/office/drawing/2014/main" id="{3FD6D4E1-CC57-4556-9CB7-31B375477219}"/>
              </a:ext>
            </a:extLst>
          </p:cNvPr>
          <p:cNvSpPr>
            <a:spLocks noGrp="1"/>
          </p:cNvSpPr>
          <p:nvPr>
            <p:ph sz="half" idx="1"/>
          </p:nvPr>
        </p:nvSpPr>
        <p:spPr>
          <a:xfrm>
            <a:off x="838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3">
            <a:extLst>
              <a:ext uri="{FF2B5EF4-FFF2-40B4-BE49-F238E27FC236}">
                <a16:creationId xmlns:a16="http://schemas.microsoft.com/office/drawing/2014/main" id="{2AE7A31C-D605-4363-B037-1938B9304C13}"/>
              </a:ext>
            </a:extLst>
          </p:cNvPr>
          <p:cNvSpPr>
            <a:spLocks noGrp="1"/>
          </p:cNvSpPr>
          <p:nvPr>
            <p:ph sz="half" idx="2"/>
          </p:nvPr>
        </p:nvSpPr>
        <p:spPr>
          <a:xfrm>
            <a:off x="6172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4915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B5E40D-C1A5-4C5A-BBA0-C3E41F028D0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dirty="0"/>
              <a:t>MM.DD.20XX</a:t>
            </a:r>
            <a:endParaRPr lang="ru-RU"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ru-RU" smtClean="0"/>
              <a:pPr/>
              <a:t>‹#›</a:t>
            </a:fld>
            <a:endParaRPr lang="ru-RU" dirty="0"/>
          </a:p>
        </p:txBody>
      </p:sp>
      <p:sp>
        <p:nvSpPr>
          <p:cNvPr id="7" name="Text Placeholder 2">
            <a:extLst>
              <a:ext uri="{FF2B5EF4-FFF2-40B4-BE49-F238E27FC236}">
                <a16:creationId xmlns:a16="http://schemas.microsoft.com/office/drawing/2014/main" id="{85C650EE-495E-44EB-870B-AC85B18EBDB8}"/>
              </a:ext>
            </a:extLst>
          </p:cNvPr>
          <p:cNvSpPr>
            <a:spLocks noGrp="1"/>
          </p:cNvSpPr>
          <p:nvPr>
            <p:ph type="body" idx="1"/>
          </p:nvPr>
        </p:nvSpPr>
        <p:spPr>
          <a:xfrm>
            <a:off x="839788" y="1256955"/>
            <a:ext cx="5157787"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Content Placeholder 3">
            <a:extLst>
              <a:ext uri="{FF2B5EF4-FFF2-40B4-BE49-F238E27FC236}">
                <a16:creationId xmlns:a16="http://schemas.microsoft.com/office/drawing/2014/main" id="{77DCC2A5-8A6A-431F-BD6C-93E32539A0F4}"/>
              </a:ext>
            </a:extLst>
          </p:cNvPr>
          <p:cNvSpPr>
            <a:spLocks noGrp="1"/>
          </p:cNvSpPr>
          <p:nvPr>
            <p:ph sz="half" idx="2"/>
          </p:nvPr>
        </p:nvSpPr>
        <p:spPr>
          <a:xfrm>
            <a:off x="839788" y="2203414"/>
            <a:ext cx="5157787"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4">
            <a:extLst>
              <a:ext uri="{FF2B5EF4-FFF2-40B4-BE49-F238E27FC236}">
                <a16:creationId xmlns:a16="http://schemas.microsoft.com/office/drawing/2014/main" id="{7FE620E9-8AD3-4771-8897-E65B461E2801}"/>
              </a:ext>
            </a:extLst>
          </p:cNvPr>
          <p:cNvSpPr>
            <a:spLocks noGrp="1"/>
          </p:cNvSpPr>
          <p:nvPr>
            <p:ph type="body" sz="quarter" idx="3"/>
          </p:nvPr>
        </p:nvSpPr>
        <p:spPr>
          <a:xfrm>
            <a:off x="6172200" y="1256955"/>
            <a:ext cx="5183188"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Content Placeholder 5">
            <a:extLst>
              <a:ext uri="{FF2B5EF4-FFF2-40B4-BE49-F238E27FC236}">
                <a16:creationId xmlns:a16="http://schemas.microsoft.com/office/drawing/2014/main" id="{B75F265B-9F81-4A64-A8D4-7D0A31CEA45A}"/>
              </a:ext>
            </a:extLst>
          </p:cNvPr>
          <p:cNvSpPr>
            <a:spLocks noGrp="1"/>
          </p:cNvSpPr>
          <p:nvPr>
            <p:ph sz="quarter" idx="4"/>
          </p:nvPr>
        </p:nvSpPr>
        <p:spPr>
          <a:xfrm>
            <a:off x="6172200" y="2203414"/>
            <a:ext cx="5183188"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408030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dirty="0"/>
              <a:t>MM.DD.20XX</a:t>
            </a:r>
            <a:endParaRPr lang="ru-RU"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ru-RU" smtClean="0"/>
              <a:pPr/>
              <a:t>‹#›</a:t>
            </a:fld>
            <a:endParaRPr lang="ru-RU"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0" name="Content Placeholder 2">
            <a:extLst>
              <a:ext uri="{FF2B5EF4-FFF2-40B4-BE49-F238E27FC236}">
                <a16:creationId xmlns:a16="http://schemas.microsoft.com/office/drawing/2014/main" id="{3AE79E65-3D1E-4444-9BD4-8578BF0C6484}"/>
              </a:ext>
            </a:extLst>
          </p:cNvPr>
          <p:cNvSpPr>
            <a:spLocks noGrp="1"/>
          </p:cNvSpPr>
          <p:nvPr>
            <p:ph idx="1"/>
          </p:nvPr>
        </p:nvSpPr>
        <p:spPr>
          <a:xfrm>
            <a:off x="5183188" y="457201"/>
            <a:ext cx="6172200" cy="5403850"/>
          </a:xfrm>
        </p:spPr>
        <p:txBody>
          <a:bodyPr>
            <a:normAutofit/>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279995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dirty="0"/>
              <a:t>MM.DD.20XX</a:t>
            </a:r>
            <a:endParaRPr lang="ru-RU"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ru-RU" smtClean="0"/>
              <a:pPr/>
              <a:t>‹#›</a:t>
            </a:fld>
            <a:endParaRPr lang="ru-RU"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1" name="Picture Placeholder 2">
            <a:extLst>
              <a:ext uri="{FF2B5EF4-FFF2-40B4-BE49-F238E27FC236}">
                <a16:creationId xmlns:a16="http://schemas.microsoft.com/office/drawing/2014/main" id="{1D23A006-AC57-4A0B-BC20-6D226A80CC78}"/>
              </a:ext>
            </a:extLst>
          </p:cNvPr>
          <p:cNvSpPr>
            <a:spLocks noGrp="1"/>
          </p:cNvSpPr>
          <p:nvPr>
            <p:ph type="pic" idx="1"/>
          </p:nvPr>
        </p:nvSpPr>
        <p:spPr>
          <a:xfrm>
            <a:off x="5183188" y="457201"/>
            <a:ext cx="6172200" cy="5403850"/>
          </a:xfrm>
        </p:spPr>
        <p:txBody>
          <a:bodyPr>
            <a:normAutofit/>
          </a:bodyPr>
          <a:lstStyle>
            <a:lvl1pPr marL="0" indent="0">
              <a:buNone/>
              <a:defRPr sz="24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5853051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dirty="0"/>
              <a:t>MM.DD.20XX</a:t>
            </a:r>
            <a:endParaRPr lang="ru-RU"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ru-RU" smtClean="0"/>
              <a:pPr/>
              <a:t>‹#›</a:t>
            </a:fld>
            <a:endParaRPr lang="ru-RU" dirty="0"/>
          </a:p>
        </p:txBody>
      </p:sp>
    </p:spTree>
    <p:extLst>
      <p:ext uri="{BB962C8B-B14F-4D97-AF65-F5344CB8AC3E}">
        <p14:creationId xmlns:p14="http://schemas.microsoft.com/office/powerpoint/2010/main" val="8839916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9E60A5F-CE74-4F00-A5C2-F9742DDFFF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dirty="0"/>
              <a:t>MM.DD.20XX</a:t>
            </a:r>
            <a:endParaRPr lang="ru-RU"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ru-RU" smtClean="0"/>
              <a:pPr/>
              <a:t>‹#›</a:t>
            </a:fld>
            <a:endParaRPr lang="ru-RU" dirty="0"/>
          </a:p>
        </p:txBody>
      </p:sp>
    </p:spTree>
    <p:extLst>
      <p:ext uri="{BB962C8B-B14F-4D97-AF65-F5344CB8AC3E}">
        <p14:creationId xmlns:p14="http://schemas.microsoft.com/office/powerpoint/2010/main" val="223171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090118"/>
            <a:ext cx="4494133" cy="804338"/>
          </a:xfrm>
        </p:spPr>
        <p:txBody>
          <a:bodyPr lIns="0" tIns="0" rIns="0" bIns="0" anchor="b">
            <a:normAutofit/>
          </a:bodyPr>
          <a:lstStyle>
            <a:lvl1pPr>
              <a:defRPr sz="3600"/>
            </a:lvl1pPr>
          </a:lstStyle>
          <a:p>
            <a:r>
              <a:rPr lang="en-US" dirty="0"/>
              <a:t>CLICK TO EDIT</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243662"/>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1993043"/>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2868443"/>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2" name="Picture Placeholder 7">
            <a:extLst>
              <a:ext uri="{FF2B5EF4-FFF2-40B4-BE49-F238E27FC236}">
                <a16:creationId xmlns:a16="http://schemas.microsoft.com/office/drawing/2014/main" id="{F0861AA2-8248-462C-B6D8-FFD829F41ED0}"/>
              </a:ext>
            </a:extLst>
          </p:cNvPr>
          <p:cNvSpPr>
            <a:spLocks noGrp="1"/>
          </p:cNvSpPr>
          <p:nvPr>
            <p:ph type="pic" sz="quarter" idx="15"/>
          </p:nvPr>
        </p:nvSpPr>
        <p:spPr>
          <a:xfrm>
            <a:off x="2854411" y="1472184"/>
            <a:ext cx="3246204" cy="5385816"/>
          </a:xfrm>
        </p:spPr>
        <p:txBody>
          <a:bodyPr anchor="ctr" anchorCtr="0">
            <a:normAutofit/>
          </a:bodyPr>
          <a:lstStyle>
            <a:lvl1pPr marL="0" indent="0" algn="ctr">
              <a:buNone/>
              <a:defRPr sz="1800"/>
            </a:lvl1pPr>
          </a:lstStyle>
          <a:p>
            <a:r>
              <a:rPr lang="en-US"/>
              <a:t>Click icon to add picture</a:t>
            </a:r>
            <a:endParaRPr lang="ru-RU" dirty="0"/>
          </a:p>
        </p:txBody>
      </p:sp>
    </p:spTree>
    <p:extLst>
      <p:ext uri="{BB962C8B-B14F-4D97-AF65-F5344CB8AC3E}">
        <p14:creationId xmlns:p14="http://schemas.microsoft.com/office/powerpoint/2010/main" val="124763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Layout ver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19359"/>
            <a:ext cx="5021940" cy="804338"/>
          </a:xfrm>
        </p:spPr>
        <p:txBody>
          <a:bodyPr lIns="0" tIns="0" rIns="0" bIns="0" anchor="b">
            <a:normAutofit/>
          </a:bodyPr>
          <a:lstStyle>
            <a:lvl1pPr>
              <a:defRPr sz="3600"/>
            </a:lvl1pPr>
          </a:lstStyle>
          <a:p>
            <a:r>
              <a:rPr lang="en-US" dirty="0"/>
              <a:t>CLICK TO EDIT</a:t>
            </a:r>
            <a:endParaRPr lang="ru-RU" dirty="0"/>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122284"/>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4C9D5785-B116-4BE7-AC26-5CD6481FFA6A}"/>
              </a:ext>
            </a:extLst>
          </p:cNvPr>
          <p:cNvSpPr>
            <a:spLocks noGrp="1"/>
          </p:cNvSpPr>
          <p:nvPr>
            <p:ph type="body" idx="14" hasCustomPrompt="1"/>
          </p:nvPr>
        </p:nvSpPr>
        <p:spPr>
          <a:xfrm>
            <a:off x="815720" y="3392200"/>
            <a:ext cx="5009495" cy="221017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3" name="Picture Placeholder 7">
            <a:extLst>
              <a:ext uri="{FF2B5EF4-FFF2-40B4-BE49-F238E27FC236}">
                <a16:creationId xmlns:a16="http://schemas.microsoft.com/office/drawing/2014/main" id="{278C2B8F-0B29-449C-AFFD-42BB56FA1595}"/>
              </a:ext>
            </a:extLst>
          </p:cNvPr>
          <p:cNvSpPr>
            <a:spLocks noGrp="1"/>
          </p:cNvSpPr>
          <p:nvPr>
            <p:ph type="pic" sz="quarter" idx="15"/>
          </p:nvPr>
        </p:nvSpPr>
        <p:spPr>
          <a:xfrm>
            <a:off x="6108356" y="-20834"/>
            <a:ext cx="5245444" cy="5385816"/>
          </a:xfrm>
        </p:spPr>
        <p:txBody>
          <a:bodyPr anchor="ctr" anchorCtr="0">
            <a:normAutofit/>
          </a:bodyPr>
          <a:lstStyle>
            <a:lvl1pPr marL="0" indent="0" algn="ctr">
              <a:buNone/>
              <a:defRPr sz="1800"/>
            </a:lvl1pPr>
          </a:lstStyle>
          <a:p>
            <a:r>
              <a:rPr lang="en-US"/>
              <a:t>Click icon to add picture</a:t>
            </a:r>
            <a:endParaRPr lang="ru-RU" dirty="0"/>
          </a:p>
        </p:txBody>
      </p:sp>
    </p:spTree>
    <p:extLst>
      <p:ext uri="{BB962C8B-B14F-4D97-AF65-F5344CB8AC3E}">
        <p14:creationId xmlns:p14="http://schemas.microsoft.com/office/powerpoint/2010/main" val="2310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400317" y="707529"/>
            <a:ext cx="4494133" cy="569086"/>
          </a:xfrm>
        </p:spPr>
        <p:txBody>
          <a:bodyPr lIns="0" tIns="0" rIns="0" bIns="0" anchor="b">
            <a:normAutofit/>
          </a:bodyPr>
          <a:lstStyle>
            <a:lvl1pPr>
              <a:defRPr sz="3600"/>
            </a:lvl1pPr>
          </a:lstStyle>
          <a:p>
            <a:r>
              <a:rPr lang="en-US" dirty="0"/>
              <a:t>CLICK TO EDIT</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400317" y="1625821"/>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430402" y="1375202"/>
            <a:ext cx="5761598" cy="100800"/>
            <a:chOff x="-322276" y="3240138"/>
            <a:chExt cx="375667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22276" y="3290538"/>
              <a:ext cx="37062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2920469"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 name="Picture Placeholder 3">
            <a:extLst>
              <a:ext uri="{FF2B5EF4-FFF2-40B4-BE49-F238E27FC236}">
                <a16:creationId xmlns:a16="http://schemas.microsoft.com/office/drawing/2014/main" id="{1EDA47E0-9B2C-45BF-A34A-E7069690AEF4}"/>
              </a:ext>
            </a:extLst>
          </p:cNvPr>
          <p:cNvSpPr>
            <a:spLocks noGrp="1"/>
          </p:cNvSpPr>
          <p:nvPr>
            <p:ph type="pic" sz="quarter" idx="15"/>
          </p:nvPr>
        </p:nvSpPr>
        <p:spPr>
          <a:xfrm>
            <a:off x="2090460" y="3273552"/>
            <a:ext cx="640080" cy="658368"/>
          </a:xfrm>
        </p:spPr>
        <p:txBody>
          <a:bodyPr anchor="ctr" anchorCtr="0">
            <a:normAutofit/>
          </a:bodyPr>
          <a:lstStyle>
            <a:lvl1pPr marL="0" indent="0" algn="ctr">
              <a:buNone/>
              <a:defRPr sz="900"/>
            </a:lvl1pPr>
          </a:lstStyle>
          <a:p>
            <a:r>
              <a:rPr lang="en-US"/>
              <a:t>Click icon to add picture</a:t>
            </a:r>
            <a:endParaRPr lang="ru-RU"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831850"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text styles</a:t>
            </a:r>
          </a:p>
        </p:txBody>
      </p:sp>
      <p:sp>
        <p:nvSpPr>
          <p:cNvPr id="23" name="Text Placeholder 2">
            <a:extLst>
              <a:ext uri="{FF2B5EF4-FFF2-40B4-BE49-F238E27FC236}">
                <a16:creationId xmlns:a16="http://schemas.microsoft.com/office/drawing/2014/main" id="{C7A796C4-1255-4B26-B034-EFB1284B77EB}"/>
              </a:ext>
            </a:extLst>
          </p:cNvPr>
          <p:cNvSpPr>
            <a:spLocks noGrp="1"/>
          </p:cNvSpPr>
          <p:nvPr>
            <p:ph type="body" idx="17" hasCustomPrompt="1"/>
          </p:nvPr>
        </p:nvSpPr>
        <p:spPr>
          <a:xfrm>
            <a:off x="2920469"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4" name="Picture Placeholder 3">
            <a:extLst>
              <a:ext uri="{FF2B5EF4-FFF2-40B4-BE49-F238E27FC236}">
                <a16:creationId xmlns:a16="http://schemas.microsoft.com/office/drawing/2014/main" id="{7F406E84-6EA1-4D34-8016-6A41F065FF76}"/>
              </a:ext>
            </a:extLst>
          </p:cNvPr>
          <p:cNvSpPr>
            <a:spLocks noGrp="1"/>
          </p:cNvSpPr>
          <p:nvPr>
            <p:ph type="pic" sz="quarter" idx="18"/>
          </p:nvPr>
        </p:nvSpPr>
        <p:spPr>
          <a:xfrm>
            <a:off x="2090460" y="4409320"/>
            <a:ext cx="640080" cy="658368"/>
          </a:xfrm>
        </p:spPr>
        <p:txBody>
          <a:bodyPr anchor="ctr" anchorCtr="0">
            <a:normAutofit/>
          </a:bodyPr>
          <a:lstStyle>
            <a:lvl1pPr marL="0" indent="0" algn="ctr">
              <a:buNone/>
              <a:defRPr sz="900"/>
            </a:lvl1pPr>
          </a:lstStyle>
          <a:p>
            <a:r>
              <a:rPr lang="en-US"/>
              <a:t>Click icon to add picture</a:t>
            </a:r>
            <a:endParaRPr lang="ru-RU" dirty="0"/>
          </a:p>
        </p:txBody>
      </p:sp>
      <p:sp>
        <p:nvSpPr>
          <p:cNvPr id="25" name="Text Placeholder 2">
            <a:extLst>
              <a:ext uri="{FF2B5EF4-FFF2-40B4-BE49-F238E27FC236}">
                <a16:creationId xmlns:a16="http://schemas.microsoft.com/office/drawing/2014/main" id="{7965133B-076D-4FAD-8D2A-C24FE2619C80}"/>
              </a:ext>
            </a:extLst>
          </p:cNvPr>
          <p:cNvSpPr>
            <a:spLocks noGrp="1"/>
          </p:cNvSpPr>
          <p:nvPr>
            <p:ph type="body" idx="19" hasCustomPrompt="1"/>
          </p:nvPr>
        </p:nvSpPr>
        <p:spPr>
          <a:xfrm>
            <a:off x="831850"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text styles</a:t>
            </a:r>
          </a:p>
        </p:txBody>
      </p:sp>
      <p:sp>
        <p:nvSpPr>
          <p:cNvPr id="26" name="Text Placeholder 2">
            <a:extLst>
              <a:ext uri="{FF2B5EF4-FFF2-40B4-BE49-F238E27FC236}">
                <a16:creationId xmlns:a16="http://schemas.microsoft.com/office/drawing/2014/main" id="{CABE6307-1A20-419D-A352-17FF0286600B}"/>
              </a:ext>
            </a:extLst>
          </p:cNvPr>
          <p:cNvSpPr>
            <a:spLocks noGrp="1"/>
          </p:cNvSpPr>
          <p:nvPr>
            <p:ph type="body" idx="20" hasCustomPrompt="1"/>
          </p:nvPr>
        </p:nvSpPr>
        <p:spPr>
          <a:xfrm>
            <a:off x="8549426"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7" name="Picture Placeholder 3">
            <a:extLst>
              <a:ext uri="{FF2B5EF4-FFF2-40B4-BE49-F238E27FC236}">
                <a16:creationId xmlns:a16="http://schemas.microsoft.com/office/drawing/2014/main" id="{D2C5C227-18EE-4D6A-AA31-30B8F7CD20AE}"/>
              </a:ext>
            </a:extLst>
          </p:cNvPr>
          <p:cNvSpPr>
            <a:spLocks noGrp="1"/>
          </p:cNvSpPr>
          <p:nvPr>
            <p:ph type="pic" sz="quarter" idx="21"/>
          </p:nvPr>
        </p:nvSpPr>
        <p:spPr>
          <a:xfrm>
            <a:off x="7719417" y="3273552"/>
            <a:ext cx="640080" cy="658368"/>
          </a:xfrm>
        </p:spPr>
        <p:txBody>
          <a:bodyPr anchor="ctr" anchorCtr="0">
            <a:normAutofit/>
          </a:bodyPr>
          <a:lstStyle>
            <a:lvl1pPr marL="0" indent="0" algn="ctr">
              <a:buNone/>
              <a:defRPr sz="900"/>
            </a:lvl1pPr>
          </a:lstStyle>
          <a:p>
            <a:r>
              <a:rPr lang="en-US"/>
              <a:t>Click icon to add picture</a:t>
            </a:r>
            <a:endParaRPr lang="ru-RU" dirty="0"/>
          </a:p>
        </p:txBody>
      </p:sp>
      <p:sp>
        <p:nvSpPr>
          <p:cNvPr id="28" name="Text Placeholder 2">
            <a:extLst>
              <a:ext uri="{FF2B5EF4-FFF2-40B4-BE49-F238E27FC236}">
                <a16:creationId xmlns:a16="http://schemas.microsoft.com/office/drawing/2014/main" id="{6ABEA821-83E0-4C10-98A8-5F29E246F741}"/>
              </a:ext>
            </a:extLst>
          </p:cNvPr>
          <p:cNvSpPr>
            <a:spLocks noGrp="1"/>
          </p:cNvSpPr>
          <p:nvPr>
            <p:ph type="body" idx="22" hasCustomPrompt="1"/>
          </p:nvPr>
        </p:nvSpPr>
        <p:spPr>
          <a:xfrm>
            <a:off x="6460807"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text</a:t>
            </a:r>
          </a:p>
        </p:txBody>
      </p:sp>
      <p:sp>
        <p:nvSpPr>
          <p:cNvPr id="29" name="Text Placeholder 2">
            <a:extLst>
              <a:ext uri="{FF2B5EF4-FFF2-40B4-BE49-F238E27FC236}">
                <a16:creationId xmlns:a16="http://schemas.microsoft.com/office/drawing/2014/main" id="{CA1DC741-B44F-4275-A1D5-B8D26A3390B3}"/>
              </a:ext>
            </a:extLst>
          </p:cNvPr>
          <p:cNvSpPr>
            <a:spLocks noGrp="1"/>
          </p:cNvSpPr>
          <p:nvPr>
            <p:ph type="body" idx="23" hasCustomPrompt="1"/>
          </p:nvPr>
        </p:nvSpPr>
        <p:spPr>
          <a:xfrm>
            <a:off x="8549426"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0" name="Picture Placeholder 3">
            <a:extLst>
              <a:ext uri="{FF2B5EF4-FFF2-40B4-BE49-F238E27FC236}">
                <a16:creationId xmlns:a16="http://schemas.microsoft.com/office/drawing/2014/main" id="{C550F6C4-BE33-415F-B0BC-B47EDC1BDACB}"/>
              </a:ext>
            </a:extLst>
          </p:cNvPr>
          <p:cNvSpPr>
            <a:spLocks noGrp="1"/>
          </p:cNvSpPr>
          <p:nvPr>
            <p:ph type="pic" sz="quarter" idx="24"/>
          </p:nvPr>
        </p:nvSpPr>
        <p:spPr>
          <a:xfrm>
            <a:off x="7719417" y="4409320"/>
            <a:ext cx="640080" cy="658368"/>
          </a:xfrm>
        </p:spPr>
        <p:txBody>
          <a:bodyPr anchor="ctr" anchorCtr="0">
            <a:normAutofit/>
          </a:bodyPr>
          <a:lstStyle>
            <a:lvl1pPr marL="0" indent="0" algn="ctr">
              <a:buNone/>
              <a:defRPr sz="900"/>
            </a:lvl1pPr>
          </a:lstStyle>
          <a:p>
            <a:r>
              <a:rPr lang="en-US"/>
              <a:t>Click icon to add picture</a:t>
            </a:r>
            <a:endParaRPr lang="ru-RU" dirty="0"/>
          </a:p>
        </p:txBody>
      </p:sp>
      <p:sp>
        <p:nvSpPr>
          <p:cNvPr id="31" name="Text Placeholder 2">
            <a:extLst>
              <a:ext uri="{FF2B5EF4-FFF2-40B4-BE49-F238E27FC236}">
                <a16:creationId xmlns:a16="http://schemas.microsoft.com/office/drawing/2014/main" id="{4C0830D2-D692-4161-8ECB-338703C94351}"/>
              </a:ext>
            </a:extLst>
          </p:cNvPr>
          <p:cNvSpPr>
            <a:spLocks noGrp="1"/>
          </p:cNvSpPr>
          <p:nvPr>
            <p:ph type="body" idx="25" hasCustomPrompt="1"/>
          </p:nvPr>
        </p:nvSpPr>
        <p:spPr>
          <a:xfrm>
            <a:off x="6460807"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text</a:t>
            </a:r>
          </a:p>
        </p:txBody>
      </p:sp>
    </p:spTree>
    <p:extLst>
      <p:ext uri="{BB962C8B-B14F-4D97-AF65-F5344CB8AC3E}">
        <p14:creationId xmlns:p14="http://schemas.microsoft.com/office/powerpoint/2010/main" val="33114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nitor and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4464049" cy="804338"/>
          </a:xfrm>
        </p:spPr>
        <p:txBody>
          <a:bodyPr lIns="0" tIns="0" rIns="0" bIns="0" anchor="b">
            <a:normAutofit/>
          </a:bodyPr>
          <a:lstStyle>
            <a:lvl1pP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443165"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Rectangle 7">
            <a:extLst>
              <a:ext uri="{FF2B5EF4-FFF2-40B4-BE49-F238E27FC236}">
                <a16:creationId xmlns:a16="http://schemas.microsoft.com/office/drawing/2014/main" id="{4ACF4ED1-C6C8-4C5C-8C14-4FF197588C03}"/>
              </a:ext>
            </a:extLst>
          </p:cNvPr>
          <p:cNvSpPr/>
          <p:nvPr userDrawn="1"/>
        </p:nvSpPr>
        <p:spPr>
          <a:xfrm>
            <a:off x="6192163" y="1435133"/>
            <a:ext cx="5175504" cy="4187952"/>
          </a:xfrm>
          <a:prstGeom prst="rect">
            <a:avLst/>
          </a:prstGeom>
          <a:blipFill>
            <a:blip r:embed="rId2">
              <a:extLst>
                <a:ext uri="{96DAC541-7B7A-43D3-8B79-37D633B846F1}">
                  <asvg:svgBlip xmlns:asvg="http://schemas.microsoft.com/office/drawing/2016/SVG/main" r:embed="rId3"/>
                </a:ext>
              </a:extLst>
            </a:blip>
            <a:srcRect/>
            <a:stretch>
              <a:fillRect t="1504" b="150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452987" cy="1328330"/>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9">
            <a:extLst>
              <a:ext uri="{FF2B5EF4-FFF2-40B4-BE49-F238E27FC236}">
                <a16:creationId xmlns:a16="http://schemas.microsoft.com/office/drawing/2014/main" id="{6B8B3AB3-C02D-418C-A9E2-AA65DE78350D}"/>
              </a:ext>
            </a:extLst>
          </p:cNvPr>
          <p:cNvSpPr>
            <a:spLocks noGrp="1"/>
          </p:cNvSpPr>
          <p:nvPr>
            <p:ph type="pic" sz="quarter" idx="15"/>
          </p:nvPr>
        </p:nvSpPr>
        <p:spPr>
          <a:xfrm>
            <a:off x="6362829" y="1673942"/>
            <a:ext cx="4853962" cy="3141406"/>
          </a:xfrm>
          <a:ln w="25400">
            <a:solidFill>
              <a:schemeClr val="tx2"/>
            </a:solidFill>
          </a:ln>
        </p:spPr>
        <p:txBody>
          <a:bodyPr anchor="ctr" anchorCtr="0">
            <a:normAutofit/>
          </a:bodyPr>
          <a:lstStyle>
            <a:lvl1pPr marL="0" indent="0" algn="ctr">
              <a:buNone/>
              <a:defRPr sz="1400"/>
            </a:lvl1pPr>
          </a:lstStyle>
          <a:p>
            <a:r>
              <a:rPr lang="en-US"/>
              <a:t>Click icon to add picture</a:t>
            </a:r>
            <a:endParaRPr lang="ru-RU" dirty="0"/>
          </a:p>
        </p:txBody>
      </p:sp>
    </p:spTree>
    <p:extLst>
      <p:ext uri="{BB962C8B-B14F-4D97-AF65-F5344CB8AC3E}">
        <p14:creationId xmlns:p14="http://schemas.microsoft.com/office/powerpoint/2010/main" val="26988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Content Layout">
    <p:spTree>
      <p:nvGrpSpPr>
        <p:cNvPr id="1" name=""/>
        <p:cNvGrpSpPr/>
        <p:nvPr/>
      </p:nvGrpSpPr>
      <p:grpSpPr>
        <a:xfrm>
          <a:off x="0" y="0"/>
          <a:ext cx="0" cy="0"/>
          <a:chOff x="0" y="0"/>
          <a:chExt cx="0" cy="0"/>
        </a:xfrm>
      </p:grpSpPr>
      <p:sp>
        <p:nvSpPr>
          <p:cNvPr id="22" name="Picture Placeholder 7">
            <a:extLst>
              <a:ext uri="{FF2B5EF4-FFF2-40B4-BE49-F238E27FC236}">
                <a16:creationId xmlns:a16="http://schemas.microsoft.com/office/drawing/2014/main" id="{093DA11F-BC94-447C-B660-9C906BED01B1}"/>
              </a:ext>
            </a:extLst>
          </p:cNvPr>
          <p:cNvSpPr>
            <a:spLocks noGrp="1"/>
          </p:cNvSpPr>
          <p:nvPr>
            <p:ph type="pic" sz="quarter" idx="15"/>
          </p:nvPr>
        </p:nvSpPr>
        <p:spPr>
          <a:xfrm>
            <a:off x="0" y="1682496"/>
            <a:ext cx="12191999" cy="3493008"/>
          </a:xfrm>
        </p:spPr>
        <p:txBody>
          <a:bodyPr anchor="ctr" anchorCtr="0">
            <a:normAutofit/>
          </a:bodyPr>
          <a:lstStyle>
            <a:lvl1pPr marL="0" indent="0" algn="ctr">
              <a:buNone/>
              <a:defRPr sz="1800"/>
            </a:lvl1pPr>
          </a:lstStyle>
          <a:p>
            <a:r>
              <a:rPr lang="en-US"/>
              <a:t>Click icon to add picture</a:t>
            </a:r>
            <a:endParaRPr lang="ru-RU" dirty="0"/>
          </a:p>
        </p:txBody>
      </p:sp>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3863976" y="696584"/>
            <a:ext cx="4464049" cy="569086"/>
          </a:xfrm>
        </p:spPr>
        <p:txBody>
          <a:bodyPr lIns="0" tIns="0" rIns="0" bIns="0" anchor="b">
            <a:normAutofit/>
          </a:bodyPr>
          <a:lstStyle>
            <a:lvl1pPr algn="ct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3884860" y="1983086"/>
            <a:ext cx="4443165" cy="569085"/>
          </a:xfrm>
        </p:spPr>
        <p:txBody>
          <a:bodyPr lIns="0" tIns="0" rIns="0" bIns="0">
            <a:normAutofit/>
          </a:bodyPr>
          <a:lstStyle>
            <a:lvl1pPr marL="0" indent="0" algn="ct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t>Click icon to add picture</a:t>
            </a:r>
            <a:endParaRPr lang="ru-RU" dirty="0"/>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78842051-6173-4CC2-8C4A-8AE31FE7BA54}"/>
              </a:ext>
            </a:extLst>
          </p:cNvPr>
          <p:cNvGrpSpPr/>
          <p:nvPr userDrawn="1"/>
        </p:nvGrpSpPr>
        <p:grpSpPr>
          <a:xfrm>
            <a:off x="5124396" y="1373283"/>
            <a:ext cx="1943208" cy="100800"/>
            <a:chOff x="3149478" y="1373283"/>
            <a:chExt cx="1943208" cy="100800"/>
          </a:xfrm>
        </p:grpSpPr>
        <p:grpSp>
          <p:nvGrpSpPr>
            <p:cNvPr id="15" name="Group 14">
              <a:extLst>
                <a:ext uri="{FF2B5EF4-FFF2-40B4-BE49-F238E27FC236}">
                  <a16:creationId xmlns:a16="http://schemas.microsoft.com/office/drawing/2014/main" id="{B7317392-EF87-4050-8BBE-32F74B0CF15A}"/>
                </a:ext>
              </a:extLst>
            </p:cNvPr>
            <p:cNvGrpSpPr/>
            <p:nvPr userDrawn="1"/>
          </p:nvGrpSpPr>
          <p:grpSpPr>
            <a:xfrm>
              <a:off x="3149478" y="1373283"/>
              <a:ext cx="1943208" cy="100800"/>
              <a:chOff x="0" y="3237441"/>
              <a:chExt cx="194320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18928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42408" y="3237441"/>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21" name="Oval 20">
              <a:extLst>
                <a:ext uri="{FF2B5EF4-FFF2-40B4-BE49-F238E27FC236}">
                  <a16:creationId xmlns:a16="http://schemas.microsoft.com/office/drawing/2014/main" id="{5D1C3636-C306-4492-8D46-194288459CAF}"/>
                </a:ext>
              </a:extLst>
            </p:cNvPr>
            <p:cNvSpPr/>
            <p:nvPr userDrawn="1"/>
          </p:nvSpPr>
          <p:spPr>
            <a:xfrm>
              <a:off x="3149478" y="1373283"/>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Tree>
    <p:extLst>
      <p:ext uri="{BB962C8B-B14F-4D97-AF65-F5344CB8AC3E}">
        <p14:creationId xmlns:p14="http://schemas.microsoft.com/office/powerpoint/2010/main" val="323502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a:t>Click to edit Master title style</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179281" y="1375202"/>
            <a:ext cx="5012719" cy="100800"/>
            <a:chOff x="304632" y="3240138"/>
            <a:chExt cx="3129768"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04632" y="3290538"/>
              <a:ext cx="307937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226927"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226927"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1226927"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1</a:t>
            </a:r>
            <a:endParaRPr lang="ru-RU" dirty="0"/>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4871314"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5" name="Text Placeholder 15">
            <a:extLst>
              <a:ext uri="{FF2B5EF4-FFF2-40B4-BE49-F238E27FC236}">
                <a16:creationId xmlns:a16="http://schemas.microsoft.com/office/drawing/2014/main" id="{7A54608E-523B-47AC-B8A6-3E8FE9A15847}"/>
              </a:ext>
            </a:extLst>
          </p:cNvPr>
          <p:cNvSpPr>
            <a:spLocks noGrp="1"/>
          </p:cNvSpPr>
          <p:nvPr>
            <p:ph type="body" sz="quarter" idx="28" hasCustomPrompt="1"/>
          </p:nvPr>
        </p:nvSpPr>
        <p:spPr>
          <a:xfrm>
            <a:off x="4871314"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2</a:t>
            </a:r>
            <a:endParaRPr lang="ru-RU" dirty="0"/>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871314"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7" name="Text Placeholder 2">
            <a:extLst>
              <a:ext uri="{FF2B5EF4-FFF2-40B4-BE49-F238E27FC236}">
                <a16:creationId xmlns:a16="http://schemas.microsoft.com/office/drawing/2014/main" id="{E0D32F26-CEE2-4420-A43D-B008AE2D1DDC}"/>
              </a:ext>
            </a:extLst>
          </p:cNvPr>
          <p:cNvSpPr>
            <a:spLocks noGrp="1"/>
          </p:cNvSpPr>
          <p:nvPr>
            <p:ph type="body" idx="30" hasCustomPrompt="1"/>
          </p:nvPr>
        </p:nvSpPr>
        <p:spPr>
          <a:xfrm>
            <a:off x="8515702"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8" name="Text Placeholder 15">
            <a:extLst>
              <a:ext uri="{FF2B5EF4-FFF2-40B4-BE49-F238E27FC236}">
                <a16:creationId xmlns:a16="http://schemas.microsoft.com/office/drawing/2014/main" id="{DBC2890A-FFF7-4606-A262-6D464BA5D997}"/>
              </a:ext>
            </a:extLst>
          </p:cNvPr>
          <p:cNvSpPr>
            <a:spLocks noGrp="1"/>
          </p:cNvSpPr>
          <p:nvPr>
            <p:ph type="body" sz="quarter" idx="31" hasCustomPrompt="1"/>
          </p:nvPr>
        </p:nvSpPr>
        <p:spPr>
          <a:xfrm>
            <a:off x="8515702"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3</a:t>
            </a:r>
            <a:endParaRPr lang="ru-RU" dirty="0"/>
          </a:p>
        </p:txBody>
      </p:sp>
      <p:sp>
        <p:nvSpPr>
          <p:cNvPr id="39" name="Text Placeholder 2">
            <a:extLst>
              <a:ext uri="{FF2B5EF4-FFF2-40B4-BE49-F238E27FC236}">
                <a16:creationId xmlns:a16="http://schemas.microsoft.com/office/drawing/2014/main" id="{268E1254-8C59-4B9B-A775-45CA3D655514}"/>
              </a:ext>
            </a:extLst>
          </p:cNvPr>
          <p:cNvSpPr>
            <a:spLocks noGrp="1"/>
          </p:cNvSpPr>
          <p:nvPr>
            <p:ph type="body" idx="32" hasCustomPrompt="1"/>
          </p:nvPr>
        </p:nvSpPr>
        <p:spPr>
          <a:xfrm>
            <a:off x="8515702"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21" name="Straight Connector 20">
            <a:extLst>
              <a:ext uri="{FF2B5EF4-FFF2-40B4-BE49-F238E27FC236}">
                <a16:creationId xmlns:a16="http://schemas.microsoft.com/office/drawing/2014/main" id="{8E47DC43-D8A0-4F17-B897-D8B07A6F1B47}"/>
              </a:ext>
            </a:extLst>
          </p:cNvPr>
          <p:cNvCxnSpPr/>
          <p:nvPr userDrawn="1"/>
        </p:nvCxnSpPr>
        <p:spPr>
          <a:xfrm>
            <a:off x="2205335" y="3256107"/>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201F265-08ED-497A-BE5C-62220829348F}"/>
              </a:ext>
            </a:extLst>
          </p:cNvPr>
          <p:cNvCxnSpPr/>
          <p:nvPr userDrawn="1"/>
        </p:nvCxnSpPr>
        <p:spPr>
          <a:xfrm>
            <a:off x="5849839" y="3255785"/>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344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67058B-89E0-4460-AB21-21747CB3A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dirty="0"/>
          </a:p>
        </p:txBody>
      </p:sp>
      <p:sp>
        <p:nvSpPr>
          <p:cNvPr id="3" name="Text Placeholder 2">
            <a:extLst>
              <a:ext uri="{FF2B5EF4-FFF2-40B4-BE49-F238E27FC236}">
                <a16:creationId xmlns:a16="http://schemas.microsoft.com/office/drawing/2014/main" id="{7201C5EB-04D6-4050-930C-5F6907528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4" name="Date Placeholder 3">
            <a:extLst>
              <a:ext uri="{FF2B5EF4-FFF2-40B4-BE49-F238E27FC236}">
                <a16:creationId xmlns:a16="http://schemas.microsoft.com/office/drawing/2014/main" id="{A732220F-109C-4A57-81E9-C6279EDA1374}"/>
              </a:ext>
            </a:extLst>
          </p:cNvPr>
          <p:cNvSpPr>
            <a:spLocks noGrp="1"/>
          </p:cNvSpPr>
          <p:nvPr>
            <p:ph type="dt" sz="half" idx="2"/>
          </p:nvPr>
        </p:nvSpPr>
        <p:spPr>
          <a:xfrm>
            <a:off x="10016836" y="5878720"/>
            <a:ext cx="1336964" cy="298800"/>
          </a:xfrm>
          <a:prstGeom prst="rect">
            <a:avLst/>
          </a:prstGeom>
        </p:spPr>
        <p:txBody>
          <a:bodyPr vert="horz" lIns="0" tIns="0" rIns="0" bIns="0" rtlCol="0" anchor="ctr"/>
          <a:lstStyle>
            <a:lvl1pPr algn="r">
              <a:defRPr sz="1000">
                <a:solidFill>
                  <a:schemeClr val="bg1">
                    <a:lumMod val="50000"/>
                    <a:lumOff val="50000"/>
                  </a:schemeClr>
                </a:solidFill>
              </a:defRPr>
            </a:lvl1pPr>
          </a:lstStyle>
          <a:p>
            <a:r>
              <a:rPr lang="en-US" dirty="0"/>
              <a:t>MM.DD.20XX</a:t>
            </a:r>
            <a:endParaRPr lang="ru-RU" dirty="0"/>
          </a:p>
        </p:txBody>
      </p:sp>
      <p:sp>
        <p:nvSpPr>
          <p:cNvPr id="5" name="Footer Placeholder 4">
            <a:extLst>
              <a:ext uri="{FF2B5EF4-FFF2-40B4-BE49-F238E27FC236}">
                <a16:creationId xmlns:a16="http://schemas.microsoft.com/office/drawing/2014/main" id="{0A25404F-F26F-42E5-BA15-C0373FC1CF2B}"/>
              </a:ext>
            </a:extLst>
          </p:cNvPr>
          <p:cNvSpPr>
            <a:spLocks noGrp="1"/>
          </p:cNvSpPr>
          <p:nvPr>
            <p:ph type="ftr" sz="quarter" idx="3"/>
          </p:nvPr>
        </p:nvSpPr>
        <p:spPr>
          <a:xfrm>
            <a:off x="1169960" y="5878720"/>
            <a:ext cx="2915733" cy="298800"/>
          </a:xfrm>
          <a:prstGeom prst="rect">
            <a:avLst/>
          </a:prstGeom>
        </p:spPr>
        <p:txBody>
          <a:bodyPr vert="horz" lIns="91440" tIns="45720" rIns="91440" bIns="45720" rtlCol="0" anchor="ctr"/>
          <a:lstStyle>
            <a:lvl1pPr algn="l">
              <a:defRPr sz="1000">
                <a:solidFill>
                  <a:schemeClr val="bg1">
                    <a:lumMod val="50000"/>
                    <a:lumOff val="50000"/>
                  </a:schemeClr>
                </a:solidFill>
              </a:defRPr>
            </a:lvl1pPr>
          </a:lstStyle>
          <a:p>
            <a:r>
              <a:rPr lang="en-US" dirty="0"/>
              <a:t>ADD A FOOTER</a:t>
            </a:r>
            <a:endParaRPr lang="ru-RU" dirty="0"/>
          </a:p>
        </p:txBody>
      </p:sp>
      <p:sp>
        <p:nvSpPr>
          <p:cNvPr id="6" name="Slide Number Placeholder 5">
            <a:extLst>
              <a:ext uri="{FF2B5EF4-FFF2-40B4-BE49-F238E27FC236}">
                <a16:creationId xmlns:a16="http://schemas.microsoft.com/office/drawing/2014/main" id="{41725174-FA04-488F-9F0C-3CD1D1483FA9}"/>
              </a:ext>
            </a:extLst>
          </p:cNvPr>
          <p:cNvSpPr>
            <a:spLocks noGrp="1"/>
          </p:cNvSpPr>
          <p:nvPr>
            <p:ph type="sldNum" sz="quarter" idx="4"/>
          </p:nvPr>
        </p:nvSpPr>
        <p:spPr>
          <a:xfrm>
            <a:off x="778643" y="5879656"/>
            <a:ext cx="354492" cy="297307"/>
          </a:xfrm>
          <a:prstGeom prst="rect">
            <a:avLst/>
          </a:prstGeom>
        </p:spPr>
        <p:txBody>
          <a:bodyPr vert="horz" lIns="91440" tIns="45720" rIns="91440" bIns="45720" rtlCol="0" anchor="ctr"/>
          <a:lstStyle>
            <a:lvl1pPr algn="ctr">
              <a:defRPr sz="1000">
                <a:solidFill>
                  <a:schemeClr val="bg2"/>
                </a:solidFill>
              </a:defRPr>
            </a:lvl1pPr>
          </a:lstStyle>
          <a:p>
            <a:fld id="{8D581BC7-E183-40DB-AC97-C19EA4EB8894}" type="slidenum">
              <a:rPr lang="ru-RU" smtClean="0"/>
              <a:pPr/>
              <a:t>‹#›</a:t>
            </a:fld>
            <a:endParaRPr lang="ru-RU" dirty="0"/>
          </a:p>
        </p:txBody>
      </p:sp>
      <p:sp>
        <p:nvSpPr>
          <p:cNvPr id="7" name="Oval 6">
            <a:extLst>
              <a:ext uri="{FF2B5EF4-FFF2-40B4-BE49-F238E27FC236}">
                <a16:creationId xmlns:a16="http://schemas.microsoft.com/office/drawing/2014/main" id="{7FEF1588-F385-48F3-800A-554A9423E77A}"/>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0" name="Straight Connector 9">
            <a:extLst>
              <a:ext uri="{FF2B5EF4-FFF2-40B4-BE49-F238E27FC236}">
                <a16:creationId xmlns:a16="http://schemas.microsoft.com/office/drawing/2014/main" id="{440B0943-F568-4674-8FA4-B435B1E466AF}"/>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62DE7FD5-7941-43A1-8663-42AE40546A4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3" name="Straight Connector 12">
            <a:extLst>
              <a:ext uri="{FF2B5EF4-FFF2-40B4-BE49-F238E27FC236}">
                <a16:creationId xmlns:a16="http://schemas.microsoft.com/office/drawing/2014/main" id="{97791EE5-EF06-4BF8-84C6-EC24114E73F5}"/>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861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90" r:id="rId33"/>
    <p:sldLayoutId id="2147483691" r:id="rId34"/>
    <p:sldLayoutId id="2147483688" r:id="rId35"/>
    <p:sldLayoutId id="2147483689" r:id="rId36"/>
  </p:sldLayoutIdLst>
  <p:hf hdr="0"/>
  <p:txStyles>
    <p:title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27" userDrawn="1">
          <p15:clr>
            <a:srgbClr val="F26B43"/>
          </p15:clr>
        </p15:guide>
        <p15:guide id="2" pos="7174" userDrawn="1">
          <p15:clr>
            <a:srgbClr val="F26B43"/>
          </p15:clr>
        </p15:guide>
        <p15:guide id="3" pos="506"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guide id="7" pos="3318" userDrawn="1">
          <p15:clr>
            <a:srgbClr val="F26B43"/>
          </p15:clr>
        </p15:guide>
        <p15:guide id="8" pos="436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5.xml"/><Relationship Id="rId4" Type="http://schemas.openxmlformats.org/officeDocument/2006/relationships/chart" Target="../charts/char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8.xml"/><Relationship Id="rId6" Type="http://schemas.openxmlformats.org/officeDocument/2006/relationships/image" Target="../media/image23.jpg"/><Relationship Id="rId5" Type="http://schemas.openxmlformats.org/officeDocument/2006/relationships/image" Target="../media/image22.jpg"/><Relationship Id="rId4" Type="http://schemas.openxmlformats.org/officeDocument/2006/relationships/image" Target="../media/image21.jpeg"/></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9.xml"/><Relationship Id="rId6" Type="http://schemas.openxmlformats.org/officeDocument/2006/relationships/image" Target="../media/image23.jpg"/><Relationship Id="rId5" Type="http://schemas.openxmlformats.org/officeDocument/2006/relationships/image" Target="../media/image22.jpg"/><Relationship Id="rId4" Type="http://schemas.openxmlformats.org/officeDocument/2006/relationships/image" Target="../media/image24.jpg"/></Relationships>
</file>

<file path=ppt/slides/_rels/slide2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0.xml"/><Relationship Id="rId4" Type="http://schemas.openxmlformats.org/officeDocument/2006/relationships/chart" Target="../charts/char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1.xml"/><Relationship Id="rId4" Type="http://schemas.openxmlformats.org/officeDocument/2006/relationships/image" Target="../media/image25.jpeg"/></Relationships>
</file>

<file path=ppt/slides/_rels/slide2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2.xml"/><Relationship Id="rId4" Type="http://schemas.openxmlformats.org/officeDocument/2006/relationships/image" Target="../media/image26.jpeg"/></Relationships>
</file>

<file path=ppt/slides/_rels/slide2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3.xml"/><Relationship Id="rId4" Type="http://schemas.openxmlformats.org/officeDocument/2006/relationships/image" Target="../media/image20.jpeg"/></Relationships>
</file>

<file path=ppt/slides/_rels/slide2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4.xml"/><Relationship Id="rId6" Type="http://schemas.openxmlformats.org/officeDocument/2006/relationships/image" Target="../media/image23.jpg"/><Relationship Id="rId5" Type="http://schemas.openxmlformats.org/officeDocument/2006/relationships/image" Target="../media/image22.jpg"/><Relationship Id="rId4" Type="http://schemas.openxmlformats.org/officeDocument/2006/relationships/image" Target="../media/image24.jpg"/></Relationships>
</file>

<file path=ppt/slides/_rels/slide2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6.xml"/><Relationship Id="rId5" Type="http://schemas.openxmlformats.org/officeDocument/2006/relationships/image" Target="../media/image28.jpeg"/><Relationship Id="rId4" Type="http://schemas.openxmlformats.org/officeDocument/2006/relationships/image" Target="../media/image27.jpeg"/></Relationships>
</file>

<file path=ppt/slides/_rels/slide28.xml.rels><?xml version="1.0" encoding="UTF-8" standalone="yes"?>
<Relationships xmlns="http://schemas.openxmlformats.org/package/2006/relationships"><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image" Target="../media/image13.png"/><Relationship Id="rId11" Type="http://schemas.openxmlformats.org/officeDocument/2006/relationships/image" Target="../media/image18.svg"/><Relationship Id="rId5" Type="http://schemas.openxmlformats.org/officeDocument/2006/relationships/image" Target="../media/image12.sv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svg"/></Relationships>
</file>

<file path=ppt/slides/_rels/slide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8.xml"/><Relationship Id="rId4" Type="http://schemas.openxmlformats.org/officeDocument/2006/relationships/image" Target="../media/image2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F6FF42-70E3-4A7F-B5D8-2928FCB71A74}"/>
              </a:ext>
            </a:extLst>
          </p:cNvPr>
          <p:cNvSpPr>
            <a:spLocks noGrp="1"/>
          </p:cNvSpPr>
          <p:nvPr>
            <p:ph type="ctrTitle"/>
          </p:nvPr>
        </p:nvSpPr>
        <p:spPr/>
        <p:txBody>
          <a:bodyPr/>
          <a:lstStyle/>
          <a:p>
            <a:r>
              <a:rPr lang="en-US" dirty="0"/>
              <a:t>Hobby Store</a:t>
            </a:r>
            <a:br>
              <a:rPr lang="en-US" dirty="0"/>
            </a:br>
            <a:r>
              <a:rPr lang="en-US" dirty="0"/>
              <a:t>Online Platform</a:t>
            </a:r>
            <a:endParaRPr lang="ru-RU" dirty="0"/>
          </a:p>
        </p:txBody>
      </p:sp>
      <p:sp>
        <p:nvSpPr>
          <p:cNvPr id="5" name="Subtitle 4">
            <a:extLst>
              <a:ext uri="{FF2B5EF4-FFF2-40B4-BE49-F238E27FC236}">
                <a16:creationId xmlns:a16="http://schemas.microsoft.com/office/drawing/2014/main" id="{F40A11AA-C85D-4AF4-92B2-0F4E36F4EC91}"/>
              </a:ext>
            </a:extLst>
          </p:cNvPr>
          <p:cNvSpPr>
            <a:spLocks noGrp="1"/>
          </p:cNvSpPr>
          <p:nvPr>
            <p:ph type="subTitle" idx="1"/>
          </p:nvPr>
        </p:nvSpPr>
        <p:spPr/>
        <p:txBody>
          <a:bodyPr/>
          <a:lstStyle/>
          <a:p>
            <a:r>
              <a:rPr lang="en-US" dirty="0"/>
              <a:t>For Sword &amp; Board Toronto</a:t>
            </a:r>
            <a:endParaRPr lang="ru-RU" dirty="0"/>
          </a:p>
        </p:txBody>
      </p:sp>
      <p:sp>
        <p:nvSpPr>
          <p:cNvPr id="7" name="TextBox 6">
            <a:extLst>
              <a:ext uri="{FF2B5EF4-FFF2-40B4-BE49-F238E27FC236}">
                <a16:creationId xmlns:a16="http://schemas.microsoft.com/office/drawing/2014/main" id="{6FD32D82-D34B-4E94-B150-43283E73D547}"/>
              </a:ext>
            </a:extLst>
          </p:cNvPr>
          <p:cNvSpPr txBox="1"/>
          <p:nvPr/>
        </p:nvSpPr>
        <p:spPr>
          <a:xfrm>
            <a:off x="5140036" y="1454150"/>
            <a:ext cx="1911927" cy="523220"/>
          </a:xfrm>
          <a:prstGeom prst="rect">
            <a:avLst/>
          </a:prstGeom>
          <a:noFill/>
        </p:spPr>
        <p:txBody>
          <a:bodyPr wrap="square" rtlCol="0">
            <a:spAutoFit/>
          </a:bodyPr>
          <a:lstStyle/>
          <a:p>
            <a:pPr algn="ctr"/>
            <a:r>
              <a:rPr lang="en-US" sz="2800" b="1" dirty="0"/>
              <a:t>Group 02</a:t>
            </a:r>
          </a:p>
        </p:txBody>
      </p:sp>
    </p:spTree>
    <p:extLst>
      <p:ext uri="{BB962C8B-B14F-4D97-AF65-F5344CB8AC3E}">
        <p14:creationId xmlns:p14="http://schemas.microsoft.com/office/powerpoint/2010/main" val="2104048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Company logo">
            <a:extLst>
              <a:ext uri="{FF2B5EF4-FFF2-40B4-BE49-F238E27FC236}">
                <a16:creationId xmlns:a16="http://schemas.microsoft.com/office/drawing/2014/main" id="{D652F905-B33B-4D47-80C8-0F74935D9B8E}"/>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5" name="Title 4">
            <a:extLst>
              <a:ext uri="{FF2B5EF4-FFF2-40B4-BE49-F238E27FC236}">
                <a16:creationId xmlns:a16="http://schemas.microsoft.com/office/drawing/2014/main" id="{9FFA9230-37E2-4CEB-A3E5-B704CE27367E}"/>
              </a:ext>
            </a:extLst>
          </p:cNvPr>
          <p:cNvSpPr>
            <a:spLocks noGrp="1"/>
          </p:cNvSpPr>
          <p:nvPr>
            <p:ph type="title"/>
          </p:nvPr>
        </p:nvSpPr>
        <p:spPr/>
        <p:txBody>
          <a:bodyPr/>
          <a:lstStyle/>
          <a:p>
            <a:r>
              <a:rPr lang="en-US" dirty="0"/>
              <a:t>BUSINESS MODEL</a:t>
            </a:r>
            <a:endParaRPr lang="ru-RU" dirty="0"/>
          </a:p>
        </p:txBody>
      </p:sp>
      <p:sp>
        <p:nvSpPr>
          <p:cNvPr id="6" name="Text Placeholder 5">
            <a:extLst>
              <a:ext uri="{FF2B5EF4-FFF2-40B4-BE49-F238E27FC236}">
                <a16:creationId xmlns:a16="http://schemas.microsoft.com/office/drawing/2014/main" id="{04CE41FD-E209-4A5A-A2E8-544E35CFA6C5}"/>
              </a:ext>
            </a:extLst>
          </p:cNvPr>
          <p:cNvSpPr>
            <a:spLocks noGrp="1"/>
          </p:cNvSpPr>
          <p:nvPr>
            <p:ph type="body" idx="1"/>
          </p:nvPr>
        </p:nvSpPr>
        <p:spPr/>
        <p:txBody>
          <a:bodyPr/>
          <a:lstStyle/>
          <a:p>
            <a:r>
              <a:rPr lang="en-US" dirty="0"/>
              <a:t>LOREM IPSUM DOLOR SIT AMET, CONSECTETUER ADIPISCING ELIT. MAECENAS PORTTITOR</a:t>
            </a:r>
            <a:endParaRPr lang="ru-RU" dirty="0"/>
          </a:p>
        </p:txBody>
      </p:sp>
      <p:sp>
        <p:nvSpPr>
          <p:cNvPr id="10" name="Text Placeholder 9">
            <a:extLst>
              <a:ext uri="{FF2B5EF4-FFF2-40B4-BE49-F238E27FC236}">
                <a16:creationId xmlns:a16="http://schemas.microsoft.com/office/drawing/2014/main" id="{89BE0DA3-3A03-418B-B7CF-0D4107499B9C}"/>
              </a:ext>
            </a:extLst>
          </p:cNvPr>
          <p:cNvSpPr>
            <a:spLocks noGrp="1"/>
          </p:cNvSpPr>
          <p:nvPr>
            <p:ph type="body" sz="quarter" idx="26"/>
          </p:nvPr>
        </p:nvSpPr>
        <p:spPr/>
        <p:txBody>
          <a:bodyPr/>
          <a:lstStyle/>
          <a:p>
            <a:r>
              <a:rPr lang="en-US" dirty="0"/>
              <a:t>1</a:t>
            </a:r>
            <a:endParaRPr lang="ru-RU" dirty="0"/>
          </a:p>
        </p:txBody>
      </p:sp>
      <p:sp>
        <p:nvSpPr>
          <p:cNvPr id="9" name="Text Placeholder 8">
            <a:extLst>
              <a:ext uri="{FF2B5EF4-FFF2-40B4-BE49-F238E27FC236}">
                <a16:creationId xmlns:a16="http://schemas.microsoft.com/office/drawing/2014/main" id="{4E74A44B-1AAF-44D0-A426-104890F03E29}"/>
              </a:ext>
            </a:extLst>
          </p:cNvPr>
          <p:cNvSpPr>
            <a:spLocks noGrp="1"/>
          </p:cNvSpPr>
          <p:nvPr>
            <p:ph type="body" idx="16"/>
          </p:nvPr>
        </p:nvSpPr>
        <p:spPr/>
        <p:txBody>
          <a:bodyPr/>
          <a:lstStyle/>
          <a:p>
            <a:r>
              <a:rPr lang="en-US" dirty="0"/>
              <a:t>Section 1 Title</a:t>
            </a:r>
            <a:endParaRPr lang="ru-RU" dirty="0"/>
          </a:p>
        </p:txBody>
      </p:sp>
      <p:sp>
        <p:nvSpPr>
          <p:cNvPr id="8" name="Text Placeholder 7">
            <a:extLst>
              <a:ext uri="{FF2B5EF4-FFF2-40B4-BE49-F238E27FC236}">
                <a16:creationId xmlns:a16="http://schemas.microsoft.com/office/drawing/2014/main" id="{D5450AF9-6A8E-4054-A832-F7BF5DA0E16C}"/>
              </a:ext>
            </a:extLst>
          </p:cNvPr>
          <p:cNvSpPr>
            <a:spLocks noGrp="1"/>
          </p:cNvSpPr>
          <p:nvPr>
            <p:ph type="body" idx="14"/>
          </p:nvPr>
        </p:nvSpPr>
        <p:spPr/>
        <p:txBody>
          <a:bodyPr>
            <a:normAutofit/>
          </a:bodyPr>
          <a:lstStyle/>
          <a:p>
            <a:r>
              <a:rPr lang="en-US" dirty="0"/>
              <a:t>Lorem ipsum dolor sit amet, consectetuer adipiscing elit. Maecenas porttitor congue massa. Fusce posuere, magna sed pulvinar ultricies, purus lectus malesuada libero, sit amet commodo magna eros quis urna</a:t>
            </a:r>
            <a:endParaRPr lang="ru-RU" dirty="0"/>
          </a:p>
        </p:txBody>
      </p:sp>
      <p:sp>
        <p:nvSpPr>
          <p:cNvPr id="12" name="Text Placeholder 11">
            <a:extLst>
              <a:ext uri="{FF2B5EF4-FFF2-40B4-BE49-F238E27FC236}">
                <a16:creationId xmlns:a16="http://schemas.microsoft.com/office/drawing/2014/main" id="{CC46A248-3DD2-4083-A410-269D3C38BC7D}"/>
              </a:ext>
            </a:extLst>
          </p:cNvPr>
          <p:cNvSpPr>
            <a:spLocks noGrp="1"/>
          </p:cNvSpPr>
          <p:nvPr>
            <p:ph type="body" sz="quarter" idx="28"/>
          </p:nvPr>
        </p:nvSpPr>
        <p:spPr/>
        <p:txBody>
          <a:bodyPr/>
          <a:lstStyle/>
          <a:p>
            <a:r>
              <a:rPr lang="en-US" dirty="0"/>
              <a:t>2</a:t>
            </a:r>
            <a:endParaRPr lang="ru-RU" dirty="0"/>
          </a:p>
        </p:txBody>
      </p:sp>
      <p:sp>
        <p:nvSpPr>
          <p:cNvPr id="13" name="Text Placeholder 12">
            <a:extLst>
              <a:ext uri="{FF2B5EF4-FFF2-40B4-BE49-F238E27FC236}">
                <a16:creationId xmlns:a16="http://schemas.microsoft.com/office/drawing/2014/main" id="{C2591E4E-87B2-4D64-B582-FBD4968920C5}"/>
              </a:ext>
            </a:extLst>
          </p:cNvPr>
          <p:cNvSpPr>
            <a:spLocks noGrp="1"/>
          </p:cNvSpPr>
          <p:nvPr>
            <p:ph type="body" idx="29"/>
          </p:nvPr>
        </p:nvSpPr>
        <p:spPr/>
        <p:txBody>
          <a:bodyPr/>
          <a:lstStyle/>
          <a:p>
            <a:r>
              <a:rPr lang="en-US" dirty="0"/>
              <a:t>Section 2 Title</a:t>
            </a:r>
            <a:endParaRPr lang="ru-RU" dirty="0"/>
          </a:p>
        </p:txBody>
      </p:sp>
      <p:sp>
        <p:nvSpPr>
          <p:cNvPr id="11" name="Text Placeholder 10">
            <a:extLst>
              <a:ext uri="{FF2B5EF4-FFF2-40B4-BE49-F238E27FC236}">
                <a16:creationId xmlns:a16="http://schemas.microsoft.com/office/drawing/2014/main" id="{D02433E8-0DB5-41D8-8B35-D76C17922FE5}"/>
              </a:ext>
            </a:extLst>
          </p:cNvPr>
          <p:cNvSpPr>
            <a:spLocks noGrp="1"/>
          </p:cNvSpPr>
          <p:nvPr>
            <p:ph type="body" idx="27"/>
          </p:nvPr>
        </p:nvSpPr>
        <p:spPr/>
        <p:txBody>
          <a:bodyPr>
            <a:normAutofit/>
          </a:bodyPr>
          <a:lstStyle/>
          <a:p>
            <a:r>
              <a:rPr lang="en-US" dirty="0"/>
              <a:t>Lorem ipsum dolor sit amet, consectetuer adipiscing elit. Maecenas porttitor congue massa. Fusce posuere, magna sed pulvinar ultricies, purus lectus malesuada libero, sit amet commodo magna eros quis urna</a:t>
            </a:r>
            <a:endParaRPr lang="ru-RU" dirty="0"/>
          </a:p>
        </p:txBody>
      </p:sp>
      <p:sp>
        <p:nvSpPr>
          <p:cNvPr id="15" name="Text Placeholder 14">
            <a:extLst>
              <a:ext uri="{FF2B5EF4-FFF2-40B4-BE49-F238E27FC236}">
                <a16:creationId xmlns:a16="http://schemas.microsoft.com/office/drawing/2014/main" id="{A0DE6855-935C-4D9C-A6CA-A30ED4BC73A2}"/>
              </a:ext>
            </a:extLst>
          </p:cNvPr>
          <p:cNvSpPr>
            <a:spLocks noGrp="1"/>
          </p:cNvSpPr>
          <p:nvPr>
            <p:ph type="body" sz="quarter" idx="31"/>
          </p:nvPr>
        </p:nvSpPr>
        <p:spPr/>
        <p:txBody>
          <a:bodyPr/>
          <a:lstStyle/>
          <a:p>
            <a:r>
              <a:rPr lang="en-US" dirty="0"/>
              <a:t>3</a:t>
            </a:r>
            <a:endParaRPr lang="ru-RU" dirty="0"/>
          </a:p>
        </p:txBody>
      </p:sp>
      <p:sp>
        <p:nvSpPr>
          <p:cNvPr id="16" name="Text Placeholder 15">
            <a:extLst>
              <a:ext uri="{FF2B5EF4-FFF2-40B4-BE49-F238E27FC236}">
                <a16:creationId xmlns:a16="http://schemas.microsoft.com/office/drawing/2014/main" id="{A9BECA94-5E25-4E6D-A58C-7792A89CED7C}"/>
              </a:ext>
            </a:extLst>
          </p:cNvPr>
          <p:cNvSpPr>
            <a:spLocks noGrp="1"/>
          </p:cNvSpPr>
          <p:nvPr>
            <p:ph type="body" idx="32"/>
          </p:nvPr>
        </p:nvSpPr>
        <p:spPr/>
        <p:txBody>
          <a:bodyPr/>
          <a:lstStyle/>
          <a:p>
            <a:r>
              <a:rPr lang="en-US" dirty="0"/>
              <a:t>Section 3 Title</a:t>
            </a:r>
            <a:endParaRPr lang="ru-RU" dirty="0"/>
          </a:p>
        </p:txBody>
      </p:sp>
      <p:sp>
        <p:nvSpPr>
          <p:cNvPr id="14" name="Text Placeholder 13">
            <a:extLst>
              <a:ext uri="{FF2B5EF4-FFF2-40B4-BE49-F238E27FC236}">
                <a16:creationId xmlns:a16="http://schemas.microsoft.com/office/drawing/2014/main" id="{1A32FF73-A652-43C6-96BD-425851F591BC}"/>
              </a:ext>
            </a:extLst>
          </p:cNvPr>
          <p:cNvSpPr>
            <a:spLocks noGrp="1"/>
          </p:cNvSpPr>
          <p:nvPr>
            <p:ph type="body" idx="30"/>
          </p:nvPr>
        </p:nvSpPr>
        <p:spPr/>
        <p:txBody>
          <a:bodyPr>
            <a:normAutofit/>
          </a:bodyPr>
          <a:lstStyle/>
          <a:p>
            <a:r>
              <a:rPr lang="en-US" dirty="0"/>
              <a:t>Lorem ipsum dolor sit amet, consectetuer adipiscing elit. Maecenas porttitor congue massa. Fusce posuere, magna sed pulvinar ultricies, purus lectus malesuada libero, sit amet commodo magna eros quis urna</a:t>
            </a:r>
            <a:endParaRPr lang="ru-RU" dirty="0"/>
          </a:p>
        </p:txBody>
      </p:sp>
      <p:sp>
        <p:nvSpPr>
          <p:cNvPr id="4" name="Slide Number Placeholder 3">
            <a:extLst>
              <a:ext uri="{FF2B5EF4-FFF2-40B4-BE49-F238E27FC236}">
                <a16:creationId xmlns:a16="http://schemas.microsoft.com/office/drawing/2014/main" id="{30CD95F8-281D-4A11-99F2-9795C5264F76}"/>
              </a:ext>
            </a:extLst>
          </p:cNvPr>
          <p:cNvSpPr>
            <a:spLocks noGrp="1"/>
          </p:cNvSpPr>
          <p:nvPr>
            <p:ph type="sldNum" sz="quarter" idx="12"/>
          </p:nvPr>
        </p:nvSpPr>
        <p:spPr/>
        <p:txBody>
          <a:bodyPr/>
          <a:lstStyle/>
          <a:p>
            <a:fld id="{8D581BC7-E183-40DB-AC97-C19EA4EB8894}" type="slidenum">
              <a:rPr lang="ru-RU" smtClean="0"/>
              <a:pPr/>
              <a:t>10</a:t>
            </a:fld>
            <a:endParaRPr lang="ru-RU" dirty="0"/>
          </a:p>
        </p:txBody>
      </p:sp>
      <p:sp>
        <p:nvSpPr>
          <p:cNvPr id="3" name="Footer Placeholder 2">
            <a:extLst>
              <a:ext uri="{FF2B5EF4-FFF2-40B4-BE49-F238E27FC236}">
                <a16:creationId xmlns:a16="http://schemas.microsoft.com/office/drawing/2014/main" id="{6EF07EF2-7D34-4156-A053-F39C573604F8}"/>
              </a:ext>
            </a:extLst>
          </p:cNvPr>
          <p:cNvSpPr>
            <a:spLocks noGrp="1"/>
          </p:cNvSpPr>
          <p:nvPr>
            <p:ph type="ftr" sz="quarter" idx="11"/>
          </p:nvPr>
        </p:nvSpPr>
        <p:spPr/>
        <p:txBody>
          <a:bodyPr/>
          <a:lstStyle/>
          <a:p>
            <a:r>
              <a:rPr lang="en-US" dirty="0"/>
              <a:t>ADD A FOOTER</a:t>
            </a:r>
            <a:endParaRPr lang="ru-RU" dirty="0"/>
          </a:p>
        </p:txBody>
      </p:sp>
      <p:sp>
        <p:nvSpPr>
          <p:cNvPr id="2" name="Date Placeholder 1">
            <a:extLst>
              <a:ext uri="{FF2B5EF4-FFF2-40B4-BE49-F238E27FC236}">
                <a16:creationId xmlns:a16="http://schemas.microsoft.com/office/drawing/2014/main" id="{AC3AE2A4-3957-4B28-BF08-92D47AFB3D61}"/>
              </a:ext>
            </a:extLst>
          </p:cNvPr>
          <p:cNvSpPr>
            <a:spLocks noGrp="1"/>
          </p:cNvSpPr>
          <p:nvPr>
            <p:ph type="dt" sz="half" idx="10"/>
          </p:nvPr>
        </p:nvSpPr>
        <p:spPr/>
        <p:txBody>
          <a:bodyPr/>
          <a:lstStyle/>
          <a:p>
            <a:r>
              <a:rPr lang="en-US" dirty="0"/>
              <a:t>MM.DD.20XX</a:t>
            </a:r>
            <a:endParaRPr lang="ru-RU" dirty="0"/>
          </a:p>
        </p:txBody>
      </p:sp>
    </p:spTree>
    <p:extLst>
      <p:ext uri="{BB962C8B-B14F-4D97-AF65-F5344CB8AC3E}">
        <p14:creationId xmlns:p14="http://schemas.microsoft.com/office/powerpoint/2010/main" val="3310176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descr="Company logo">
            <a:extLst>
              <a:ext uri="{FF2B5EF4-FFF2-40B4-BE49-F238E27FC236}">
                <a16:creationId xmlns:a16="http://schemas.microsoft.com/office/drawing/2014/main" id="{D109D7E8-1657-415E-9652-1926119422FE}"/>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5" name="Title 4">
            <a:extLst>
              <a:ext uri="{FF2B5EF4-FFF2-40B4-BE49-F238E27FC236}">
                <a16:creationId xmlns:a16="http://schemas.microsoft.com/office/drawing/2014/main" id="{9E676396-C21D-4B70-9D79-1F2D37C21134}"/>
              </a:ext>
            </a:extLst>
          </p:cNvPr>
          <p:cNvSpPr>
            <a:spLocks noGrp="1"/>
          </p:cNvSpPr>
          <p:nvPr>
            <p:ph type="title"/>
          </p:nvPr>
        </p:nvSpPr>
        <p:spPr/>
        <p:txBody>
          <a:bodyPr/>
          <a:lstStyle/>
          <a:p>
            <a:r>
              <a:rPr lang="en-US" dirty="0"/>
              <a:t>MARKET OPPORTUNITY</a:t>
            </a:r>
            <a:endParaRPr lang="ru-RU" dirty="0"/>
          </a:p>
        </p:txBody>
      </p:sp>
      <p:sp>
        <p:nvSpPr>
          <p:cNvPr id="6" name="Text Placeholder 5">
            <a:extLst>
              <a:ext uri="{FF2B5EF4-FFF2-40B4-BE49-F238E27FC236}">
                <a16:creationId xmlns:a16="http://schemas.microsoft.com/office/drawing/2014/main" id="{576CF779-081B-4E72-A319-7C38F36AC31D}"/>
              </a:ext>
            </a:extLst>
          </p:cNvPr>
          <p:cNvSpPr>
            <a:spLocks noGrp="1"/>
          </p:cNvSpPr>
          <p:nvPr>
            <p:ph type="body" idx="1"/>
          </p:nvPr>
        </p:nvSpPr>
        <p:spPr/>
        <p:txBody>
          <a:bodyPr>
            <a:normAutofit/>
          </a:bodyPr>
          <a:lstStyle/>
          <a:p>
            <a:r>
              <a:rPr lang="en-US" dirty="0"/>
              <a:t>LOREM IPSUM DOLOR SIT AMET, CONSECTETUER ADIPISCING ELIT. MAECENAS PORTTITOR CONGUE MASSA. FUSCE POSUERE, MAGNA SED PULVINAR ULTRICIES</a:t>
            </a:r>
          </a:p>
        </p:txBody>
      </p:sp>
      <p:sp>
        <p:nvSpPr>
          <p:cNvPr id="8" name="Text Placeholder 7">
            <a:extLst>
              <a:ext uri="{FF2B5EF4-FFF2-40B4-BE49-F238E27FC236}">
                <a16:creationId xmlns:a16="http://schemas.microsoft.com/office/drawing/2014/main" id="{2B53FD6B-8708-4F80-AB59-4CDC512BB410}"/>
              </a:ext>
            </a:extLst>
          </p:cNvPr>
          <p:cNvSpPr>
            <a:spLocks noGrp="1"/>
          </p:cNvSpPr>
          <p:nvPr>
            <p:ph type="body" sz="quarter" idx="26"/>
          </p:nvPr>
        </p:nvSpPr>
        <p:spPr/>
        <p:txBody>
          <a:bodyPr/>
          <a:lstStyle/>
          <a:p>
            <a:r>
              <a:rPr lang="en-US" dirty="0"/>
              <a:t>$12,345</a:t>
            </a:r>
            <a:endParaRPr lang="ru-RU" dirty="0"/>
          </a:p>
        </p:txBody>
      </p:sp>
      <p:sp>
        <p:nvSpPr>
          <p:cNvPr id="10" name="Text Placeholder 9">
            <a:extLst>
              <a:ext uri="{FF2B5EF4-FFF2-40B4-BE49-F238E27FC236}">
                <a16:creationId xmlns:a16="http://schemas.microsoft.com/office/drawing/2014/main" id="{FE943C05-E8A8-4207-AB61-8217865756BB}"/>
              </a:ext>
            </a:extLst>
          </p:cNvPr>
          <p:cNvSpPr>
            <a:spLocks noGrp="1"/>
          </p:cNvSpPr>
          <p:nvPr>
            <p:ph type="body" idx="29"/>
          </p:nvPr>
        </p:nvSpPr>
        <p:spPr/>
        <p:txBody>
          <a:bodyPr/>
          <a:lstStyle/>
          <a:p>
            <a:r>
              <a:rPr lang="en-US" dirty="0"/>
              <a:t>Section 1</a:t>
            </a:r>
            <a:br>
              <a:rPr lang="en-US" dirty="0"/>
            </a:br>
            <a:r>
              <a:rPr lang="en-US" dirty="0"/>
              <a:t>Title</a:t>
            </a:r>
            <a:endParaRPr lang="ru-RU" dirty="0"/>
          </a:p>
        </p:txBody>
      </p:sp>
      <p:sp>
        <p:nvSpPr>
          <p:cNvPr id="9" name="Text Placeholder 8">
            <a:extLst>
              <a:ext uri="{FF2B5EF4-FFF2-40B4-BE49-F238E27FC236}">
                <a16:creationId xmlns:a16="http://schemas.microsoft.com/office/drawing/2014/main" id="{3BD6AF2B-2B9F-4A90-84C1-72B44208817D}"/>
              </a:ext>
            </a:extLst>
          </p:cNvPr>
          <p:cNvSpPr>
            <a:spLocks noGrp="1"/>
          </p:cNvSpPr>
          <p:nvPr>
            <p:ph type="body" idx="27"/>
          </p:nvPr>
        </p:nvSpPr>
        <p:spPr/>
        <p:txBody>
          <a:bodyPr>
            <a:normAutofit/>
          </a:bodyPr>
          <a:lstStyle/>
          <a:p>
            <a:r>
              <a:rPr lang="en-US" dirty="0"/>
              <a:t>Lorem ipsum dolor sit amet, consectetuer adipiscing elit. Maecenas porttitor congue massa. Fusce posuere, magna sed pulvinar ultricies, purus lectus malesuada libero, sit amet commodo magna eros quis urna</a:t>
            </a:r>
          </a:p>
          <a:p>
            <a:endParaRPr lang="ru-RU" dirty="0"/>
          </a:p>
        </p:txBody>
      </p:sp>
      <p:sp>
        <p:nvSpPr>
          <p:cNvPr id="11" name="Text Placeholder 10">
            <a:extLst>
              <a:ext uri="{FF2B5EF4-FFF2-40B4-BE49-F238E27FC236}">
                <a16:creationId xmlns:a16="http://schemas.microsoft.com/office/drawing/2014/main" id="{409465A6-8E64-4808-BB8C-231EDE489192}"/>
              </a:ext>
            </a:extLst>
          </p:cNvPr>
          <p:cNvSpPr>
            <a:spLocks noGrp="1"/>
          </p:cNvSpPr>
          <p:nvPr>
            <p:ph type="body" sz="quarter" idx="30"/>
          </p:nvPr>
        </p:nvSpPr>
        <p:spPr/>
        <p:txBody>
          <a:bodyPr/>
          <a:lstStyle/>
          <a:p>
            <a:r>
              <a:rPr lang="en-US" dirty="0"/>
              <a:t>$6,789</a:t>
            </a:r>
            <a:endParaRPr lang="ru-RU" dirty="0"/>
          </a:p>
        </p:txBody>
      </p:sp>
      <p:sp>
        <p:nvSpPr>
          <p:cNvPr id="13" name="Text Placeholder 12">
            <a:extLst>
              <a:ext uri="{FF2B5EF4-FFF2-40B4-BE49-F238E27FC236}">
                <a16:creationId xmlns:a16="http://schemas.microsoft.com/office/drawing/2014/main" id="{30B38FE9-8092-4507-832E-F26E6C7B971B}"/>
              </a:ext>
            </a:extLst>
          </p:cNvPr>
          <p:cNvSpPr>
            <a:spLocks noGrp="1"/>
          </p:cNvSpPr>
          <p:nvPr>
            <p:ph type="body" idx="32"/>
          </p:nvPr>
        </p:nvSpPr>
        <p:spPr/>
        <p:txBody>
          <a:bodyPr/>
          <a:lstStyle/>
          <a:p>
            <a:r>
              <a:rPr lang="en-US" dirty="0"/>
              <a:t>Section 2</a:t>
            </a:r>
            <a:br>
              <a:rPr lang="en-US" dirty="0"/>
            </a:br>
            <a:r>
              <a:rPr lang="en-US" dirty="0"/>
              <a:t>Title</a:t>
            </a:r>
            <a:endParaRPr lang="ru-RU" dirty="0"/>
          </a:p>
        </p:txBody>
      </p:sp>
      <p:sp>
        <p:nvSpPr>
          <p:cNvPr id="12" name="Text Placeholder 11">
            <a:extLst>
              <a:ext uri="{FF2B5EF4-FFF2-40B4-BE49-F238E27FC236}">
                <a16:creationId xmlns:a16="http://schemas.microsoft.com/office/drawing/2014/main" id="{3D9668B5-C557-4960-A190-E6D7AB94F51D}"/>
              </a:ext>
            </a:extLst>
          </p:cNvPr>
          <p:cNvSpPr>
            <a:spLocks noGrp="1"/>
          </p:cNvSpPr>
          <p:nvPr>
            <p:ph type="body" idx="31"/>
          </p:nvPr>
        </p:nvSpPr>
        <p:spPr/>
        <p:txBody>
          <a:bodyPr/>
          <a:lstStyle/>
          <a:p>
            <a:r>
              <a:rPr lang="en-US" dirty="0"/>
              <a:t>Lorem ipsum dolor sit amet, consectetuer adipiscing elit. Maecenas porttitor congue massa. Fusce posuere, magna sed pulvinar ultricies, purus lectus malesuada libero, sit amet commodo magna eros quis urna</a:t>
            </a:r>
          </a:p>
        </p:txBody>
      </p:sp>
      <p:sp>
        <p:nvSpPr>
          <p:cNvPr id="4" name="Slide Number Placeholder 3">
            <a:extLst>
              <a:ext uri="{FF2B5EF4-FFF2-40B4-BE49-F238E27FC236}">
                <a16:creationId xmlns:a16="http://schemas.microsoft.com/office/drawing/2014/main" id="{F259A383-0866-4407-8C26-55CD13DCF81F}"/>
              </a:ext>
            </a:extLst>
          </p:cNvPr>
          <p:cNvSpPr>
            <a:spLocks noGrp="1"/>
          </p:cNvSpPr>
          <p:nvPr>
            <p:ph type="sldNum" sz="quarter" idx="12"/>
          </p:nvPr>
        </p:nvSpPr>
        <p:spPr/>
        <p:txBody>
          <a:bodyPr/>
          <a:lstStyle/>
          <a:p>
            <a:fld id="{8D581BC7-E183-40DB-AC97-C19EA4EB8894}" type="slidenum">
              <a:rPr lang="ru-RU" smtClean="0"/>
              <a:t>11</a:t>
            </a:fld>
            <a:endParaRPr lang="ru-RU" dirty="0"/>
          </a:p>
        </p:txBody>
      </p:sp>
      <p:sp>
        <p:nvSpPr>
          <p:cNvPr id="3" name="Footer Placeholder 2">
            <a:extLst>
              <a:ext uri="{FF2B5EF4-FFF2-40B4-BE49-F238E27FC236}">
                <a16:creationId xmlns:a16="http://schemas.microsoft.com/office/drawing/2014/main" id="{F863E0F1-B897-4223-A3A2-2C081255D5FB}"/>
              </a:ext>
            </a:extLst>
          </p:cNvPr>
          <p:cNvSpPr>
            <a:spLocks noGrp="1"/>
          </p:cNvSpPr>
          <p:nvPr>
            <p:ph type="ftr" sz="quarter" idx="11"/>
          </p:nvPr>
        </p:nvSpPr>
        <p:spPr/>
        <p:txBody>
          <a:bodyPr/>
          <a:lstStyle/>
          <a:p>
            <a:r>
              <a:rPr lang="en-US" dirty="0"/>
              <a:t>ADD A FOOTER</a:t>
            </a:r>
            <a:endParaRPr lang="ru-RU" dirty="0"/>
          </a:p>
        </p:txBody>
      </p:sp>
      <p:sp>
        <p:nvSpPr>
          <p:cNvPr id="2" name="Date Placeholder 1">
            <a:extLst>
              <a:ext uri="{FF2B5EF4-FFF2-40B4-BE49-F238E27FC236}">
                <a16:creationId xmlns:a16="http://schemas.microsoft.com/office/drawing/2014/main" id="{63F6BAA2-E4F1-4057-8037-B984D995DC97}"/>
              </a:ext>
            </a:extLst>
          </p:cNvPr>
          <p:cNvSpPr>
            <a:spLocks noGrp="1"/>
          </p:cNvSpPr>
          <p:nvPr>
            <p:ph type="dt" sz="half" idx="10"/>
          </p:nvPr>
        </p:nvSpPr>
        <p:spPr/>
        <p:txBody>
          <a:bodyPr/>
          <a:lstStyle/>
          <a:p>
            <a:r>
              <a:rPr lang="en-US" dirty="0"/>
              <a:t>MM.DD.20XX</a:t>
            </a:r>
            <a:endParaRPr lang="ru-RU" dirty="0"/>
          </a:p>
        </p:txBody>
      </p:sp>
    </p:spTree>
    <p:extLst>
      <p:ext uri="{BB962C8B-B14F-4D97-AF65-F5344CB8AC3E}">
        <p14:creationId xmlns:p14="http://schemas.microsoft.com/office/powerpoint/2010/main" val="1953431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descr="Company logo">
            <a:extLst>
              <a:ext uri="{FF2B5EF4-FFF2-40B4-BE49-F238E27FC236}">
                <a16:creationId xmlns:a16="http://schemas.microsoft.com/office/drawing/2014/main" id="{DD69023F-CCBF-4CBE-A068-92CD818A5321}"/>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71" r="171"/>
          <a:stretch>
            <a:fillRect/>
          </a:stretch>
        </p:blipFill>
        <p:spPr/>
      </p:pic>
      <p:sp>
        <p:nvSpPr>
          <p:cNvPr id="2" name="Title 1">
            <a:extLst>
              <a:ext uri="{FF2B5EF4-FFF2-40B4-BE49-F238E27FC236}">
                <a16:creationId xmlns:a16="http://schemas.microsoft.com/office/drawing/2014/main" id="{AE0FF0FC-A1A4-4520-9C7C-04BD49F8337C}"/>
              </a:ext>
            </a:extLst>
          </p:cNvPr>
          <p:cNvSpPr>
            <a:spLocks noGrp="1"/>
          </p:cNvSpPr>
          <p:nvPr>
            <p:ph type="title"/>
          </p:nvPr>
        </p:nvSpPr>
        <p:spPr/>
        <p:txBody>
          <a:bodyPr/>
          <a:lstStyle/>
          <a:p>
            <a:r>
              <a:rPr lang="en-US" dirty="0"/>
              <a:t>MARKET</a:t>
            </a:r>
            <a:br>
              <a:rPr lang="en-US" dirty="0"/>
            </a:br>
            <a:r>
              <a:rPr lang="en-US" dirty="0"/>
              <a:t>OPPORTUNITY</a:t>
            </a:r>
            <a:endParaRPr lang="ru-RU" dirty="0"/>
          </a:p>
        </p:txBody>
      </p:sp>
      <p:sp>
        <p:nvSpPr>
          <p:cNvPr id="3" name="Text Placeholder 2">
            <a:extLst>
              <a:ext uri="{FF2B5EF4-FFF2-40B4-BE49-F238E27FC236}">
                <a16:creationId xmlns:a16="http://schemas.microsoft.com/office/drawing/2014/main" id="{E8BF566D-7DFE-4CDA-BB58-BBDDD95308ED}"/>
              </a:ext>
            </a:extLst>
          </p:cNvPr>
          <p:cNvSpPr>
            <a:spLocks noGrp="1"/>
          </p:cNvSpPr>
          <p:nvPr>
            <p:ph type="body" idx="1"/>
          </p:nvPr>
        </p:nvSpPr>
        <p:spPr/>
        <p:txBody>
          <a:bodyPr/>
          <a:lstStyle/>
          <a:p>
            <a:r>
              <a:rPr lang="en-US" dirty="0"/>
              <a:t>LOREM IPSUM DOLOR SIT AMET, CONSECTETUER ADIPISCING ELIT</a:t>
            </a:r>
          </a:p>
        </p:txBody>
      </p:sp>
      <p:sp>
        <p:nvSpPr>
          <p:cNvPr id="11" name="Text Placeholder 10">
            <a:extLst>
              <a:ext uri="{FF2B5EF4-FFF2-40B4-BE49-F238E27FC236}">
                <a16:creationId xmlns:a16="http://schemas.microsoft.com/office/drawing/2014/main" id="{E8BB8737-6A2D-4222-BE20-4DDD0181AC66}"/>
              </a:ext>
            </a:extLst>
          </p:cNvPr>
          <p:cNvSpPr>
            <a:spLocks noGrp="1"/>
          </p:cNvSpPr>
          <p:nvPr>
            <p:ph type="body" idx="30"/>
          </p:nvPr>
        </p:nvSpPr>
        <p:spPr/>
        <p:txBody>
          <a:bodyPr/>
          <a:lstStyle/>
          <a:p>
            <a:r>
              <a:rPr lang="en-US" dirty="0"/>
              <a:t>BILLION</a:t>
            </a:r>
            <a:endParaRPr lang="ru-RU" dirty="0"/>
          </a:p>
        </p:txBody>
      </p:sp>
      <p:sp>
        <p:nvSpPr>
          <p:cNvPr id="9" name="Text Placeholder 8">
            <a:extLst>
              <a:ext uri="{FF2B5EF4-FFF2-40B4-BE49-F238E27FC236}">
                <a16:creationId xmlns:a16="http://schemas.microsoft.com/office/drawing/2014/main" id="{5E9BDBFC-200B-4A3D-BB1D-543A9FC88E92}"/>
              </a:ext>
            </a:extLst>
          </p:cNvPr>
          <p:cNvSpPr>
            <a:spLocks noGrp="1"/>
          </p:cNvSpPr>
          <p:nvPr>
            <p:ph type="body" sz="quarter" idx="26"/>
          </p:nvPr>
        </p:nvSpPr>
        <p:spPr/>
        <p:txBody>
          <a:bodyPr/>
          <a:lstStyle/>
          <a:p>
            <a:r>
              <a:rPr lang="en-US" dirty="0"/>
              <a:t>$25</a:t>
            </a:r>
            <a:endParaRPr lang="ru-RU" dirty="0"/>
          </a:p>
        </p:txBody>
      </p:sp>
      <p:sp>
        <p:nvSpPr>
          <p:cNvPr id="10" name="Text Placeholder 9">
            <a:extLst>
              <a:ext uri="{FF2B5EF4-FFF2-40B4-BE49-F238E27FC236}">
                <a16:creationId xmlns:a16="http://schemas.microsoft.com/office/drawing/2014/main" id="{EC70FB9E-DFF7-4E1D-A198-C9B698542CCD}"/>
              </a:ext>
            </a:extLst>
          </p:cNvPr>
          <p:cNvSpPr>
            <a:spLocks noGrp="1"/>
          </p:cNvSpPr>
          <p:nvPr>
            <p:ph type="body" idx="29"/>
          </p:nvPr>
        </p:nvSpPr>
        <p:spPr/>
        <p:txBody>
          <a:bodyPr/>
          <a:lstStyle/>
          <a:p>
            <a:r>
              <a:rPr lang="en-US" dirty="0"/>
              <a:t>Section 1</a:t>
            </a:r>
            <a:br>
              <a:rPr lang="en-US" dirty="0"/>
            </a:br>
            <a:r>
              <a:rPr lang="en-US" dirty="0"/>
              <a:t>Title</a:t>
            </a:r>
            <a:endParaRPr lang="ru-RU" dirty="0"/>
          </a:p>
        </p:txBody>
      </p:sp>
      <p:sp>
        <p:nvSpPr>
          <p:cNvPr id="14" name="Text Placeholder 13">
            <a:extLst>
              <a:ext uri="{FF2B5EF4-FFF2-40B4-BE49-F238E27FC236}">
                <a16:creationId xmlns:a16="http://schemas.microsoft.com/office/drawing/2014/main" id="{5B8B8BFB-8E95-4C40-9D61-7270E95BEABA}"/>
              </a:ext>
            </a:extLst>
          </p:cNvPr>
          <p:cNvSpPr>
            <a:spLocks noGrp="1"/>
          </p:cNvSpPr>
          <p:nvPr>
            <p:ph type="body" idx="33"/>
          </p:nvPr>
        </p:nvSpPr>
        <p:spPr/>
        <p:txBody>
          <a:bodyPr/>
          <a:lstStyle/>
          <a:p>
            <a:r>
              <a:rPr lang="en-US" dirty="0"/>
              <a:t>BILLION</a:t>
            </a:r>
            <a:endParaRPr lang="ru-RU" dirty="0"/>
          </a:p>
        </p:txBody>
      </p:sp>
      <p:sp>
        <p:nvSpPr>
          <p:cNvPr id="12" name="Text Placeholder 11">
            <a:extLst>
              <a:ext uri="{FF2B5EF4-FFF2-40B4-BE49-F238E27FC236}">
                <a16:creationId xmlns:a16="http://schemas.microsoft.com/office/drawing/2014/main" id="{548C04BB-E114-40C7-9F39-61419E2CA170}"/>
              </a:ext>
            </a:extLst>
          </p:cNvPr>
          <p:cNvSpPr>
            <a:spLocks noGrp="1"/>
          </p:cNvSpPr>
          <p:nvPr>
            <p:ph type="body" sz="quarter" idx="31"/>
          </p:nvPr>
        </p:nvSpPr>
        <p:spPr/>
        <p:txBody>
          <a:bodyPr/>
          <a:lstStyle/>
          <a:p>
            <a:r>
              <a:rPr lang="en-US" dirty="0"/>
              <a:t>$50</a:t>
            </a:r>
            <a:endParaRPr lang="ru-RU" dirty="0"/>
          </a:p>
        </p:txBody>
      </p:sp>
      <p:sp>
        <p:nvSpPr>
          <p:cNvPr id="13" name="Text Placeholder 12">
            <a:extLst>
              <a:ext uri="{FF2B5EF4-FFF2-40B4-BE49-F238E27FC236}">
                <a16:creationId xmlns:a16="http://schemas.microsoft.com/office/drawing/2014/main" id="{BD155BA7-00C9-475D-B9E5-CE1970F653BB}"/>
              </a:ext>
            </a:extLst>
          </p:cNvPr>
          <p:cNvSpPr>
            <a:spLocks noGrp="1"/>
          </p:cNvSpPr>
          <p:nvPr>
            <p:ph type="body" idx="32"/>
          </p:nvPr>
        </p:nvSpPr>
        <p:spPr/>
        <p:txBody>
          <a:bodyPr/>
          <a:lstStyle/>
          <a:p>
            <a:r>
              <a:rPr lang="en-US" dirty="0"/>
              <a:t>Section 2</a:t>
            </a:r>
            <a:br>
              <a:rPr lang="en-US" dirty="0"/>
            </a:br>
            <a:r>
              <a:rPr lang="en-US" dirty="0"/>
              <a:t>Title</a:t>
            </a:r>
            <a:endParaRPr lang="ru-RU" dirty="0"/>
          </a:p>
        </p:txBody>
      </p:sp>
      <p:sp>
        <p:nvSpPr>
          <p:cNvPr id="17" name="Text Placeholder 16">
            <a:extLst>
              <a:ext uri="{FF2B5EF4-FFF2-40B4-BE49-F238E27FC236}">
                <a16:creationId xmlns:a16="http://schemas.microsoft.com/office/drawing/2014/main" id="{45A17AFB-1B86-41C2-BFD8-CF2FD1C8D7AC}"/>
              </a:ext>
            </a:extLst>
          </p:cNvPr>
          <p:cNvSpPr>
            <a:spLocks noGrp="1"/>
          </p:cNvSpPr>
          <p:nvPr>
            <p:ph type="body" idx="36"/>
          </p:nvPr>
        </p:nvSpPr>
        <p:spPr/>
        <p:txBody>
          <a:bodyPr/>
          <a:lstStyle/>
          <a:p>
            <a:r>
              <a:rPr lang="en-US" dirty="0"/>
              <a:t>BILLION</a:t>
            </a:r>
            <a:endParaRPr lang="ru-RU" dirty="0"/>
          </a:p>
        </p:txBody>
      </p:sp>
      <p:sp>
        <p:nvSpPr>
          <p:cNvPr id="15" name="Text Placeholder 14">
            <a:extLst>
              <a:ext uri="{FF2B5EF4-FFF2-40B4-BE49-F238E27FC236}">
                <a16:creationId xmlns:a16="http://schemas.microsoft.com/office/drawing/2014/main" id="{D27A80BA-ED11-4DB1-A332-B2453F72079E}"/>
              </a:ext>
            </a:extLst>
          </p:cNvPr>
          <p:cNvSpPr>
            <a:spLocks noGrp="1"/>
          </p:cNvSpPr>
          <p:nvPr>
            <p:ph type="body" sz="quarter" idx="34"/>
          </p:nvPr>
        </p:nvSpPr>
        <p:spPr/>
        <p:txBody>
          <a:bodyPr/>
          <a:lstStyle/>
          <a:p>
            <a:r>
              <a:rPr lang="en-US" dirty="0"/>
              <a:t>$100</a:t>
            </a:r>
            <a:endParaRPr lang="ru-RU" dirty="0"/>
          </a:p>
        </p:txBody>
      </p:sp>
      <p:sp>
        <p:nvSpPr>
          <p:cNvPr id="16" name="Text Placeholder 15">
            <a:extLst>
              <a:ext uri="{FF2B5EF4-FFF2-40B4-BE49-F238E27FC236}">
                <a16:creationId xmlns:a16="http://schemas.microsoft.com/office/drawing/2014/main" id="{F0FAB1D6-8588-427D-8AEA-CCD92CBBBBF9}"/>
              </a:ext>
            </a:extLst>
          </p:cNvPr>
          <p:cNvSpPr>
            <a:spLocks noGrp="1"/>
          </p:cNvSpPr>
          <p:nvPr>
            <p:ph type="body" idx="35"/>
          </p:nvPr>
        </p:nvSpPr>
        <p:spPr/>
        <p:txBody>
          <a:bodyPr/>
          <a:lstStyle/>
          <a:p>
            <a:r>
              <a:rPr lang="en-US" dirty="0"/>
              <a:t>Section 3</a:t>
            </a:r>
            <a:br>
              <a:rPr lang="en-US" dirty="0"/>
            </a:br>
            <a:r>
              <a:rPr lang="en-US" dirty="0"/>
              <a:t>Title</a:t>
            </a:r>
            <a:endParaRPr lang="ru-RU" dirty="0"/>
          </a:p>
        </p:txBody>
      </p:sp>
      <p:sp>
        <p:nvSpPr>
          <p:cNvPr id="8" name="Text Placeholder 7">
            <a:extLst>
              <a:ext uri="{FF2B5EF4-FFF2-40B4-BE49-F238E27FC236}">
                <a16:creationId xmlns:a16="http://schemas.microsoft.com/office/drawing/2014/main" id="{5927B2D4-FF66-4F53-9CB5-9DB268DE0B8F}"/>
              </a:ext>
            </a:extLst>
          </p:cNvPr>
          <p:cNvSpPr>
            <a:spLocks noGrp="1"/>
          </p:cNvSpPr>
          <p:nvPr>
            <p:ph type="body" idx="14"/>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endParaRPr lang="ru-RU" dirty="0"/>
          </a:p>
        </p:txBody>
      </p:sp>
      <p:sp>
        <p:nvSpPr>
          <p:cNvPr id="6" name="Slide Number Placeholder 5">
            <a:extLst>
              <a:ext uri="{FF2B5EF4-FFF2-40B4-BE49-F238E27FC236}">
                <a16:creationId xmlns:a16="http://schemas.microsoft.com/office/drawing/2014/main" id="{7E4E42B5-9DB2-4F76-8565-788CC77B35E8}"/>
              </a:ext>
            </a:extLst>
          </p:cNvPr>
          <p:cNvSpPr>
            <a:spLocks noGrp="1"/>
          </p:cNvSpPr>
          <p:nvPr>
            <p:ph type="sldNum" sz="quarter" idx="12"/>
          </p:nvPr>
        </p:nvSpPr>
        <p:spPr/>
        <p:txBody>
          <a:bodyPr/>
          <a:lstStyle/>
          <a:p>
            <a:fld id="{8D581BC7-E183-40DB-AC97-C19EA4EB8894}" type="slidenum">
              <a:rPr lang="ru-RU" smtClean="0"/>
              <a:pPr/>
              <a:t>12</a:t>
            </a:fld>
            <a:endParaRPr lang="ru-RU" dirty="0"/>
          </a:p>
        </p:txBody>
      </p:sp>
      <p:sp>
        <p:nvSpPr>
          <p:cNvPr id="5" name="Footer Placeholder 4">
            <a:extLst>
              <a:ext uri="{FF2B5EF4-FFF2-40B4-BE49-F238E27FC236}">
                <a16:creationId xmlns:a16="http://schemas.microsoft.com/office/drawing/2014/main" id="{8330D5A9-F67D-4AB4-A7F9-1F9950C7C858}"/>
              </a:ext>
            </a:extLst>
          </p:cNvPr>
          <p:cNvSpPr>
            <a:spLocks noGrp="1"/>
          </p:cNvSpPr>
          <p:nvPr>
            <p:ph type="ftr" sz="quarter" idx="11"/>
          </p:nvPr>
        </p:nvSpPr>
        <p:spPr/>
        <p:txBody>
          <a:bodyPr/>
          <a:lstStyle/>
          <a:p>
            <a:r>
              <a:rPr lang="en-US" dirty="0"/>
              <a:t>ADD A FOOTER</a:t>
            </a:r>
            <a:endParaRPr lang="ru-RU" dirty="0"/>
          </a:p>
        </p:txBody>
      </p:sp>
      <p:sp>
        <p:nvSpPr>
          <p:cNvPr id="4" name="Date Placeholder 3">
            <a:extLst>
              <a:ext uri="{FF2B5EF4-FFF2-40B4-BE49-F238E27FC236}">
                <a16:creationId xmlns:a16="http://schemas.microsoft.com/office/drawing/2014/main" id="{152F5544-AE99-49B4-B21E-2F2EF642EEF3}"/>
              </a:ext>
            </a:extLst>
          </p:cNvPr>
          <p:cNvSpPr>
            <a:spLocks noGrp="1"/>
          </p:cNvSpPr>
          <p:nvPr>
            <p:ph type="dt" sz="half" idx="10"/>
          </p:nvPr>
        </p:nvSpPr>
        <p:spPr/>
        <p:txBody>
          <a:bodyPr/>
          <a:lstStyle/>
          <a:p>
            <a:r>
              <a:rPr lang="en-US" dirty="0"/>
              <a:t>MM.DD.20XX</a:t>
            </a:r>
            <a:endParaRPr lang="ru-RU" dirty="0"/>
          </a:p>
        </p:txBody>
      </p:sp>
    </p:spTree>
    <p:extLst>
      <p:ext uri="{BB962C8B-B14F-4D97-AF65-F5344CB8AC3E}">
        <p14:creationId xmlns:p14="http://schemas.microsoft.com/office/powerpoint/2010/main" val="1059479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Company logo">
            <a:extLst>
              <a:ext uri="{FF2B5EF4-FFF2-40B4-BE49-F238E27FC236}">
                <a16:creationId xmlns:a16="http://schemas.microsoft.com/office/drawing/2014/main" id="{1A654F13-CD3F-4BDD-83D3-F9485654A48B}"/>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5" name="Title 4">
            <a:extLst>
              <a:ext uri="{FF2B5EF4-FFF2-40B4-BE49-F238E27FC236}">
                <a16:creationId xmlns:a16="http://schemas.microsoft.com/office/drawing/2014/main" id="{CAA634A5-7FE6-42E8-939A-FEBD82600891}"/>
              </a:ext>
            </a:extLst>
          </p:cNvPr>
          <p:cNvSpPr>
            <a:spLocks noGrp="1"/>
          </p:cNvSpPr>
          <p:nvPr>
            <p:ph type="title"/>
          </p:nvPr>
        </p:nvSpPr>
        <p:spPr/>
        <p:txBody>
          <a:bodyPr/>
          <a:lstStyle/>
          <a:p>
            <a:r>
              <a:rPr lang="en-US" dirty="0"/>
              <a:t>COMPETITION</a:t>
            </a:r>
            <a:r>
              <a:rPr lang="ru-RU" dirty="0"/>
              <a:t> </a:t>
            </a:r>
            <a:r>
              <a:rPr lang="en-US" dirty="0"/>
              <a:t>SLIDE</a:t>
            </a:r>
            <a:endParaRPr lang="ru-RU" dirty="0"/>
          </a:p>
        </p:txBody>
      </p:sp>
      <p:sp>
        <p:nvSpPr>
          <p:cNvPr id="6" name="Text Placeholder 5">
            <a:extLst>
              <a:ext uri="{FF2B5EF4-FFF2-40B4-BE49-F238E27FC236}">
                <a16:creationId xmlns:a16="http://schemas.microsoft.com/office/drawing/2014/main" id="{F7F2EF20-4914-4F8B-9D4E-F7DF9977D6D1}"/>
              </a:ext>
            </a:extLst>
          </p:cNvPr>
          <p:cNvSpPr>
            <a:spLocks noGrp="1"/>
          </p:cNvSpPr>
          <p:nvPr>
            <p:ph type="body" idx="1"/>
          </p:nvPr>
        </p:nvSpPr>
        <p:spPr/>
        <p:txBody>
          <a:bodyPr>
            <a:normAutofit/>
          </a:bodyPr>
          <a:lstStyle/>
          <a:p>
            <a:r>
              <a:rPr lang="en-US" dirty="0"/>
              <a:t>LOREM IPSUM DOLOR SIT AMET, CONSECTETUER ADIPISCING ELIT. MAECENAS PORTTITOR CONGUE MASSA. FUSCE POSUERE, MAGNA SED PULVINAR</a:t>
            </a:r>
          </a:p>
        </p:txBody>
      </p:sp>
      <p:sp>
        <p:nvSpPr>
          <p:cNvPr id="9" name="Text Placeholder 8">
            <a:extLst>
              <a:ext uri="{FF2B5EF4-FFF2-40B4-BE49-F238E27FC236}">
                <a16:creationId xmlns:a16="http://schemas.microsoft.com/office/drawing/2014/main" id="{8E71FA33-E828-4801-B104-D9EE37E432DE}"/>
              </a:ext>
            </a:extLst>
          </p:cNvPr>
          <p:cNvSpPr>
            <a:spLocks noGrp="1"/>
          </p:cNvSpPr>
          <p:nvPr>
            <p:ph type="body" idx="29"/>
          </p:nvPr>
        </p:nvSpPr>
        <p:spPr/>
        <p:txBody>
          <a:bodyPr/>
          <a:lstStyle/>
          <a:p>
            <a:r>
              <a:rPr lang="en-US" dirty="0"/>
              <a:t>Section 1 Title</a:t>
            </a:r>
            <a:endParaRPr lang="ru-RU" dirty="0"/>
          </a:p>
        </p:txBody>
      </p:sp>
      <p:sp>
        <p:nvSpPr>
          <p:cNvPr id="8" name="Text Placeholder 7">
            <a:extLst>
              <a:ext uri="{FF2B5EF4-FFF2-40B4-BE49-F238E27FC236}">
                <a16:creationId xmlns:a16="http://schemas.microsoft.com/office/drawing/2014/main" id="{99DFBDB4-30C1-4168-A5E2-42A184496F62}"/>
              </a:ext>
            </a:extLst>
          </p:cNvPr>
          <p:cNvSpPr>
            <a:spLocks noGrp="1"/>
          </p:cNvSpPr>
          <p:nvPr>
            <p:ph type="body" idx="27"/>
          </p:nvPr>
        </p:nvSpPr>
        <p:spPr/>
        <p:txBody>
          <a:bodyPr>
            <a:normAutofit/>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 Mauris et orci.</a:t>
            </a:r>
          </a:p>
          <a:p>
            <a:pPr marL="0" indent="0">
              <a:buNone/>
            </a:pPr>
            <a:endParaRPr lang="ru-RU" dirty="0"/>
          </a:p>
        </p:txBody>
      </p:sp>
      <p:sp>
        <p:nvSpPr>
          <p:cNvPr id="11" name="Text Placeholder 10">
            <a:extLst>
              <a:ext uri="{FF2B5EF4-FFF2-40B4-BE49-F238E27FC236}">
                <a16:creationId xmlns:a16="http://schemas.microsoft.com/office/drawing/2014/main" id="{FCE7D97E-00B7-4F79-BFF8-2D7EDFAE5F02}"/>
              </a:ext>
            </a:extLst>
          </p:cNvPr>
          <p:cNvSpPr>
            <a:spLocks noGrp="1"/>
          </p:cNvSpPr>
          <p:nvPr>
            <p:ph type="body" idx="31"/>
          </p:nvPr>
        </p:nvSpPr>
        <p:spPr/>
        <p:txBody>
          <a:bodyPr/>
          <a:lstStyle/>
          <a:p>
            <a:r>
              <a:rPr lang="en-US" dirty="0"/>
              <a:t>Section 2 Title</a:t>
            </a:r>
            <a:endParaRPr lang="ru-RU" dirty="0"/>
          </a:p>
        </p:txBody>
      </p:sp>
      <p:sp>
        <p:nvSpPr>
          <p:cNvPr id="10" name="Text Placeholder 9">
            <a:extLst>
              <a:ext uri="{FF2B5EF4-FFF2-40B4-BE49-F238E27FC236}">
                <a16:creationId xmlns:a16="http://schemas.microsoft.com/office/drawing/2014/main" id="{80D2D95B-77BF-49F5-AFBD-07FDD7C43B82}"/>
              </a:ext>
            </a:extLst>
          </p:cNvPr>
          <p:cNvSpPr>
            <a:spLocks noGrp="1"/>
          </p:cNvSpPr>
          <p:nvPr>
            <p:ph type="body" idx="30"/>
          </p:nvPr>
        </p:nvSpPr>
        <p:spPr/>
        <p:txBody>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a:t>
            </a:r>
            <a:br>
              <a:rPr lang="en-US" dirty="0"/>
            </a:br>
            <a:r>
              <a:rPr lang="en-US" dirty="0"/>
              <a:t>Mauris et orci.</a:t>
            </a:r>
          </a:p>
          <a:p>
            <a:pPr marL="0" indent="0">
              <a:buNone/>
            </a:pPr>
            <a:endParaRPr lang="ru-RU" dirty="0"/>
          </a:p>
        </p:txBody>
      </p:sp>
      <p:sp>
        <p:nvSpPr>
          <p:cNvPr id="4" name="Slide Number Placeholder 3">
            <a:extLst>
              <a:ext uri="{FF2B5EF4-FFF2-40B4-BE49-F238E27FC236}">
                <a16:creationId xmlns:a16="http://schemas.microsoft.com/office/drawing/2014/main" id="{670F84A1-DCA9-4894-82EA-A83237ACA8B7}"/>
              </a:ext>
            </a:extLst>
          </p:cNvPr>
          <p:cNvSpPr>
            <a:spLocks noGrp="1"/>
          </p:cNvSpPr>
          <p:nvPr>
            <p:ph type="sldNum" sz="quarter" idx="12"/>
          </p:nvPr>
        </p:nvSpPr>
        <p:spPr/>
        <p:txBody>
          <a:bodyPr/>
          <a:lstStyle/>
          <a:p>
            <a:fld id="{8D581BC7-E183-40DB-AC97-C19EA4EB8894}" type="slidenum">
              <a:rPr lang="ru-RU" smtClean="0"/>
              <a:t>13</a:t>
            </a:fld>
            <a:endParaRPr lang="ru-RU" dirty="0"/>
          </a:p>
        </p:txBody>
      </p:sp>
      <p:sp>
        <p:nvSpPr>
          <p:cNvPr id="3" name="Footer Placeholder 2">
            <a:extLst>
              <a:ext uri="{FF2B5EF4-FFF2-40B4-BE49-F238E27FC236}">
                <a16:creationId xmlns:a16="http://schemas.microsoft.com/office/drawing/2014/main" id="{375E9DB8-C5FF-491C-87D4-2A6ED2915442}"/>
              </a:ext>
            </a:extLst>
          </p:cNvPr>
          <p:cNvSpPr>
            <a:spLocks noGrp="1"/>
          </p:cNvSpPr>
          <p:nvPr>
            <p:ph type="ftr" sz="quarter" idx="11"/>
          </p:nvPr>
        </p:nvSpPr>
        <p:spPr/>
        <p:txBody>
          <a:bodyPr/>
          <a:lstStyle/>
          <a:p>
            <a:r>
              <a:rPr lang="en-US" dirty="0"/>
              <a:t>ADD A FOOTER</a:t>
            </a:r>
            <a:endParaRPr lang="ru-RU" dirty="0"/>
          </a:p>
        </p:txBody>
      </p:sp>
      <p:sp>
        <p:nvSpPr>
          <p:cNvPr id="2" name="Date Placeholder 1">
            <a:extLst>
              <a:ext uri="{FF2B5EF4-FFF2-40B4-BE49-F238E27FC236}">
                <a16:creationId xmlns:a16="http://schemas.microsoft.com/office/drawing/2014/main" id="{FC52B98C-5C1E-46B1-B54D-F830C622743A}"/>
              </a:ext>
            </a:extLst>
          </p:cNvPr>
          <p:cNvSpPr>
            <a:spLocks noGrp="1"/>
          </p:cNvSpPr>
          <p:nvPr>
            <p:ph type="dt" sz="half" idx="10"/>
          </p:nvPr>
        </p:nvSpPr>
        <p:spPr/>
        <p:txBody>
          <a:bodyPr/>
          <a:lstStyle/>
          <a:p>
            <a:r>
              <a:rPr lang="en-US" dirty="0"/>
              <a:t>MM.DD.20XX</a:t>
            </a:r>
            <a:endParaRPr lang="ru-RU" dirty="0"/>
          </a:p>
        </p:txBody>
      </p:sp>
    </p:spTree>
    <p:extLst>
      <p:ext uri="{BB962C8B-B14F-4D97-AF65-F5344CB8AC3E}">
        <p14:creationId xmlns:p14="http://schemas.microsoft.com/office/powerpoint/2010/main" val="265098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E5466E9-AFFB-436C-9D79-5B54F4099ACA}"/>
              </a:ext>
            </a:extLst>
          </p:cNvPr>
          <p:cNvSpPr>
            <a:spLocks noGrp="1"/>
          </p:cNvSpPr>
          <p:nvPr>
            <p:ph type="title"/>
          </p:nvPr>
        </p:nvSpPr>
        <p:spPr/>
        <p:txBody>
          <a:bodyPr/>
          <a:lstStyle/>
          <a:p>
            <a:r>
              <a:rPr lang="en-US" dirty="0"/>
              <a:t>COMPETITION</a:t>
            </a:r>
            <a:endParaRPr lang="ru-RU" dirty="0"/>
          </a:p>
        </p:txBody>
      </p:sp>
      <p:sp>
        <p:nvSpPr>
          <p:cNvPr id="14" name="Text Placeholder 13">
            <a:extLst>
              <a:ext uri="{FF2B5EF4-FFF2-40B4-BE49-F238E27FC236}">
                <a16:creationId xmlns:a16="http://schemas.microsoft.com/office/drawing/2014/main" id="{C86011A2-BC96-44FB-8A92-659975A8FA5D}"/>
              </a:ext>
            </a:extLst>
          </p:cNvPr>
          <p:cNvSpPr>
            <a:spLocks noGrp="1"/>
          </p:cNvSpPr>
          <p:nvPr>
            <p:ph type="body" sz="quarter" idx="49"/>
          </p:nvPr>
        </p:nvSpPr>
        <p:spPr/>
        <p:txBody>
          <a:bodyPr/>
          <a:lstStyle/>
          <a:p>
            <a:r>
              <a:rPr lang="en-US" dirty="0"/>
              <a:t>More Convenient</a:t>
            </a:r>
            <a:endParaRPr lang="ru-RU" dirty="0"/>
          </a:p>
        </p:txBody>
      </p:sp>
      <p:sp>
        <p:nvSpPr>
          <p:cNvPr id="13" name="Text Placeholder 12">
            <a:extLst>
              <a:ext uri="{FF2B5EF4-FFF2-40B4-BE49-F238E27FC236}">
                <a16:creationId xmlns:a16="http://schemas.microsoft.com/office/drawing/2014/main" id="{E74B9E7B-91A3-4653-9D11-EAC841812ECB}"/>
              </a:ext>
            </a:extLst>
          </p:cNvPr>
          <p:cNvSpPr>
            <a:spLocks noGrp="1"/>
          </p:cNvSpPr>
          <p:nvPr>
            <p:ph type="body" sz="quarter" idx="48"/>
          </p:nvPr>
        </p:nvSpPr>
        <p:spPr/>
        <p:txBody>
          <a:bodyPr/>
          <a:lstStyle/>
          <a:p>
            <a:r>
              <a:rPr lang="en-US" dirty="0"/>
              <a:t>Less Convenient</a:t>
            </a:r>
            <a:endParaRPr lang="ru-RU" dirty="0"/>
          </a:p>
        </p:txBody>
      </p:sp>
      <p:sp>
        <p:nvSpPr>
          <p:cNvPr id="12" name="Text Placeholder 11">
            <a:extLst>
              <a:ext uri="{FF2B5EF4-FFF2-40B4-BE49-F238E27FC236}">
                <a16:creationId xmlns:a16="http://schemas.microsoft.com/office/drawing/2014/main" id="{68652C60-0E06-4F27-8EBF-99ED4922DB16}"/>
              </a:ext>
            </a:extLst>
          </p:cNvPr>
          <p:cNvSpPr>
            <a:spLocks noGrp="1"/>
          </p:cNvSpPr>
          <p:nvPr>
            <p:ph type="body" sz="quarter" idx="46"/>
          </p:nvPr>
        </p:nvSpPr>
        <p:spPr/>
        <p:txBody>
          <a:bodyPr/>
          <a:lstStyle/>
          <a:p>
            <a:r>
              <a:rPr lang="en-US" dirty="0"/>
              <a:t>More Expensive</a:t>
            </a:r>
            <a:endParaRPr lang="ru-RU" dirty="0"/>
          </a:p>
        </p:txBody>
      </p:sp>
      <p:sp>
        <p:nvSpPr>
          <p:cNvPr id="16" name="Text Placeholder 15">
            <a:extLst>
              <a:ext uri="{FF2B5EF4-FFF2-40B4-BE49-F238E27FC236}">
                <a16:creationId xmlns:a16="http://schemas.microsoft.com/office/drawing/2014/main" id="{6714EE8D-6591-4E64-A28D-275EB74081C9}"/>
              </a:ext>
            </a:extLst>
          </p:cNvPr>
          <p:cNvSpPr>
            <a:spLocks noGrp="1"/>
          </p:cNvSpPr>
          <p:nvPr>
            <p:ph type="body" sz="quarter" idx="51"/>
          </p:nvPr>
        </p:nvSpPr>
        <p:spPr/>
        <p:txBody>
          <a:bodyPr/>
          <a:lstStyle/>
          <a:p>
            <a:r>
              <a:rPr lang="en-US" dirty="0"/>
              <a:t>Less Expensive</a:t>
            </a:r>
            <a:endParaRPr lang="ru-RU" dirty="0"/>
          </a:p>
        </p:txBody>
      </p:sp>
      <p:sp>
        <p:nvSpPr>
          <p:cNvPr id="7" name="Picture Placeholder 6" descr="Company logo">
            <a:extLst>
              <a:ext uri="{FF2B5EF4-FFF2-40B4-BE49-F238E27FC236}">
                <a16:creationId xmlns:a16="http://schemas.microsoft.com/office/drawing/2014/main" id="{956D8A29-D3FE-4914-9B35-D6262F24BE15}"/>
              </a:ext>
            </a:extLst>
          </p:cNvPr>
          <p:cNvSpPr>
            <a:spLocks noGrp="1"/>
          </p:cNvSpPr>
          <p:nvPr>
            <p:ph type="pic" sz="quarter" idx="40"/>
          </p:nvPr>
        </p:nvSpPr>
        <p:spPr/>
      </p:sp>
      <p:sp>
        <p:nvSpPr>
          <p:cNvPr id="6" name="Picture Placeholder 5" descr="Company logo">
            <a:extLst>
              <a:ext uri="{FF2B5EF4-FFF2-40B4-BE49-F238E27FC236}">
                <a16:creationId xmlns:a16="http://schemas.microsoft.com/office/drawing/2014/main" id="{7A0E87DB-04F5-4877-B62F-1AA19455033F}"/>
              </a:ext>
            </a:extLst>
          </p:cNvPr>
          <p:cNvSpPr>
            <a:spLocks noGrp="1"/>
          </p:cNvSpPr>
          <p:nvPr>
            <p:ph type="pic" sz="quarter" idx="39"/>
          </p:nvPr>
        </p:nvSpPr>
        <p:spPr/>
      </p:sp>
      <p:sp>
        <p:nvSpPr>
          <p:cNvPr id="8" name="Picture Placeholder 7" descr="Company logo">
            <a:extLst>
              <a:ext uri="{FF2B5EF4-FFF2-40B4-BE49-F238E27FC236}">
                <a16:creationId xmlns:a16="http://schemas.microsoft.com/office/drawing/2014/main" id="{C26DAEDC-A364-498F-A14A-8BB14CA3ECB5}"/>
              </a:ext>
            </a:extLst>
          </p:cNvPr>
          <p:cNvSpPr>
            <a:spLocks noGrp="1"/>
          </p:cNvSpPr>
          <p:nvPr>
            <p:ph type="pic" sz="quarter" idx="41"/>
          </p:nvPr>
        </p:nvSpPr>
        <p:spPr/>
      </p:sp>
      <p:sp>
        <p:nvSpPr>
          <p:cNvPr id="9" name="Picture Placeholder 8" descr="Company logo">
            <a:extLst>
              <a:ext uri="{FF2B5EF4-FFF2-40B4-BE49-F238E27FC236}">
                <a16:creationId xmlns:a16="http://schemas.microsoft.com/office/drawing/2014/main" id="{4E801804-0B72-4C1B-821A-7B07D1E1A0C5}"/>
              </a:ext>
            </a:extLst>
          </p:cNvPr>
          <p:cNvSpPr>
            <a:spLocks noGrp="1"/>
          </p:cNvSpPr>
          <p:nvPr>
            <p:ph type="pic" sz="quarter" idx="42"/>
          </p:nvPr>
        </p:nvSpPr>
        <p:spPr/>
      </p:sp>
      <p:sp>
        <p:nvSpPr>
          <p:cNvPr id="10" name="Picture Placeholder 9" descr="Company logo">
            <a:extLst>
              <a:ext uri="{FF2B5EF4-FFF2-40B4-BE49-F238E27FC236}">
                <a16:creationId xmlns:a16="http://schemas.microsoft.com/office/drawing/2014/main" id="{3ED00665-2DB8-4219-BAE1-AF3300DC8114}"/>
              </a:ext>
            </a:extLst>
          </p:cNvPr>
          <p:cNvSpPr>
            <a:spLocks noGrp="1"/>
          </p:cNvSpPr>
          <p:nvPr>
            <p:ph type="pic" sz="quarter" idx="43"/>
          </p:nvPr>
        </p:nvSpPr>
        <p:spPr/>
      </p:sp>
      <p:sp>
        <p:nvSpPr>
          <p:cNvPr id="11" name="Picture Placeholder 10" descr="Company logo">
            <a:extLst>
              <a:ext uri="{FF2B5EF4-FFF2-40B4-BE49-F238E27FC236}">
                <a16:creationId xmlns:a16="http://schemas.microsoft.com/office/drawing/2014/main" id="{4FCD5336-88B4-4116-8C2E-0CA8DB55CD6F}"/>
              </a:ext>
            </a:extLst>
          </p:cNvPr>
          <p:cNvSpPr>
            <a:spLocks noGrp="1"/>
          </p:cNvSpPr>
          <p:nvPr>
            <p:ph type="pic" sz="quarter" idx="44"/>
          </p:nvPr>
        </p:nvSpPr>
        <p:spPr/>
      </p:sp>
      <p:pic>
        <p:nvPicPr>
          <p:cNvPr id="18" name="Picture Placeholder 17" descr="Company logo">
            <a:extLst>
              <a:ext uri="{FF2B5EF4-FFF2-40B4-BE49-F238E27FC236}">
                <a16:creationId xmlns:a16="http://schemas.microsoft.com/office/drawing/2014/main" id="{E4521B55-33FF-47D9-B2D9-238890D9B6B1}"/>
              </a:ext>
            </a:extLst>
          </p:cNvPr>
          <p:cNvPicPr>
            <a:picLocks noGrp="1" noChangeAspect="1"/>
          </p:cNvPicPr>
          <p:nvPr>
            <p:ph type="pic" sz="quarter" idx="50"/>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4" name="Slide Number Placeholder 3">
            <a:extLst>
              <a:ext uri="{FF2B5EF4-FFF2-40B4-BE49-F238E27FC236}">
                <a16:creationId xmlns:a16="http://schemas.microsoft.com/office/drawing/2014/main" id="{E1E2CA95-5F9E-4EDF-9631-539839EA16B2}"/>
              </a:ext>
            </a:extLst>
          </p:cNvPr>
          <p:cNvSpPr>
            <a:spLocks noGrp="1"/>
          </p:cNvSpPr>
          <p:nvPr>
            <p:ph type="sldNum" sz="quarter" idx="12"/>
          </p:nvPr>
        </p:nvSpPr>
        <p:spPr/>
        <p:txBody>
          <a:bodyPr/>
          <a:lstStyle/>
          <a:p>
            <a:fld id="{8D581BC7-E183-40DB-AC97-C19EA4EB8894}" type="slidenum">
              <a:rPr lang="ru-RU" smtClean="0"/>
              <a:t>14</a:t>
            </a:fld>
            <a:endParaRPr lang="ru-RU" dirty="0"/>
          </a:p>
        </p:txBody>
      </p:sp>
      <p:sp>
        <p:nvSpPr>
          <p:cNvPr id="3" name="Footer Placeholder 2">
            <a:extLst>
              <a:ext uri="{FF2B5EF4-FFF2-40B4-BE49-F238E27FC236}">
                <a16:creationId xmlns:a16="http://schemas.microsoft.com/office/drawing/2014/main" id="{7B200280-71A9-4094-B8C4-8BC3C41879FB}"/>
              </a:ext>
            </a:extLst>
          </p:cNvPr>
          <p:cNvSpPr>
            <a:spLocks noGrp="1"/>
          </p:cNvSpPr>
          <p:nvPr>
            <p:ph type="ftr" sz="quarter" idx="11"/>
          </p:nvPr>
        </p:nvSpPr>
        <p:spPr/>
        <p:txBody>
          <a:bodyPr/>
          <a:lstStyle/>
          <a:p>
            <a:r>
              <a:rPr lang="en-US" dirty="0"/>
              <a:t>ADD A FOOTER</a:t>
            </a:r>
            <a:endParaRPr lang="ru-RU" dirty="0"/>
          </a:p>
        </p:txBody>
      </p:sp>
      <p:sp>
        <p:nvSpPr>
          <p:cNvPr id="2" name="Date Placeholder 1">
            <a:extLst>
              <a:ext uri="{FF2B5EF4-FFF2-40B4-BE49-F238E27FC236}">
                <a16:creationId xmlns:a16="http://schemas.microsoft.com/office/drawing/2014/main" id="{C30193BA-1489-40A2-9D5D-0490BDFBF8EC}"/>
              </a:ext>
            </a:extLst>
          </p:cNvPr>
          <p:cNvSpPr>
            <a:spLocks noGrp="1"/>
          </p:cNvSpPr>
          <p:nvPr>
            <p:ph type="dt" sz="half" idx="10"/>
          </p:nvPr>
        </p:nvSpPr>
        <p:spPr/>
        <p:txBody>
          <a:bodyPr/>
          <a:lstStyle/>
          <a:p>
            <a:r>
              <a:rPr lang="en-US" dirty="0"/>
              <a:t>MM.DD.20XX</a:t>
            </a:r>
            <a:endParaRPr lang="ru-RU" dirty="0"/>
          </a:p>
        </p:txBody>
      </p:sp>
    </p:spTree>
    <p:extLst>
      <p:ext uri="{BB962C8B-B14F-4D97-AF65-F5344CB8AC3E}">
        <p14:creationId xmlns:p14="http://schemas.microsoft.com/office/powerpoint/2010/main" val="73561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Company logo">
            <a:extLst>
              <a:ext uri="{FF2B5EF4-FFF2-40B4-BE49-F238E27FC236}">
                <a16:creationId xmlns:a16="http://schemas.microsoft.com/office/drawing/2014/main" id="{E4C80877-D542-4201-A994-0186BAAB8419}"/>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2" name="Title 1">
            <a:extLst>
              <a:ext uri="{FF2B5EF4-FFF2-40B4-BE49-F238E27FC236}">
                <a16:creationId xmlns:a16="http://schemas.microsoft.com/office/drawing/2014/main" id="{5FD6457C-A61F-46C0-8266-0BBA6BBC7C57}"/>
              </a:ext>
            </a:extLst>
          </p:cNvPr>
          <p:cNvSpPr>
            <a:spLocks noGrp="1"/>
          </p:cNvSpPr>
          <p:nvPr>
            <p:ph type="title"/>
          </p:nvPr>
        </p:nvSpPr>
        <p:spPr/>
        <p:txBody>
          <a:bodyPr/>
          <a:lstStyle/>
          <a:p>
            <a:r>
              <a:rPr lang="en-US" dirty="0"/>
              <a:t>GROWTH</a:t>
            </a:r>
            <a:br>
              <a:rPr lang="en-US" dirty="0"/>
            </a:br>
            <a:r>
              <a:rPr lang="en-US" dirty="0"/>
              <a:t>STRATEGY</a:t>
            </a:r>
            <a:endParaRPr lang="ru-RU" dirty="0"/>
          </a:p>
        </p:txBody>
      </p:sp>
      <p:sp>
        <p:nvSpPr>
          <p:cNvPr id="3" name="Text Placeholder 2">
            <a:extLst>
              <a:ext uri="{FF2B5EF4-FFF2-40B4-BE49-F238E27FC236}">
                <a16:creationId xmlns:a16="http://schemas.microsoft.com/office/drawing/2014/main" id="{60D16957-8228-4166-804F-C65671955AFC}"/>
              </a:ext>
            </a:extLst>
          </p:cNvPr>
          <p:cNvSpPr>
            <a:spLocks noGrp="1"/>
          </p:cNvSpPr>
          <p:nvPr>
            <p:ph type="body" idx="1"/>
          </p:nvPr>
        </p:nvSpPr>
        <p:spPr/>
        <p:txBody>
          <a:bodyPr/>
          <a:lstStyle/>
          <a:p>
            <a:r>
              <a:rPr lang="en-US" dirty="0"/>
              <a:t>LOREM IPSUM DOLOR SIT AMET, CONSECTETUER ADIPISCING ELIT. MAECENAS PORTTITOR</a:t>
            </a:r>
          </a:p>
        </p:txBody>
      </p:sp>
      <p:sp>
        <p:nvSpPr>
          <p:cNvPr id="8" name="Text Placeholder 7">
            <a:extLst>
              <a:ext uri="{FF2B5EF4-FFF2-40B4-BE49-F238E27FC236}">
                <a16:creationId xmlns:a16="http://schemas.microsoft.com/office/drawing/2014/main" id="{0035A84C-449C-4CF8-B16B-6646515E7532}"/>
              </a:ext>
            </a:extLst>
          </p:cNvPr>
          <p:cNvSpPr>
            <a:spLocks noGrp="1"/>
          </p:cNvSpPr>
          <p:nvPr>
            <p:ph type="body" sz="quarter" idx="26"/>
          </p:nvPr>
        </p:nvSpPr>
        <p:spPr/>
        <p:txBody>
          <a:bodyPr/>
          <a:lstStyle/>
          <a:p>
            <a:r>
              <a:rPr lang="en-US" dirty="0"/>
              <a:t>1</a:t>
            </a:r>
            <a:endParaRPr lang="ru-RU" dirty="0"/>
          </a:p>
        </p:txBody>
      </p:sp>
      <p:sp>
        <p:nvSpPr>
          <p:cNvPr id="13" name="Text Placeholder 12">
            <a:extLst>
              <a:ext uri="{FF2B5EF4-FFF2-40B4-BE49-F238E27FC236}">
                <a16:creationId xmlns:a16="http://schemas.microsoft.com/office/drawing/2014/main" id="{D62CB705-FC11-48C5-A459-495475D0B55E}"/>
              </a:ext>
            </a:extLst>
          </p:cNvPr>
          <p:cNvSpPr>
            <a:spLocks noGrp="1"/>
          </p:cNvSpPr>
          <p:nvPr>
            <p:ph type="body" idx="32"/>
          </p:nvPr>
        </p:nvSpPr>
        <p:spPr/>
        <p:txBody>
          <a:bodyPr/>
          <a:lstStyle/>
          <a:p>
            <a:r>
              <a:rPr lang="en-US" dirty="0"/>
              <a:t>Section 1 Title</a:t>
            </a:r>
            <a:endParaRPr lang="ru-RU" dirty="0"/>
          </a:p>
        </p:txBody>
      </p:sp>
      <p:sp>
        <p:nvSpPr>
          <p:cNvPr id="12" name="Text Placeholder 11">
            <a:extLst>
              <a:ext uri="{FF2B5EF4-FFF2-40B4-BE49-F238E27FC236}">
                <a16:creationId xmlns:a16="http://schemas.microsoft.com/office/drawing/2014/main" id="{A1B0D2C5-9B7A-45C5-81F4-9E0E8F13E8FB}"/>
              </a:ext>
            </a:extLst>
          </p:cNvPr>
          <p:cNvSpPr>
            <a:spLocks noGrp="1"/>
          </p:cNvSpPr>
          <p:nvPr>
            <p:ph type="body" idx="29"/>
          </p:nvPr>
        </p:nvSpPr>
        <p:spPr/>
        <p:txBody>
          <a:bodyPr/>
          <a:lstStyle/>
          <a:p>
            <a:r>
              <a:rPr lang="en-US" dirty="0"/>
              <a:t>Section 1 Subtitle</a:t>
            </a:r>
            <a:endParaRPr lang="ru-RU" dirty="0"/>
          </a:p>
        </p:txBody>
      </p:sp>
      <p:sp>
        <p:nvSpPr>
          <p:cNvPr id="11" name="Text Placeholder 10">
            <a:extLst>
              <a:ext uri="{FF2B5EF4-FFF2-40B4-BE49-F238E27FC236}">
                <a16:creationId xmlns:a16="http://schemas.microsoft.com/office/drawing/2014/main" id="{775CF4E1-948D-4002-A94F-4BA8543DF1C4}"/>
              </a:ext>
            </a:extLst>
          </p:cNvPr>
          <p:cNvSpPr>
            <a:spLocks noGrp="1"/>
          </p:cNvSpPr>
          <p:nvPr>
            <p:ph type="body" idx="27"/>
          </p:nvPr>
        </p:nvSpPr>
        <p:spPr/>
        <p:txBody>
          <a:bodyPr/>
          <a:lstStyle/>
          <a:p>
            <a:r>
              <a:rPr lang="en-US" dirty="0"/>
              <a:t>Lorem ipsum dolor sit amet, consectetuer adipiscing elit</a:t>
            </a:r>
          </a:p>
          <a:p>
            <a:r>
              <a:rPr lang="en-US" dirty="0"/>
              <a:t>Maecenas porttitor congue massa</a:t>
            </a:r>
          </a:p>
          <a:p>
            <a:r>
              <a:rPr lang="en-US" dirty="0"/>
              <a:t>Nunc viverra imperdiet enim </a:t>
            </a:r>
          </a:p>
        </p:txBody>
      </p:sp>
      <p:sp>
        <p:nvSpPr>
          <p:cNvPr id="9" name="Text Placeholder 8">
            <a:extLst>
              <a:ext uri="{FF2B5EF4-FFF2-40B4-BE49-F238E27FC236}">
                <a16:creationId xmlns:a16="http://schemas.microsoft.com/office/drawing/2014/main" id="{6B1A0A9B-D4E2-459E-998F-4F014D0CE155}"/>
              </a:ext>
            </a:extLst>
          </p:cNvPr>
          <p:cNvSpPr>
            <a:spLocks noGrp="1"/>
          </p:cNvSpPr>
          <p:nvPr>
            <p:ph type="body" sz="quarter" idx="28"/>
          </p:nvPr>
        </p:nvSpPr>
        <p:spPr/>
        <p:txBody>
          <a:bodyPr/>
          <a:lstStyle/>
          <a:p>
            <a:r>
              <a:rPr lang="en-US" dirty="0"/>
              <a:t>2</a:t>
            </a:r>
            <a:endParaRPr lang="ru-RU" dirty="0"/>
          </a:p>
        </p:txBody>
      </p:sp>
      <p:sp>
        <p:nvSpPr>
          <p:cNvPr id="16" name="Text Placeholder 15">
            <a:extLst>
              <a:ext uri="{FF2B5EF4-FFF2-40B4-BE49-F238E27FC236}">
                <a16:creationId xmlns:a16="http://schemas.microsoft.com/office/drawing/2014/main" id="{C4390C17-C4AE-4DB3-8625-333E382D8160}"/>
              </a:ext>
            </a:extLst>
          </p:cNvPr>
          <p:cNvSpPr>
            <a:spLocks noGrp="1"/>
          </p:cNvSpPr>
          <p:nvPr>
            <p:ph type="body" idx="35"/>
          </p:nvPr>
        </p:nvSpPr>
        <p:spPr/>
        <p:txBody>
          <a:bodyPr/>
          <a:lstStyle/>
          <a:p>
            <a:r>
              <a:rPr lang="en-US" dirty="0"/>
              <a:t>Section 2 Title</a:t>
            </a:r>
            <a:endParaRPr lang="ru-RU" dirty="0"/>
          </a:p>
        </p:txBody>
      </p:sp>
      <p:sp>
        <p:nvSpPr>
          <p:cNvPr id="15" name="Text Placeholder 14">
            <a:extLst>
              <a:ext uri="{FF2B5EF4-FFF2-40B4-BE49-F238E27FC236}">
                <a16:creationId xmlns:a16="http://schemas.microsoft.com/office/drawing/2014/main" id="{727CE960-8379-40F4-AAA5-1C5D97A21A8B}"/>
              </a:ext>
            </a:extLst>
          </p:cNvPr>
          <p:cNvSpPr>
            <a:spLocks noGrp="1"/>
          </p:cNvSpPr>
          <p:nvPr>
            <p:ph type="body" idx="34"/>
          </p:nvPr>
        </p:nvSpPr>
        <p:spPr/>
        <p:txBody>
          <a:bodyPr/>
          <a:lstStyle/>
          <a:p>
            <a:r>
              <a:rPr lang="en-US" dirty="0"/>
              <a:t>Section 2 Subtitle</a:t>
            </a:r>
            <a:endParaRPr lang="ru-RU" dirty="0"/>
          </a:p>
        </p:txBody>
      </p:sp>
      <p:sp>
        <p:nvSpPr>
          <p:cNvPr id="14" name="Text Placeholder 13">
            <a:extLst>
              <a:ext uri="{FF2B5EF4-FFF2-40B4-BE49-F238E27FC236}">
                <a16:creationId xmlns:a16="http://schemas.microsoft.com/office/drawing/2014/main" id="{CD77B647-E767-4BF7-9BBB-4670F75C62E5}"/>
              </a:ext>
            </a:extLst>
          </p:cNvPr>
          <p:cNvSpPr>
            <a:spLocks noGrp="1"/>
          </p:cNvSpPr>
          <p:nvPr>
            <p:ph type="body" idx="33"/>
          </p:nvPr>
        </p:nvSpPr>
        <p:spPr/>
        <p:txBody>
          <a:bodyPr>
            <a:normAutofit/>
          </a:bodyPr>
          <a:lstStyle/>
          <a:p>
            <a:r>
              <a:rPr lang="en-US" dirty="0"/>
              <a:t>Lorem ipsum dolor sit amet, consectetuer adipiscing elit</a:t>
            </a:r>
          </a:p>
          <a:p>
            <a:r>
              <a:rPr lang="en-US" dirty="0"/>
              <a:t> Maecenas porttitor congue massa</a:t>
            </a:r>
          </a:p>
          <a:p>
            <a:r>
              <a:rPr lang="en-US" dirty="0"/>
              <a:t>Pellentesque habitant morbi tristique senectus et </a:t>
            </a:r>
          </a:p>
          <a:p>
            <a:r>
              <a:rPr lang="en-US" dirty="0"/>
              <a:t>Proin pharetra nonummy pede</a:t>
            </a:r>
          </a:p>
        </p:txBody>
      </p:sp>
      <p:sp>
        <p:nvSpPr>
          <p:cNvPr id="10" name="Text Placeholder 9">
            <a:extLst>
              <a:ext uri="{FF2B5EF4-FFF2-40B4-BE49-F238E27FC236}">
                <a16:creationId xmlns:a16="http://schemas.microsoft.com/office/drawing/2014/main" id="{67777536-862A-4117-99A6-08D618025F3E}"/>
              </a:ext>
            </a:extLst>
          </p:cNvPr>
          <p:cNvSpPr>
            <a:spLocks noGrp="1"/>
          </p:cNvSpPr>
          <p:nvPr>
            <p:ph type="body" sz="quarter" idx="31"/>
          </p:nvPr>
        </p:nvSpPr>
        <p:spPr/>
        <p:txBody>
          <a:bodyPr/>
          <a:lstStyle/>
          <a:p>
            <a:r>
              <a:rPr lang="en-US" dirty="0"/>
              <a:t>3</a:t>
            </a:r>
            <a:endParaRPr lang="ru-RU" dirty="0"/>
          </a:p>
        </p:txBody>
      </p:sp>
      <p:sp>
        <p:nvSpPr>
          <p:cNvPr id="19" name="Text Placeholder 18">
            <a:extLst>
              <a:ext uri="{FF2B5EF4-FFF2-40B4-BE49-F238E27FC236}">
                <a16:creationId xmlns:a16="http://schemas.microsoft.com/office/drawing/2014/main" id="{12F7FE6A-EF99-4A0F-B41B-9EED6BCFB58F}"/>
              </a:ext>
            </a:extLst>
          </p:cNvPr>
          <p:cNvSpPr>
            <a:spLocks noGrp="1"/>
          </p:cNvSpPr>
          <p:nvPr>
            <p:ph type="body" idx="38"/>
          </p:nvPr>
        </p:nvSpPr>
        <p:spPr/>
        <p:txBody>
          <a:bodyPr/>
          <a:lstStyle/>
          <a:p>
            <a:r>
              <a:rPr lang="en-US" dirty="0"/>
              <a:t>Section 3 Title</a:t>
            </a:r>
            <a:endParaRPr lang="ru-RU" dirty="0"/>
          </a:p>
        </p:txBody>
      </p:sp>
      <p:sp>
        <p:nvSpPr>
          <p:cNvPr id="18" name="Text Placeholder 17">
            <a:extLst>
              <a:ext uri="{FF2B5EF4-FFF2-40B4-BE49-F238E27FC236}">
                <a16:creationId xmlns:a16="http://schemas.microsoft.com/office/drawing/2014/main" id="{8437F6BD-1892-43B0-BD66-91036E5CAAF7}"/>
              </a:ext>
            </a:extLst>
          </p:cNvPr>
          <p:cNvSpPr>
            <a:spLocks noGrp="1"/>
          </p:cNvSpPr>
          <p:nvPr>
            <p:ph type="body" idx="37"/>
          </p:nvPr>
        </p:nvSpPr>
        <p:spPr/>
        <p:txBody>
          <a:bodyPr/>
          <a:lstStyle/>
          <a:p>
            <a:r>
              <a:rPr lang="en-US" dirty="0"/>
              <a:t>Section 3 Subtitle</a:t>
            </a:r>
            <a:endParaRPr lang="ru-RU" dirty="0"/>
          </a:p>
        </p:txBody>
      </p:sp>
      <p:sp>
        <p:nvSpPr>
          <p:cNvPr id="17" name="Text Placeholder 16">
            <a:extLst>
              <a:ext uri="{FF2B5EF4-FFF2-40B4-BE49-F238E27FC236}">
                <a16:creationId xmlns:a16="http://schemas.microsoft.com/office/drawing/2014/main" id="{ED753487-20C4-4668-BE91-11BEE80F5B0C}"/>
              </a:ext>
            </a:extLst>
          </p:cNvPr>
          <p:cNvSpPr>
            <a:spLocks noGrp="1"/>
          </p:cNvSpPr>
          <p:nvPr>
            <p:ph type="body" idx="36"/>
          </p:nvPr>
        </p:nvSpPr>
        <p:spPr>
          <a:xfrm>
            <a:off x="8975159" y="3147170"/>
            <a:ext cx="2589369" cy="2311934"/>
          </a:xfrm>
        </p:spPr>
        <p:txBody>
          <a:bodyPr>
            <a:normAutofit lnSpcReduction="10000"/>
          </a:bodyPr>
          <a:lstStyle/>
          <a:p>
            <a:r>
              <a:rPr lang="en-US" dirty="0"/>
              <a:t>Lorem ipsum dolor sit amet, consectetuer adipiscing elit. Maecenas porttitor congue massa</a:t>
            </a:r>
          </a:p>
          <a:p>
            <a:r>
              <a:rPr lang="en-US" dirty="0"/>
              <a:t>Fusce posuere, magna sed pulvinar ultricies, purus lectus </a:t>
            </a:r>
          </a:p>
          <a:p>
            <a:r>
              <a:rPr lang="en-US" dirty="0"/>
              <a:t>Nunc viverra imperdiet enim. Fusce est. Vivamus a tellus.</a:t>
            </a:r>
          </a:p>
          <a:p>
            <a:r>
              <a:rPr lang="en-US" dirty="0"/>
              <a:t>Pellentesque habitant morbi tristique</a:t>
            </a:r>
          </a:p>
        </p:txBody>
      </p:sp>
      <p:sp>
        <p:nvSpPr>
          <p:cNvPr id="6" name="Slide Number Placeholder 5">
            <a:extLst>
              <a:ext uri="{FF2B5EF4-FFF2-40B4-BE49-F238E27FC236}">
                <a16:creationId xmlns:a16="http://schemas.microsoft.com/office/drawing/2014/main" id="{8277F7BB-ABDC-47FC-A794-3AB13968D04A}"/>
              </a:ext>
            </a:extLst>
          </p:cNvPr>
          <p:cNvSpPr>
            <a:spLocks noGrp="1"/>
          </p:cNvSpPr>
          <p:nvPr>
            <p:ph type="sldNum" sz="quarter" idx="12"/>
          </p:nvPr>
        </p:nvSpPr>
        <p:spPr/>
        <p:txBody>
          <a:bodyPr/>
          <a:lstStyle/>
          <a:p>
            <a:fld id="{8D581BC7-E183-40DB-AC97-C19EA4EB8894}" type="slidenum">
              <a:rPr lang="ru-RU" smtClean="0"/>
              <a:pPr/>
              <a:t>15</a:t>
            </a:fld>
            <a:endParaRPr lang="ru-RU" dirty="0"/>
          </a:p>
        </p:txBody>
      </p:sp>
      <p:sp>
        <p:nvSpPr>
          <p:cNvPr id="5" name="Footer Placeholder 4">
            <a:extLst>
              <a:ext uri="{FF2B5EF4-FFF2-40B4-BE49-F238E27FC236}">
                <a16:creationId xmlns:a16="http://schemas.microsoft.com/office/drawing/2014/main" id="{08668378-7C82-453C-9E4E-4F6D219F1C97}"/>
              </a:ext>
            </a:extLst>
          </p:cNvPr>
          <p:cNvSpPr>
            <a:spLocks noGrp="1"/>
          </p:cNvSpPr>
          <p:nvPr>
            <p:ph type="ftr" sz="quarter" idx="11"/>
          </p:nvPr>
        </p:nvSpPr>
        <p:spPr/>
        <p:txBody>
          <a:bodyPr/>
          <a:lstStyle/>
          <a:p>
            <a:r>
              <a:rPr lang="en-US" dirty="0"/>
              <a:t>ADD A FOOTER</a:t>
            </a:r>
            <a:endParaRPr lang="ru-RU" dirty="0"/>
          </a:p>
        </p:txBody>
      </p:sp>
      <p:sp>
        <p:nvSpPr>
          <p:cNvPr id="4" name="Date Placeholder 3">
            <a:extLst>
              <a:ext uri="{FF2B5EF4-FFF2-40B4-BE49-F238E27FC236}">
                <a16:creationId xmlns:a16="http://schemas.microsoft.com/office/drawing/2014/main" id="{256623C6-B28B-425F-80E3-E918DFC530AF}"/>
              </a:ext>
            </a:extLst>
          </p:cNvPr>
          <p:cNvSpPr>
            <a:spLocks noGrp="1"/>
          </p:cNvSpPr>
          <p:nvPr>
            <p:ph type="dt" sz="half" idx="10"/>
          </p:nvPr>
        </p:nvSpPr>
        <p:spPr/>
        <p:txBody>
          <a:bodyPr/>
          <a:lstStyle/>
          <a:p>
            <a:r>
              <a:rPr lang="en-US" dirty="0"/>
              <a:t>MM.DD.20XX</a:t>
            </a:r>
            <a:endParaRPr lang="ru-RU" dirty="0"/>
          </a:p>
        </p:txBody>
      </p:sp>
    </p:spTree>
    <p:extLst>
      <p:ext uri="{BB962C8B-B14F-4D97-AF65-F5344CB8AC3E}">
        <p14:creationId xmlns:p14="http://schemas.microsoft.com/office/powerpoint/2010/main" val="1390205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Company logo">
            <a:extLst>
              <a:ext uri="{FF2B5EF4-FFF2-40B4-BE49-F238E27FC236}">
                <a16:creationId xmlns:a16="http://schemas.microsoft.com/office/drawing/2014/main" id="{87237991-F1A6-42D4-A447-8E5D8E3EBAB3}"/>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5" name="Title 4">
            <a:extLst>
              <a:ext uri="{FF2B5EF4-FFF2-40B4-BE49-F238E27FC236}">
                <a16:creationId xmlns:a16="http://schemas.microsoft.com/office/drawing/2014/main" id="{C27242FD-4B84-40F8-B4E6-626D05771D01}"/>
              </a:ext>
            </a:extLst>
          </p:cNvPr>
          <p:cNvSpPr>
            <a:spLocks noGrp="1"/>
          </p:cNvSpPr>
          <p:nvPr>
            <p:ph type="title"/>
          </p:nvPr>
        </p:nvSpPr>
        <p:spPr/>
        <p:txBody>
          <a:bodyPr/>
          <a:lstStyle/>
          <a:p>
            <a:r>
              <a:rPr lang="en-US" dirty="0"/>
              <a:t>TRACTION</a:t>
            </a:r>
            <a:endParaRPr lang="ru-RU" dirty="0"/>
          </a:p>
        </p:txBody>
      </p:sp>
      <p:sp>
        <p:nvSpPr>
          <p:cNvPr id="7" name="Text Placeholder 6">
            <a:extLst>
              <a:ext uri="{FF2B5EF4-FFF2-40B4-BE49-F238E27FC236}">
                <a16:creationId xmlns:a16="http://schemas.microsoft.com/office/drawing/2014/main" id="{45F63788-D675-4474-98AF-5CA7F8F0538A}"/>
              </a:ext>
            </a:extLst>
          </p:cNvPr>
          <p:cNvSpPr>
            <a:spLocks noGrp="1"/>
          </p:cNvSpPr>
          <p:nvPr>
            <p:ph type="body" idx="29"/>
          </p:nvPr>
        </p:nvSpPr>
        <p:spPr/>
        <p:txBody>
          <a:bodyPr/>
          <a:lstStyle/>
          <a:p>
            <a:r>
              <a:rPr lang="en-US" dirty="0"/>
              <a:t>Key Metrics</a:t>
            </a:r>
            <a:endParaRPr lang="ru-RU" dirty="0"/>
          </a:p>
        </p:txBody>
      </p:sp>
      <p:graphicFrame>
        <p:nvGraphicFramePr>
          <p:cNvPr id="11" name="Content Placeholder 10">
            <a:extLst>
              <a:ext uri="{FF2B5EF4-FFF2-40B4-BE49-F238E27FC236}">
                <a16:creationId xmlns:a16="http://schemas.microsoft.com/office/drawing/2014/main" id="{8047F0F1-B9F9-4B27-9B70-023763377B5C}"/>
              </a:ext>
            </a:extLst>
          </p:cNvPr>
          <p:cNvGraphicFramePr>
            <a:graphicFrameLocks noGrp="1"/>
          </p:cNvGraphicFramePr>
          <p:nvPr>
            <p:ph sz="quarter" idx="32"/>
            <p:extLst>
              <p:ext uri="{D42A27DB-BD31-4B8C-83A1-F6EECF244321}">
                <p14:modId xmlns:p14="http://schemas.microsoft.com/office/powerpoint/2010/main" val="3045549328"/>
              </p:ext>
            </p:extLst>
          </p:nvPr>
        </p:nvGraphicFramePr>
        <p:xfrm>
          <a:off x="803275" y="2524124"/>
          <a:ext cx="5328000" cy="2417763"/>
        </p:xfrm>
        <a:graphic>
          <a:graphicData uri="http://schemas.openxmlformats.org/drawingml/2006/table">
            <a:tbl>
              <a:tblPr firstRow="1" bandRow="1">
                <a:tableStyleId>{5C22544A-7EE6-4342-B048-85BDC9FD1C3A}</a:tableStyleId>
              </a:tblPr>
              <a:tblGrid>
                <a:gridCol w="900000">
                  <a:extLst>
                    <a:ext uri="{9D8B030D-6E8A-4147-A177-3AD203B41FA5}">
                      <a16:colId xmlns:a16="http://schemas.microsoft.com/office/drawing/2014/main" val="2794970310"/>
                    </a:ext>
                  </a:extLst>
                </a:gridCol>
                <a:gridCol w="864000">
                  <a:extLst>
                    <a:ext uri="{9D8B030D-6E8A-4147-A177-3AD203B41FA5}">
                      <a16:colId xmlns:a16="http://schemas.microsoft.com/office/drawing/2014/main" val="2900429650"/>
                    </a:ext>
                  </a:extLst>
                </a:gridCol>
                <a:gridCol w="864000">
                  <a:extLst>
                    <a:ext uri="{9D8B030D-6E8A-4147-A177-3AD203B41FA5}">
                      <a16:colId xmlns:a16="http://schemas.microsoft.com/office/drawing/2014/main" val="1667819922"/>
                    </a:ext>
                  </a:extLst>
                </a:gridCol>
                <a:gridCol w="1404000">
                  <a:extLst>
                    <a:ext uri="{9D8B030D-6E8A-4147-A177-3AD203B41FA5}">
                      <a16:colId xmlns:a16="http://schemas.microsoft.com/office/drawing/2014/main" val="262162511"/>
                    </a:ext>
                  </a:extLst>
                </a:gridCol>
                <a:gridCol w="1296000">
                  <a:extLst>
                    <a:ext uri="{9D8B030D-6E8A-4147-A177-3AD203B41FA5}">
                      <a16:colId xmlns:a16="http://schemas.microsoft.com/office/drawing/2014/main" val="814727653"/>
                    </a:ext>
                  </a:extLst>
                </a:gridCol>
              </a:tblGrid>
              <a:tr h="482613">
                <a:tc>
                  <a:txBody>
                    <a:bodyPr/>
                    <a:lstStyle/>
                    <a:p>
                      <a:pPr algn="ctr"/>
                      <a:endParaRPr lang="ru-RU" sz="1900" dirty="0"/>
                    </a:p>
                  </a:txBody>
                  <a:tcPr marL="95186" marR="95186" marT="47593" marB="47593"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pPr algn="ctr"/>
                      <a:r>
                        <a:rPr lang="en-US" sz="1200" b="1" kern="1200" dirty="0">
                          <a:solidFill>
                            <a:srgbClr val="0F1722"/>
                          </a:solidFill>
                          <a:latin typeface="+mn-lt"/>
                          <a:ea typeface="+mn-ea"/>
                          <a:cs typeface="+mn-cs"/>
                        </a:rPr>
                        <a:t>CLIENTS</a:t>
                      </a:r>
                      <a:endParaRPr lang="ru-RU" sz="1200" b="1" kern="1200" dirty="0">
                        <a:solidFill>
                          <a:srgbClr val="0F1722"/>
                        </a:solidFill>
                        <a:latin typeface="+mn-lt"/>
                        <a:ea typeface="+mn-ea"/>
                        <a:cs typeface="+mn-cs"/>
                      </a:endParaRPr>
                    </a:p>
                  </a:txBody>
                  <a:tcPr marL="95186" marR="95186" marT="47593" marB="47593"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a:r>
                        <a:rPr lang="en-US" sz="1200" b="1" kern="1200" dirty="0">
                          <a:solidFill>
                            <a:srgbClr val="0F1722"/>
                          </a:solidFill>
                          <a:latin typeface="+mn-lt"/>
                          <a:ea typeface="+mn-ea"/>
                          <a:cs typeface="+mn-cs"/>
                        </a:rPr>
                        <a:t>ORDERS</a:t>
                      </a:r>
                      <a:endParaRPr lang="ru-RU" sz="1200" b="1" kern="1200" dirty="0">
                        <a:solidFill>
                          <a:srgbClr val="0F1722"/>
                        </a:solidFill>
                        <a:latin typeface="+mn-lt"/>
                        <a:ea typeface="+mn-ea"/>
                        <a:cs typeface="+mn-cs"/>
                      </a:endParaRPr>
                    </a:p>
                  </a:txBody>
                  <a:tcPr marL="95186" marR="95186" marT="47593" marB="47593"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a:r>
                        <a:rPr lang="en-US" sz="1200" b="1" kern="1200" dirty="0">
                          <a:solidFill>
                            <a:srgbClr val="0F1722"/>
                          </a:solidFill>
                          <a:latin typeface="+mn-lt"/>
                          <a:ea typeface="+mn-ea"/>
                          <a:cs typeface="+mn-cs"/>
                        </a:rPr>
                        <a:t>GROSS REVENUE</a:t>
                      </a:r>
                      <a:endParaRPr lang="ru-RU" sz="1200" b="1" kern="1200" dirty="0">
                        <a:solidFill>
                          <a:srgbClr val="0F1722"/>
                        </a:solidFill>
                        <a:latin typeface="+mn-lt"/>
                        <a:ea typeface="+mn-ea"/>
                        <a:cs typeface="+mn-cs"/>
                      </a:endParaRPr>
                    </a:p>
                  </a:txBody>
                  <a:tcPr marL="95186" marR="95186" marT="47593" marB="47593"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a:r>
                        <a:rPr lang="en-US" sz="1200" b="1" kern="1200" dirty="0">
                          <a:solidFill>
                            <a:srgbClr val="0F1722"/>
                          </a:solidFill>
                          <a:latin typeface="+mn-lt"/>
                          <a:ea typeface="+mn-ea"/>
                          <a:cs typeface="+mn-cs"/>
                        </a:rPr>
                        <a:t>NET REVENUE</a:t>
                      </a:r>
                      <a:endParaRPr lang="ru-RU" sz="1200" b="1" kern="1200" dirty="0">
                        <a:solidFill>
                          <a:srgbClr val="0F1722"/>
                        </a:solidFill>
                        <a:latin typeface="+mn-lt"/>
                        <a:ea typeface="+mn-ea"/>
                        <a:cs typeface="+mn-cs"/>
                      </a:endParaRPr>
                    </a:p>
                  </a:txBody>
                  <a:tcPr marL="95186" marR="95186" marT="47593" marB="47593"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956524205"/>
                  </a:ext>
                </a:extLst>
              </a:tr>
              <a:tr h="387030">
                <a:tc>
                  <a:txBody>
                    <a:bodyPr/>
                    <a:lstStyle/>
                    <a:p>
                      <a:pPr algn="ctr"/>
                      <a:r>
                        <a:rPr lang="en-US" sz="1200" b="1" dirty="0">
                          <a:solidFill>
                            <a:srgbClr val="0F1722"/>
                          </a:solidFill>
                          <a:latin typeface="+mn-lt"/>
                        </a:rPr>
                        <a:t>20XX</a:t>
                      </a:r>
                      <a:endParaRPr lang="ru-RU" sz="1200" b="1" dirty="0">
                        <a:solidFill>
                          <a:srgbClr val="0F1722"/>
                        </a:solidFill>
                        <a:latin typeface="+mn-lt"/>
                      </a:endParaRPr>
                    </a:p>
                  </a:txBody>
                  <a:tcPr marL="95186" marR="95186" marT="47593" marB="47593"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tx1"/>
                    </a:solidFill>
                  </a:tcPr>
                </a:tc>
                <a:tc>
                  <a:txBody>
                    <a:bodyPr/>
                    <a:lstStyle/>
                    <a:p>
                      <a:pPr algn="r"/>
                      <a:r>
                        <a:rPr lang="en-US" sz="1400" i="0" dirty="0">
                          <a:solidFill>
                            <a:schemeClr val="bg2">
                              <a:lumMod val="95000"/>
                            </a:schemeClr>
                          </a:solidFill>
                        </a:rPr>
                        <a:t>10</a:t>
                      </a:r>
                      <a:endParaRPr lang="ru-RU" sz="1400" i="0" dirty="0">
                        <a:solidFill>
                          <a:schemeClr val="bg2">
                            <a:lumMod val="95000"/>
                          </a:schemeClr>
                        </a:solidFill>
                      </a:endParaRPr>
                    </a:p>
                  </a:txBody>
                  <a:tcPr marL="95186" marR="95186" marT="47593" marB="47593"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1B2434"/>
                    </a:solidFill>
                  </a:tcPr>
                </a:tc>
                <a:tc>
                  <a:txBody>
                    <a:bodyPr/>
                    <a:lstStyle/>
                    <a:p>
                      <a:pPr algn="r"/>
                      <a:r>
                        <a:rPr lang="en-US" sz="1400" i="0" dirty="0">
                          <a:solidFill>
                            <a:schemeClr val="bg2">
                              <a:lumMod val="95000"/>
                            </a:schemeClr>
                          </a:solidFill>
                        </a:rPr>
                        <a:t>1100</a:t>
                      </a:r>
                      <a:endParaRPr lang="ru-RU" sz="1400" i="0" dirty="0">
                        <a:solidFill>
                          <a:schemeClr val="bg2">
                            <a:lumMod val="95000"/>
                          </a:schemeClr>
                        </a:solidFill>
                      </a:endParaRPr>
                    </a:p>
                  </a:txBody>
                  <a:tcPr marL="95186" marR="95186" marT="47593" marB="47593"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1B2434"/>
                    </a:solidFill>
                  </a:tcPr>
                </a:tc>
                <a:tc>
                  <a:txBody>
                    <a:bodyPr/>
                    <a:lstStyle/>
                    <a:p>
                      <a:pPr algn="r"/>
                      <a:r>
                        <a:rPr lang="en-US" sz="1400" i="0" dirty="0">
                          <a:solidFill>
                            <a:schemeClr val="bg2">
                              <a:lumMod val="95000"/>
                            </a:schemeClr>
                          </a:solidFill>
                        </a:rPr>
                        <a:t>$10,000</a:t>
                      </a:r>
                      <a:endParaRPr lang="ru-RU" sz="1400" i="0" dirty="0">
                        <a:solidFill>
                          <a:schemeClr val="bg2">
                            <a:lumMod val="95000"/>
                          </a:schemeClr>
                        </a:solidFill>
                      </a:endParaRPr>
                    </a:p>
                  </a:txBody>
                  <a:tcPr marL="95186" marR="95186" marT="47593" marB="47593"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1B2434"/>
                    </a:solidFill>
                  </a:tcPr>
                </a:tc>
                <a:tc>
                  <a:txBody>
                    <a:bodyPr/>
                    <a:lstStyle/>
                    <a:p>
                      <a:pPr algn="r"/>
                      <a:r>
                        <a:rPr lang="en-US" sz="1400" i="0" dirty="0">
                          <a:solidFill>
                            <a:schemeClr val="bg2">
                              <a:lumMod val="95000"/>
                            </a:schemeClr>
                          </a:solidFill>
                        </a:rPr>
                        <a:t>$7,000</a:t>
                      </a:r>
                      <a:endParaRPr lang="ru-RU" sz="1400" i="0" dirty="0">
                        <a:solidFill>
                          <a:schemeClr val="bg2">
                            <a:lumMod val="95000"/>
                          </a:schemeClr>
                        </a:solidFill>
                      </a:endParaRPr>
                    </a:p>
                  </a:txBody>
                  <a:tcPr marL="95186" marR="95186" marT="47593" marB="47593"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1B2434"/>
                    </a:solidFill>
                  </a:tcPr>
                </a:tc>
                <a:extLst>
                  <a:ext uri="{0D108BD9-81ED-4DB2-BD59-A6C34878D82A}">
                    <a16:rowId xmlns:a16="http://schemas.microsoft.com/office/drawing/2014/main" val="3560024462"/>
                  </a:ext>
                </a:extLst>
              </a:tr>
              <a:tr h="387030">
                <a:tc>
                  <a:txBody>
                    <a:bodyPr/>
                    <a:lstStyle/>
                    <a:p>
                      <a:pPr algn="ctr"/>
                      <a:r>
                        <a:rPr lang="en-US" sz="1200" b="1" dirty="0">
                          <a:solidFill>
                            <a:srgbClr val="0F1722"/>
                          </a:solidFill>
                          <a:latin typeface="+mn-lt"/>
                        </a:rPr>
                        <a:t>20XX</a:t>
                      </a:r>
                      <a:endParaRPr lang="ru-RU" sz="1200" b="1" dirty="0">
                        <a:solidFill>
                          <a:srgbClr val="0F1722"/>
                        </a:solidFill>
                        <a:latin typeface="+mn-lt"/>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algn="r"/>
                      <a:r>
                        <a:rPr lang="en-US" sz="1400" i="0" dirty="0">
                          <a:solidFill>
                            <a:schemeClr val="bg2">
                              <a:lumMod val="95000"/>
                            </a:schemeClr>
                          </a:solidFill>
                        </a:rPr>
                        <a:t>20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1400" i="0" dirty="0">
                          <a:solidFill>
                            <a:schemeClr val="bg2">
                              <a:lumMod val="95000"/>
                            </a:schemeClr>
                          </a:solidFill>
                        </a:rPr>
                        <a:t>200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chemeClr val="bg2">
                              <a:lumMod val="95000"/>
                            </a:schemeClr>
                          </a:solidFill>
                        </a:rPr>
                        <a:t>$20,000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chemeClr val="bg2">
                              <a:lumMod val="95000"/>
                            </a:schemeClr>
                          </a:solidFill>
                        </a:rPr>
                        <a:t>$16,000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88004288"/>
                  </a:ext>
                </a:extLst>
              </a:tr>
              <a:tr h="387030">
                <a:tc>
                  <a:txBody>
                    <a:bodyPr/>
                    <a:lstStyle/>
                    <a:p>
                      <a:pPr algn="ctr"/>
                      <a:r>
                        <a:rPr lang="en-US" sz="1200" b="1" dirty="0">
                          <a:solidFill>
                            <a:srgbClr val="0F1722"/>
                          </a:solidFill>
                          <a:latin typeface="+mn-lt"/>
                        </a:rPr>
                        <a:t>20XX</a:t>
                      </a:r>
                      <a:endParaRPr lang="ru-RU" sz="1200" b="1" dirty="0">
                        <a:solidFill>
                          <a:srgbClr val="0F1722"/>
                        </a:solidFill>
                        <a:latin typeface="+mn-lt"/>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algn="r"/>
                      <a:r>
                        <a:rPr lang="en-US" sz="1400" i="0" dirty="0">
                          <a:solidFill>
                            <a:schemeClr val="bg2">
                              <a:lumMod val="95000"/>
                            </a:schemeClr>
                          </a:solidFill>
                        </a:rPr>
                        <a:t>30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algn="r"/>
                      <a:r>
                        <a:rPr lang="en-US" sz="1400" i="0" dirty="0">
                          <a:solidFill>
                            <a:schemeClr val="bg2">
                              <a:lumMod val="95000"/>
                            </a:schemeClr>
                          </a:solidFill>
                        </a:rPr>
                        <a:t>300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chemeClr val="bg2">
                              <a:lumMod val="95000"/>
                            </a:schemeClr>
                          </a:solidFill>
                        </a:rPr>
                        <a:t>$30,000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chemeClr val="bg2">
                              <a:lumMod val="95000"/>
                            </a:schemeClr>
                          </a:solidFill>
                        </a:rPr>
                        <a:t>$25,000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extLst>
                  <a:ext uri="{0D108BD9-81ED-4DB2-BD59-A6C34878D82A}">
                    <a16:rowId xmlns:a16="http://schemas.microsoft.com/office/drawing/2014/main" val="3676656611"/>
                  </a:ext>
                </a:extLst>
              </a:tr>
              <a:tr h="387030">
                <a:tc>
                  <a:txBody>
                    <a:bodyPr/>
                    <a:lstStyle/>
                    <a:p>
                      <a:pPr algn="ctr"/>
                      <a:r>
                        <a:rPr lang="en-US" sz="1200" b="1" dirty="0">
                          <a:solidFill>
                            <a:srgbClr val="0F1722"/>
                          </a:solidFill>
                          <a:latin typeface="+mn-lt"/>
                        </a:rPr>
                        <a:t>20XX</a:t>
                      </a:r>
                      <a:endParaRPr lang="ru-RU" sz="1200" b="1" dirty="0">
                        <a:solidFill>
                          <a:srgbClr val="0F1722"/>
                        </a:solidFill>
                        <a:latin typeface="+mn-lt"/>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algn="r"/>
                      <a:r>
                        <a:rPr lang="en-US" sz="1400" i="0" dirty="0">
                          <a:solidFill>
                            <a:schemeClr val="bg2">
                              <a:lumMod val="95000"/>
                            </a:schemeClr>
                          </a:solidFill>
                        </a:rPr>
                        <a:t>40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1400" i="0" dirty="0">
                          <a:solidFill>
                            <a:schemeClr val="bg2">
                              <a:lumMod val="95000"/>
                            </a:schemeClr>
                          </a:solidFill>
                        </a:rPr>
                        <a:t>400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chemeClr val="bg2">
                              <a:lumMod val="95000"/>
                            </a:schemeClr>
                          </a:solidFill>
                        </a:rPr>
                        <a:t>$40,000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chemeClr val="bg2">
                              <a:lumMod val="95000"/>
                            </a:schemeClr>
                          </a:solidFill>
                        </a:rPr>
                        <a:t>$30,000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388958"/>
                  </a:ext>
                </a:extLst>
              </a:tr>
              <a:tr h="387030">
                <a:tc>
                  <a:txBody>
                    <a:bodyPr/>
                    <a:lstStyle/>
                    <a:p>
                      <a:pPr algn="ctr"/>
                      <a:r>
                        <a:rPr lang="en-US" sz="1200" b="1" dirty="0">
                          <a:solidFill>
                            <a:srgbClr val="0F1722"/>
                          </a:solidFill>
                          <a:latin typeface="+mn-lt"/>
                        </a:rPr>
                        <a:t>20XX</a:t>
                      </a:r>
                      <a:endParaRPr lang="ru-RU" sz="1200" b="1" dirty="0">
                        <a:solidFill>
                          <a:srgbClr val="0F1722"/>
                        </a:solidFill>
                        <a:latin typeface="+mn-lt"/>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algn="r"/>
                      <a:r>
                        <a:rPr lang="en-US" sz="1400" i="0" dirty="0">
                          <a:solidFill>
                            <a:schemeClr val="bg2">
                              <a:lumMod val="95000"/>
                            </a:schemeClr>
                          </a:solidFill>
                        </a:rPr>
                        <a:t>50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algn="r"/>
                      <a:r>
                        <a:rPr lang="en-US" sz="1400" i="0" dirty="0">
                          <a:solidFill>
                            <a:schemeClr val="bg2">
                              <a:lumMod val="95000"/>
                            </a:schemeClr>
                          </a:solidFill>
                        </a:rPr>
                        <a:t>500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chemeClr val="bg2">
                              <a:lumMod val="95000"/>
                            </a:schemeClr>
                          </a:solidFill>
                        </a:rPr>
                        <a:t>$50,000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chemeClr val="bg2">
                              <a:lumMod val="95000"/>
                            </a:schemeClr>
                          </a:solidFill>
                        </a:rPr>
                        <a:t>$40,000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extLst>
                  <a:ext uri="{0D108BD9-81ED-4DB2-BD59-A6C34878D82A}">
                    <a16:rowId xmlns:a16="http://schemas.microsoft.com/office/drawing/2014/main" val="2487016789"/>
                  </a:ext>
                </a:extLst>
              </a:tr>
            </a:tbl>
          </a:graphicData>
        </a:graphic>
      </p:graphicFrame>
      <p:sp>
        <p:nvSpPr>
          <p:cNvPr id="8" name="Text Placeholder 7">
            <a:extLst>
              <a:ext uri="{FF2B5EF4-FFF2-40B4-BE49-F238E27FC236}">
                <a16:creationId xmlns:a16="http://schemas.microsoft.com/office/drawing/2014/main" id="{B44E1CC1-FC76-4F7F-B7FD-5BF8B23A0369}"/>
              </a:ext>
            </a:extLst>
          </p:cNvPr>
          <p:cNvSpPr>
            <a:spLocks noGrp="1"/>
          </p:cNvSpPr>
          <p:nvPr>
            <p:ph type="body" idx="31"/>
          </p:nvPr>
        </p:nvSpPr>
        <p:spPr>
          <a:xfrm>
            <a:off x="6571988" y="2031832"/>
            <a:ext cx="2915732" cy="360000"/>
          </a:xfrm>
        </p:spPr>
        <p:txBody>
          <a:bodyPr/>
          <a:lstStyle/>
          <a:p>
            <a:r>
              <a:rPr lang="en-US" dirty="0"/>
              <a:t>Revenue by Year</a:t>
            </a:r>
            <a:endParaRPr lang="ru-RU" dirty="0"/>
          </a:p>
        </p:txBody>
      </p:sp>
      <p:graphicFrame>
        <p:nvGraphicFramePr>
          <p:cNvPr id="14" name="Content Placeholder 13" descr="Chart">
            <a:extLst>
              <a:ext uri="{FF2B5EF4-FFF2-40B4-BE49-F238E27FC236}">
                <a16:creationId xmlns:a16="http://schemas.microsoft.com/office/drawing/2014/main" id="{F478D7A4-9109-4CDD-B86C-F0EA88F242AB}"/>
              </a:ext>
            </a:extLst>
          </p:cNvPr>
          <p:cNvGraphicFramePr>
            <a:graphicFrameLocks noGrp="1"/>
          </p:cNvGraphicFramePr>
          <p:nvPr>
            <p:ph sz="quarter" idx="33"/>
            <p:extLst>
              <p:ext uri="{D42A27DB-BD31-4B8C-83A1-F6EECF244321}">
                <p14:modId xmlns:p14="http://schemas.microsoft.com/office/powerpoint/2010/main" val="2582391009"/>
              </p:ext>
            </p:extLst>
          </p:nvPr>
        </p:nvGraphicFramePr>
        <p:xfrm>
          <a:off x="6521884" y="2448969"/>
          <a:ext cx="4970463" cy="2935288"/>
        </p:xfrm>
        <a:graphic>
          <a:graphicData uri="http://schemas.openxmlformats.org/drawingml/2006/chart">
            <c:chart xmlns:c="http://schemas.openxmlformats.org/drawingml/2006/chart" xmlns:r="http://schemas.openxmlformats.org/officeDocument/2006/relationships" r:id="rId4"/>
          </a:graphicData>
        </a:graphic>
      </p:graphicFrame>
      <p:sp>
        <p:nvSpPr>
          <p:cNvPr id="4" name="Slide Number Placeholder 3">
            <a:extLst>
              <a:ext uri="{FF2B5EF4-FFF2-40B4-BE49-F238E27FC236}">
                <a16:creationId xmlns:a16="http://schemas.microsoft.com/office/drawing/2014/main" id="{EB1FE36B-32AA-4E32-8EB1-0BF1B74BAC4C}"/>
              </a:ext>
            </a:extLst>
          </p:cNvPr>
          <p:cNvSpPr>
            <a:spLocks noGrp="1"/>
          </p:cNvSpPr>
          <p:nvPr>
            <p:ph type="sldNum" sz="quarter" idx="12"/>
          </p:nvPr>
        </p:nvSpPr>
        <p:spPr/>
        <p:txBody>
          <a:bodyPr/>
          <a:lstStyle/>
          <a:p>
            <a:fld id="{8D581BC7-E183-40DB-AC97-C19EA4EB8894}" type="slidenum">
              <a:rPr lang="ru-RU" smtClean="0"/>
              <a:t>16</a:t>
            </a:fld>
            <a:endParaRPr lang="ru-RU" dirty="0"/>
          </a:p>
        </p:txBody>
      </p:sp>
      <p:sp>
        <p:nvSpPr>
          <p:cNvPr id="3" name="Footer Placeholder 2">
            <a:extLst>
              <a:ext uri="{FF2B5EF4-FFF2-40B4-BE49-F238E27FC236}">
                <a16:creationId xmlns:a16="http://schemas.microsoft.com/office/drawing/2014/main" id="{D72129B4-659A-4DED-BA78-4B6F73EABE32}"/>
              </a:ext>
            </a:extLst>
          </p:cNvPr>
          <p:cNvSpPr>
            <a:spLocks noGrp="1"/>
          </p:cNvSpPr>
          <p:nvPr>
            <p:ph type="ftr" sz="quarter" idx="11"/>
          </p:nvPr>
        </p:nvSpPr>
        <p:spPr/>
        <p:txBody>
          <a:bodyPr/>
          <a:lstStyle/>
          <a:p>
            <a:r>
              <a:rPr lang="en-US" dirty="0"/>
              <a:t>ADD A FOOTER</a:t>
            </a:r>
            <a:endParaRPr lang="ru-RU" dirty="0"/>
          </a:p>
        </p:txBody>
      </p:sp>
      <p:sp>
        <p:nvSpPr>
          <p:cNvPr id="2" name="Date Placeholder 1">
            <a:extLst>
              <a:ext uri="{FF2B5EF4-FFF2-40B4-BE49-F238E27FC236}">
                <a16:creationId xmlns:a16="http://schemas.microsoft.com/office/drawing/2014/main" id="{9F2F21CE-F509-4792-953E-A7E82159C54E}"/>
              </a:ext>
            </a:extLst>
          </p:cNvPr>
          <p:cNvSpPr>
            <a:spLocks noGrp="1"/>
          </p:cNvSpPr>
          <p:nvPr>
            <p:ph type="dt" sz="half" idx="10"/>
          </p:nvPr>
        </p:nvSpPr>
        <p:spPr/>
        <p:txBody>
          <a:bodyPr/>
          <a:lstStyle/>
          <a:p>
            <a:r>
              <a:rPr lang="en-US" dirty="0"/>
              <a:t>MM.DD.20XX</a:t>
            </a:r>
            <a:endParaRPr lang="ru-RU" dirty="0"/>
          </a:p>
        </p:txBody>
      </p:sp>
    </p:spTree>
    <p:extLst>
      <p:ext uri="{BB962C8B-B14F-4D97-AF65-F5344CB8AC3E}">
        <p14:creationId xmlns:p14="http://schemas.microsoft.com/office/powerpoint/2010/main" val="42578826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Company logo">
            <a:extLst>
              <a:ext uri="{FF2B5EF4-FFF2-40B4-BE49-F238E27FC236}">
                <a16:creationId xmlns:a16="http://schemas.microsoft.com/office/drawing/2014/main" id="{D49DB483-FBC2-4DC4-983B-5A64A32A6822}"/>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32" name="Text Placeholder 31">
            <a:extLst>
              <a:ext uri="{FF2B5EF4-FFF2-40B4-BE49-F238E27FC236}">
                <a16:creationId xmlns:a16="http://schemas.microsoft.com/office/drawing/2014/main" id="{AC56A32D-C8BF-4477-BA62-2022E57EF222}"/>
              </a:ext>
            </a:extLst>
          </p:cNvPr>
          <p:cNvSpPr>
            <a:spLocks noGrp="1"/>
          </p:cNvSpPr>
          <p:nvPr>
            <p:ph type="body" sz="quarter" idx="26"/>
          </p:nvPr>
        </p:nvSpPr>
        <p:spPr/>
        <p:txBody>
          <a:bodyPr/>
          <a:lstStyle/>
          <a:p>
            <a:r>
              <a:rPr lang="en-US" dirty="0"/>
              <a:t>20XX</a:t>
            </a:r>
            <a:endParaRPr lang="ru-RU" dirty="0"/>
          </a:p>
        </p:txBody>
      </p:sp>
      <p:sp>
        <p:nvSpPr>
          <p:cNvPr id="10" name="Text Placeholder 9">
            <a:extLst>
              <a:ext uri="{FF2B5EF4-FFF2-40B4-BE49-F238E27FC236}">
                <a16:creationId xmlns:a16="http://schemas.microsoft.com/office/drawing/2014/main" id="{85197C78-259E-4657-A444-966F58562A59}"/>
              </a:ext>
            </a:extLst>
          </p:cNvPr>
          <p:cNvSpPr>
            <a:spLocks noGrp="1"/>
          </p:cNvSpPr>
          <p:nvPr>
            <p:ph type="body" idx="29"/>
          </p:nvPr>
        </p:nvSpPr>
        <p:spPr/>
        <p:txBody>
          <a:bodyPr/>
          <a:lstStyle/>
          <a:p>
            <a:r>
              <a:rPr lang="en-US" dirty="0"/>
              <a:t>Point 1 Title</a:t>
            </a:r>
            <a:endParaRPr lang="ru-RU" dirty="0"/>
          </a:p>
        </p:txBody>
      </p:sp>
      <p:sp>
        <p:nvSpPr>
          <p:cNvPr id="9" name="Text Placeholder 8">
            <a:extLst>
              <a:ext uri="{FF2B5EF4-FFF2-40B4-BE49-F238E27FC236}">
                <a16:creationId xmlns:a16="http://schemas.microsoft.com/office/drawing/2014/main" id="{D773AD42-4E4E-45A2-AF46-3450008935A5}"/>
              </a:ext>
            </a:extLst>
          </p:cNvPr>
          <p:cNvSpPr>
            <a:spLocks noGrp="1"/>
          </p:cNvSpPr>
          <p:nvPr>
            <p:ph type="body" idx="27"/>
          </p:nvPr>
        </p:nvSpPr>
        <p:spPr/>
        <p:txBody>
          <a:bodyPr>
            <a:normAutofit fontScale="92500"/>
          </a:bodyPr>
          <a:lstStyle/>
          <a:p>
            <a:r>
              <a:rPr lang="en-US" dirty="0"/>
              <a:t>Lorem ipsum dolor sit amet, consectetuer adipiscing elit. Maecenas porttitor congue massa. Fusce posuere</a:t>
            </a:r>
            <a:endParaRPr lang="ru-RU" dirty="0"/>
          </a:p>
        </p:txBody>
      </p:sp>
      <p:sp>
        <p:nvSpPr>
          <p:cNvPr id="33" name="Text Placeholder 32">
            <a:extLst>
              <a:ext uri="{FF2B5EF4-FFF2-40B4-BE49-F238E27FC236}">
                <a16:creationId xmlns:a16="http://schemas.microsoft.com/office/drawing/2014/main" id="{F07C18CC-1A8F-4E9F-9484-DF4AB33E5598}"/>
              </a:ext>
            </a:extLst>
          </p:cNvPr>
          <p:cNvSpPr>
            <a:spLocks noGrp="1"/>
          </p:cNvSpPr>
          <p:nvPr>
            <p:ph type="body" sz="quarter" idx="37"/>
          </p:nvPr>
        </p:nvSpPr>
        <p:spPr/>
        <p:txBody>
          <a:bodyPr/>
          <a:lstStyle/>
          <a:p>
            <a:r>
              <a:rPr lang="en-US" dirty="0"/>
              <a:t>20XX</a:t>
            </a:r>
            <a:endParaRPr lang="ru-RU" dirty="0"/>
          </a:p>
        </p:txBody>
      </p:sp>
      <p:sp>
        <p:nvSpPr>
          <p:cNvPr id="13" name="Text Placeholder 12">
            <a:extLst>
              <a:ext uri="{FF2B5EF4-FFF2-40B4-BE49-F238E27FC236}">
                <a16:creationId xmlns:a16="http://schemas.microsoft.com/office/drawing/2014/main" id="{A26FF1D7-38F0-4FAF-8052-B8AEE66978E8}"/>
              </a:ext>
            </a:extLst>
          </p:cNvPr>
          <p:cNvSpPr>
            <a:spLocks noGrp="1"/>
          </p:cNvSpPr>
          <p:nvPr>
            <p:ph type="body" idx="32"/>
          </p:nvPr>
        </p:nvSpPr>
        <p:spPr/>
        <p:txBody>
          <a:bodyPr/>
          <a:lstStyle/>
          <a:p>
            <a:r>
              <a:rPr lang="en-US" dirty="0"/>
              <a:t>Point 2 Title</a:t>
            </a:r>
            <a:endParaRPr lang="ru-RU" dirty="0"/>
          </a:p>
        </p:txBody>
      </p:sp>
      <p:sp>
        <p:nvSpPr>
          <p:cNvPr id="12" name="Text Placeholder 11">
            <a:extLst>
              <a:ext uri="{FF2B5EF4-FFF2-40B4-BE49-F238E27FC236}">
                <a16:creationId xmlns:a16="http://schemas.microsoft.com/office/drawing/2014/main" id="{DA461661-5A36-4E79-80B5-116D2AAFA27C}"/>
              </a:ext>
            </a:extLst>
          </p:cNvPr>
          <p:cNvSpPr>
            <a:spLocks noGrp="1"/>
          </p:cNvSpPr>
          <p:nvPr>
            <p:ph type="body" idx="31"/>
          </p:nvPr>
        </p:nvSpPr>
        <p:spPr/>
        <p:txBody>
          <a:bodyPr>
            <a:normAutofit fontScale="92500"/>
          </a:bodyPr>
          <a:lstStyle/>
          <a:p>
            <a:r>
              <a:rPr lang="en-US" dirty="0"/>
              <a:t>Lorem ipsum dolor sit amet, consectetuer adipiscing elit. Maecenas porttitor congue massa. Fusce posuere</a:t>
            </a:r>
            <a:endParaRPr lang="ru-RU" dirty="0"/>
          </a:p>
        </p:txBody>
      </p:sp>
      <p:sp>
        <p:nvSpPr>
          <p:cNvPr id="34" name="Text Placeholder 33">
            <a:extLst>
              <a:ext uri="{FF2B5EF4-FFF2-40B4-BE49-F238E27FC236}">
                <a16:creationId xmlns:a16="http://schemas.microsoft.com/office/drawing/2014/main" id="{743B3E0E-6E1F-4AD2-A122-C5828866A33B}"/>
              </a:ext>
            </a:extLst>
          </p:cNvPr>
          <p:cNvSpPr>
            <a:spLocks noGrp="1"/>
          </p:cNvSpPr>
          <p:nvPr>
            <p:ph type="body" sz="quarter" idx="38"/>
          </p:nvPr>
        </p:nvSpPr>
        <p:spPr/>
        <p:txBody>
          <a:bodyPr/>
          <a:lstStyle/>
          <a:p>
            <a:r>
              <a:rPr lang="en-US" dirty="0"/>
              <a:t>20XX</a:t>
            </a:r>
            <a:endParaRPr lang="ru-RU" dirty="0"/>
          </a:p>
        </p:txBody>
      </p:sp>
      <p:sp>
        <p:nvSpPr>
          <p:cNvPr id="15" name="Text Placeholder 14">
            <a:extLst>
              <a:ext uri="{FF2B5EF4-FFF2-40B4-BE49-F238E27FC236}">
                <a16:creationId xmlns:a16="http://schemas.microsoft.com/office/drawing/2014/main" id="{4957D0D1-5961-4504-9B04-2E7192A7384F}"/>
              </a:ext>
            </a:extLst>
          </p:cNvPr>
          <p:cNvSpPr>
            <a:spLocks noGrp="1"/>
          </p:cNvSpPr>
          <p:nvPr>
            <p:ph type="body" idx="34"/>
          </p:nvPr>
        </p:nvSpPr>
        <p:spPr/>
        <p:txBody>
          <a:bodyPr/>
          <a:lstStyle/>
          <a:p>
            <a:r>
              <a:rPr lang="en-US" dirty="0"/>
              <a:t>Point 3 Title</a:t>
            </a:r>
            <a:endParaRPr lang="ru-RU" dirty="0"/>
          </a:p>
        </p:txBody>
      </p:sp>
      <p:sp>
        <p:nvSpPr>
          <p:cNvPr id="14" name="Text Placeholder 13">
            <a:extLst>
              <a:ext uri="{FF2B5EF4-FFF2-40B4-BE49-F238E27FC236}">
                <a16:creationId xmlns:a16="http://schemas.microsoft.com/office/drawing/2014/main" id="{0C4CB2D7-C18E-4293-9F27-83794A03541C}"/>
              </a:ext>
            </a:extLst>
          </p:cNvPr>
          <p:cNvSpPr>
            <a:spLocks noGrp="1"/>
          </p:cNvSpPr>
          <p:nvPr>
            <p:ph type="body" idx="33"/>
          </p:nvPr>
        </p:nvSpPr>
        <p:spPr/>
        <p:txBody>
          <a:bodyPr>
            <a:normAutofit fontScale="92500"/>
          </a:bodyPr>
          <a:lstStyle/>
          <a:p>
            <a:r>
              <a:rPr lang="en-US" dirty="0"/>
              <a:t>Lorem ipsum dolor sit amet, consectetuer adipiscing elit. Maecenas porttitor congue massa. Fusce posuere</a:t>
            </a:r>
            <a:endParaRPr lang="ru-RU" dirty="0"/>
          </a:p>
        </p:txBody>
      </p:sp>
      <p:sp>
        <p:nvSpPr>
          <p:cNvPr id="35" name="Text Placeholder 34">
            <a:extLst>
              <a:ext uri="{FF2B5EF4-FFF2-40B4-BE49-F238E27FC236}">
                <a16:creationId xmlns:a16="http://schemas.microsoft.com/office/drawing/2014/main" id="{C4D92659-35B8-4DF0-B3F1-B256D0D6A34D}"/>
              </a:ext>
            </a:extLst>
          </p:cNvPr>
          <p:cNvSpPr>
            <a:spLocks noGrp="1"/>
          </p:cNvSpPr>
          <p:nvPr>
            <p:ph type="body" sz="quarter" idx="39"/>
          </p:nvPr>
        </p:nvSpPr>
        <p:spPr/>
        <p:txBody>
          <a:bodyPr/>
          <a:lstStyle/>
          <a:p>
            <a:r>
              <a:rPr lang="en-US" dirty="0"/>
              <a:t>20XX</a:t>
            </a:r>
            <a:endParaRPr lang="ru-RU" dirty="0"/>
          </a:p>
        </p:txBody>
      </p:sp>
      <p:sp>
        <p:nvSpPr>
          <p:cNvPr id="17" name="Text Placeholder 16">
            <a:extLst>
              <a:ext uri="{FF2B5EF4-FFF2-40B4-BE49-F238E27FC236}">
                <a16:creationId xmlns:a16="http://schemas.microsoft.com/office/drawing/2014/main" id="{6B2559C2-1BA3-4140-AE36-D940D09218E5}"/>
              </a:ext>
            </a:extLst>
          </p:cNvPr>
          <p:cNvSpPr>
            <a:spLocks noGrp="1"/>
          </p:cNvSpPr>
          <p:nvPr>
            <p:ph type="body" idx="36"/>
          </p:nvPr>
        </p:nvSpPr>
        <p:spPr/>
        <p:txBody>
          <a:bodyPr/>
          <a:lstStyle/>
          <a:p>
            <a:r>
              <a:rPr lang="en-US" dirty="0"/>
              <a:t>Point 4 Title</a:t>
            </a:r>
            <a:endParaRPr lang="ru-RU" dirty="0"/>
          </a:p>
        </p:txBody>
      </p:sp>
      <p:sp>
        <p:nvSpPr>
          <p:cNvPr id="16" name="Text Placeholder 15">
            <a:extLst>
              <a:ext uri="{FF2B5EF4-FFF2-40B4-BE49-F238E27FC236}">
                <a16:creationId xmlns:a16="http://schemas.microsoft.com/office/drawing/2014/main" id="{F8F4F51F-1AB9-4B4F-91F2-124F7319BC89}"/>
              </a:ext>
            </a:extLst>
          </p:cNvPr>
          <p:cNvSpPr>
            <a:spLocks noGrp="1"/>
          </p:cNvSpPr>
          <p:nvPr>
            <p:ph type="body" idx="35"/>
          </p:nvPr>
        </p:nvSpPr>
        <p:spPr/>
        <p:txBody>
          <a:bodyPr>
            <a:normAutofit fontScale="92500"/>
          </a:bodyPr>
          <a:lstStyle/>
          <a:p>
            <a:r>
              <a:rPr lang="en-US" dirty="0"/>
              <a:t>Lorem ipsum dolor sit amet, consectetuer adipiscing elit. Maecenas porttitor congue massa. Fusce posuere</a:t>
            </a:r>
            <a:endParaRPr lang="ru-RU" dirty="0"/>
          </a:p>
        </p:txBody>
      </p:sp>
      <p:sp>
        <p:nvSpPr>
          <p:cNvPr id="5" name="Title 4">
            <a:extLst>
              <a:ext uri="{FF2B5EF4-FFF2-40B4-BE49-F238E27FC236}">
                <a16:creationId xmlns:a16="http://schemas.microsoft.com/office/drawing/2014/main" id="{CBA8DB52-EFD1-490F-9D30-DA1BE125697B}"/>
              </a:ext>
            </a:extLst>
          </p:cNvPr>
          <p:cNvSpPr>
            <a:spLocks noGrp="1"/>
          </p:cNvSpPr>
          <p:nvPr>
            <p:ph type="title"/>
          </p:nvPr>
        </p:nvSpPr>
        <p:spPr/>
        <p:txBody>
          <a:bodyPr/>
          <a:lstStyle/>
          <a:p>
            <a:r>
              <a:rPr lang="en-US" dirty="0"/>
              <a:t>TIMELINE</a:t>
            </a:r>
            <a:endParaRPr lang="ru-RU" dirty="0"/>
          </a:p>
        </p:txBody>
      </p:sp>
      <p:sp>
        <p:nvSpPr>
          <p:cNvPr id="6" name="Text Placeholder 5">
            <a:extLst>
              <a:ext uri="{FF2B5EF4-FFF2-40B4-BE49-F238E27FC236}">
                <a16:creationId xmlns:a16="http://schemas.microsoft.com/office/drawing/2014/main" id="{9404D123-3B64-40AC-8E19-13ACA846E6FA}"/>
              </a:ext>
            </a:extLst>
          </p:cNvPr>
          <p:cNvSpPr>
            <a:spLocks noGrp="1"/>
          </p:cNvSpPr>
          <p:nvPr>
            <p:ph type="body" idx="1"/>
          </p:nvPr>
        </p:nvSpPr>
        <p:spPr/>
        <p:txBody>
          <a:bodyPr/>
          <a:lstStyle/>
          <a:p>
            <a:r>
              <a:rPr lang="en-US" dirty="0"/>
              <a:t>LOREM IPSUM DOLOR SIT AMET, CONSECTETUER ADIPISCING ELIT. MAECENAS PORTTITOR</a:t>
            </a:r>
          </a:p>
          <a:p>
            <a:endParaRPr lang="ru-RU" dirty="0"/>
          </a:p>
        </p:txBody>
      </p:sp>
      <p:sp>
        <p:nvSpPr>
          <p:cNvPr id="4" name="Slide Number Placeholder 3">
            <a:extLst>
              <a:ext uri="{FF2B5EF4-FFF2-40B4-BE49-F238E27FC236}">
                <a16:creationId xmlns:a16="http://schemas.microsoft.com/office/drawing/2014/main" id="{DFA37053-6323-4E13-BED7-2CAB467A1274}"/>
              </a:ext>
            </a:extLst>
          </p:cNvPr>
          <p:cNvSpPr>
            <a:spLocks noGrp="1"/>
          </p:cNvSpPr>
          <p:nvPr>
            <p:ph type="sldNum" sz="quarter" idx="12"/>
          </p:nvPr>
        </p:nvSpPr>
        <p:spPr/>
        <p:txBody>
          <a:bodyPr/>
          <a:lstStyle/>
          <a:p>
            <a:fld id="{8D581BC7-E183-40DB-AC97-C19EA4EB8894}" type="slidenum">
              <a:rPr lang="ru-RU" smtClean="0"/>
              <a:pPr/>
              <a:t>17</a:t>
            </a:fld>
            <a:endParaRPr lang="ru-RU" dirty="0"/>
          </a:p>
        </p:txBody>
      </p:sp>
      <p:sp>
        <p:nvSpPr>
          <p:cNvPr id="3" name="Footer Placeholder 2">
            <a:extLst>
              <a:ext uri="{FF2B5EF4-FFF2-40B4-BE49-F238E27FC236}">
                <a16:creationId xmlns:a16="http://schemas.microsoft.com/office/drawing/2014/main" id="{45D4A3CE-7423-4FF3-8738-B7BF3FF87227}"/>
              </a:ext>
            </a:extLst>
          </p:cNvPr>
          <p:cNvSpPr>
            <a:spLocks noGrp="1"/>
          </p:cNvSpPr>
          <p:nvPr>
            <p:ph type="ftr" sz="quarter" idx="11"/>
          </p:nvPr>
        </p:nvSpPr>
        <p:spPr/>
        <p:txBody>
          <a:bodyPr/>
          <a:lstStyle/>
          <a:p>
            <a:r>
              <a:rPr lang="en-US" dirty="0"/>
              <a:t>ADD A FOOTER</a:t>
            </a:r>
            <a:endParaRPr lang="ru-RU" dirty="0"/>
          </a:p>
        </p:txBody>
      </p:sp>
      <p:sp>
        <p:nvSpPr>
          <p:cNvPr id="2" name="Date Placeholder 1">
            <a:extLst>
              <a:ext uri="{FF2B5EF4-FFF2-40B4-BE49-F238E27FC236}">
                <a16:creationId xmlns:a16="http://schemas.microsoft.com/office/drawing/2014/main" id="{2673D475-C5F4-4E45-B91A-0747964BFFCD}"/>
              </a:ext>
            </a:extLst>
          </p:cNvPr>
          <p:cNvSpPr>
            <a:spLocks noGrp="1"/>
          </p:cNvSpPr>
          <p:nvPr>
            <p:ph type="dt" sz="half" idx="10"/>
          </p:nvPr>
        </p:nvSpPr>
        <p:spPr/>
        <p:txBody>
          <a:bodyPr/>
          <a:lstStyle/>
          <a:p>
            <a:r>
              <a:rPr lang="en-US" dirty="0"/>
              <a:t>MM.DD.20XX</a:t>
            </a:r>
            <a:endParaRPr lang="ru-RU" dirty="0"/>
          </a:p>
        </p:txBody>
      </p:sp>
    </p:spTree>
    <p:extLst>
      <p:ext uri="{BB962C8B-B14F-4D97-AF65-F5344CB8AC3E}">
        <p14:creationId xmlns:p14="http://schemas.microsoft.com/office/powerpoint/2010/main" val="137747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Company logo">
            <a:extLst>
              <a:ext uri="{FF2B5EF4-FFF2-40B4-BE49-F238E27FC236}">
                <a16:creationId xmlns:a16="http://schemas.microsoft.com/office/drawing/2014/main" id="{E3101BB9-5083-43DD-84CB-1F61DAB74E40}"/>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2" name="Title 1">
            <a:extLst>
              <a:ext uri="{FF2B5EF4-FFF2-40B4-BE49-F238E27FC236}">
                <a16:creationId xmlns:a16="http://schemas.microsoft.com/office/drawing/2014/main" id="{5DB65365-4521-4F81-B6BD-11364F3F1A43}"/>
              </a:ext>
            </a:extLst>
          </p:cNvPr>
          <p:cNvSpPr>
            <a:spLocks noGrp="1"/>
          </p:cNvSpPr>
          <p:nvPr>
            <p:ph type="title"/>
          </p:nvPr>
        </p:nvSpPr>
        <p:spPr/>
        <p:txBody>
          <a:bodyPr/>
          <a:lstStyle/>
          <a:p>
            <a:r>
              <a:rPr lang="en-US" dirty="0"/>
              <a:t>FINANCIALS</a:t>
            </a:r>
            <a:endParaRPr lang="ru-RU" dirty="0"/>
          </a:p>
        </p:txBody>
      </p:sp>
      <p:sp>
        <p:nvSpPr>
          <p:cNvPr id="3" name="Text Placeholder 2">
            <a:extLst>
              <a:ext uri="{FF2B5EF4-FFF2-40B4-BE49-F238E27FC236}">
                <a16:creationId xmlns:a16="http://schemas.microsoft.com/office/drawing/2014/main" id="{85D5E241-5BDF-4E31-AEE3-F95545B01405}"/>
              </a:ext>
            </a:extLst>
          </p:cNvPr>
          <p:cNvSpPr>
            <a:spLocks noGrp="1"/>
          </p:cNvSpPr>
          <p:nvPr>
            <p:ph type="body" idx="1"/>
          </p:nvPr>
        </p:nvSpPr>
        <p:spPr/>
        <p:txBody>
          <a:bodyPr>
            <a:normAutofit/>
          </a:bodyPr>
          <a:lstStyle/>
          <a:p>
            <a:r>
              <a:rPr lang="en-US" dirty="0"/>
              <a:t>LOREM IPSUM DOLOR SIT AMET, CONSECTETUER ADIPISCING ELIT. MAECENAS PORTTITOR</a:t>
            </a:r>
          </a:p>
        </p:txBody>
      </p:sp>
      <p:graphicFrame>
        <p:nvGraphicFramePr>
          <p:cNvPr id="9" name="Table Placeholder 8">
            <a:extLst>
              <a:ext uri="{FF2B5EF4-FFF2-40B4-BE49-F238E27FC236}">
                <a16:creationId xmlns:a16="http://schemas.microsoft.com/office/drawing/2014/main" id="{310E0F95-76C3-48B4-BEFB-5B1DB71B97E0}"/>
              </a:ext>
            </a:extLst>
          </p:cNvPr>
          <p:cNvGraphicFramePr>
            <a:graphicFrameLocks noGrp="1"/>
          </p:cNvGraphicFramePr>
          <p:nvPr>
            <p:ph type="tbl" sz="quarter" idx="14"/>
            <p:extLst>
              <p:ext uri="{D42A27DB-BD31-4B8C-83A1-F6EECF244321}">
                <p14:modId xmlns:p14="http://schemas.microsoft.com/office/powerpoint/2010/main" val="435364507"/>
              </p:ext>
            </p:extLst>
          </p:nvPr>
        </p:nvGraphicFramePr>
        <p:xfrm>
          <a:off x="4430062" y="859665"/>
          <a:ext cx="6510345" cy="4536000"/>
        </p:xfrm>
        <a:graphic>
          <a:graphicData uri="http://schemas.openxmlformats.org/drawingml/2006/table">
            <a:tbl>
              <a:tblPr firstRow="1" bandRow="1">
                <a:tableStyleId>{5C22544A-7EE6-4342-B048-85BDC9FD1C3A}</a:tableStyleId>
              </a:tblPr>
              <a:tblGrid>
                <a:gridCol w="2232000">
                  <a:extLst>
                    <a:ext uri="{9D8B030D-6E8A-4147-A177-3AD203B41FA5}">
                      <a16:colId xmlns:a16="http://schemas.microsoft.com/office/drawing/2014/main" val="164802800"/>
                    </a:ext>
                  </a:extLst>
                </a:gridCol>
                <a:gridCol w="1174115">
                  <a:extLst>
                    <a:ext uri="{9D8B030D-6E8A-4147-A177-3AD203B41FA5}">
                      <a16:colId xmlns:a16="http://schemas.microsoft.com/office/drawing/2014/main" val="1653645961"/>
                    </a:ext>
                  </a:extLst>
                </a:gridCol>
                <a:gridCol w="1174115">
                  <a:extLst>
                    <a:ext uri="{9D8B030D-6E8A-4147-A177-3AD203B41FA5}">
                      <a16:colId xmlns:a16="http://schemas.microsoft.com/office/drawing/2014/main" val="714343349"/>
                    </a:ext>
                  </a:extLst>
                </a:gridCol>
                <a:gridCol w="1174115">
                  <a:extLst>
                    <a:ext uri="{9D8B030D-6E8A-4147-A177-3AD203B41FA5}">
                      <a16:colId xmlns:a16="http://schemas.microsoft.com/office/drawing/2014/main" val="3380443448"/>
                    </a:ext>
                  </a:extLst>
                </a:gridCol>
                <a:gridCol w="756000">
                  <a:extLst>
                    <a:ext uri="{9D8B030D-6E8A-4147-A177-3AD203B41FA5}">
                      <a16:colId xmlns:a16="http://schemas.microsoft.com/office/drawing/2014/main" val="9414629"/>
                    </a:ext>
                  </a:extLst>
                </a:gridCol>
              </a:tblGrid>
              <a:tr h="324000">
                <a:tc>
                  <a:txBody>
                    <a:bodyPr/>
                    <a:lstStyle/>
                    <a:p>
                      <a:pPr marL="0" algn="l" defTabSz="914400" rtl="0" eaLnBrk="1" latinLnBrk="0" hangingPunct="1"/>
                      <a:endParaRPr lang="ru-RU" sz="1200" b="1" i="1" kern="1200" dirty="0">
                        <a:solidFill>
                          <a:schemeClr val="lt1"/>
                        </a:solidFill>
                        <a:latin typeface="+mj-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pPr marL="0" algn="r" defTabSz="914400" rtl="0" eaLnBrk="1" latinLnBrk="0" hangingPunct="1"/>
                      <a:r>
                        <a:rPr lang="ru-RU" sz="1200" b="1" kern="1200" dirty="0">
                          <a:solidFill>
                            <a:srgbClr val="0F1722"/>
                          </a:solidFill>
                          <a:latin typeface="Segoe UI" panose="020B0502040204020203" pitchFamily="34" charset="0"/>
                          <a:ea typeface="+mn-ea"/>
                          <a:cs typeface="Segoe UI" panose="020B0502040204020203" pitchFamily="34" charset="0"/>
                        </a:rPr>
                        <a:t>20</a:t>
                      </a:r>
                      <a:r>
                        <a:rPr lang="en-US" sz="1200" b="1" kern="1200" dirty="0">
                          <a:solidFill>
                            <a:srgbClr val="0F1722"/>
                          </a:solidFill>
                          <a:latin typeface="Segoe UI" panose="020B0502040204020203" pitchFamily="34" charset="0"/>
                          <a:ea typeface="+mn-ea"/>
                          <a:cs typeface="Segoe UI" panose="020B0502040204020203" pitchFamily="34" charset="0"/>
                        </a:rPr>
                        <a:t>XX</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20XX</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20XX</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marL="0" algn="ctr" defTabSz="914400" rtl="0" eaLnBrk="1" latinLnBrk="0" hangingPunct="1"/>
                      <a:endParaRPr lang="ru-RU" sz="1200" b="1" kern="1200" dirty="0">
                        <a:solidFill>
                          <a:srgbClr val="0F1722"/>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7924912"/>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Users</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50,000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400,000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1,600,000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50825263"/>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Jobs</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500,000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4,000,000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16,000,000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ct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88612503"/>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Average price per job</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75</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80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90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25380785"/>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COMPANY REVENUE @15%</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5,625,000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48,000,000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216,000,000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ct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14977462"/>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 Cost of Revenue</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99806537"/>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Gross Profit</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5,625,000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48,000,000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216,000,000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ct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41909821"/>
                  </a:ext>
                </a:extLst>
              </a:tr>
              <a:tr h="324000">
                <a:tc>
                  <a:txBody>
                    <a:bodyPr/>
                    <a:lstStyle/>
                    <a:p>
                      <a:pPr marL="0" algn="l" defTabSz="914400" rtl="0" eaLnBrk="1" latinLnBrk="0" hangingPunct="1"/>
                      <a:r>
                        <a:rPr lang="en-US" sz="1200" b="1" kern="1200" dirty="0">
                          <a:solidFill>
                            <a:schemeClr val="bg2">
                              <a:lumMod val="95000"/>
                            </a:schemeClr>
                          </a:solidFill>
                          <a:latin typeface="Segoe UI" panose="020B0502040204020203" pitchFamily="34" charset="0"/>
                          <a:ea typeface="+mn-ea"/>
                          <a:cs typeface="Segoe UI" panose="020B0502040204020203" pitchFamily="34" charset="0"/>
                        </a:rPr>
                        <a:t>OPEX</a:t>
                      </a:r>
                      <a:endParaRPr lang="ru-RU" sz="1200" b="1" kern="1200" dirty="0">
                        <a:solidFill>
                          <a:schemeClr val="bg2">
                            <a:lumMod val="95000"/>
                          </a:schemeClr>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solidFill>
                  </a:tcPr>
                </a:tc>
                <a:tc>
                  <a:txBody>
                    <a:bodyPr/>
                    <a:lstStyle/>
                    <a:p>
                      <a:pPr marL="0" algn="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26609514"/>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 Sales &amp; Marketing</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5,062,500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38,400,000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151,200,000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ctr" defTabSz="914400" rtl="0" eaLnBrk="1" latinLnBrk="0" hangingPunct="1"/>
                      <a:r>
                        <a:rPr lang="en-US" sz="1400" i="0" kern="1200" dirty="0">
                          <a:solidFill>
                            <a:schemeClr val="tx1"/>
                          </a:solidFill>
                          <a:latin typeface="+mn-lt"/>
                          <a:ea typeface="+mn-ea"/>
                          <a:cs typeface="+mn-cs"/>
                        </a:rPr>
                        <a:t>70%</a:t>
                      </a:r>
                      <a:endParaRPr lang="ru-RU" sz="1400" i="0" kern="12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96749726"/>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 Customer Service</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1,687,500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9,600,000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21,600,000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US" sz="1400" i="0" kern="1200" dirty="0">
                          <a:solidFill>
                            <a:schemeClr val="tx1"/>
                          </a:solidFill>
                          <a:latin typeface="+mn-lt"/>
                          <a:ea typeface="+mn-ea"/>
                          <a:cs typeface="+mn-cs"/>
                        </a:rPr>
                        <a:t>10%</a:t>
                      </a:r>
                      <a:endParaRPr lang="ru-RU" sz="1400" i="0" kern="12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98929021"/>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 Product Development</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562,500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2,400,000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10,800,000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ctr" defTabSz="914400" rtl="0" eaLnBrk="1" latinLnBrk="0" hangingPunct="1"/>
                      <a:r>
                        <a:rPr lang="en-US" sz="1400" i="0" kern="1200" dirty="0">
                          <a:solidFill>
                            <a:schemeClr val="tx1"/>
                          </a:solidFill>
                          <a:latin typeface="+mn-lt"/>
                          <a:ea typeface="+mn-ea"/>
                          <a:cs typeface="+mn-cs"/>
                        </a:rPr>
                        <a:t>5%</a:t>
                      </a:r>
                      <a:endParaRPr lang="ru-RU" sz="1400" i="0" kern="12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90403119"/>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 Misc.</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281,250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2,400,000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4,320,000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US" sz="1400" i="0" kern="1200" dirty="0">
                          <a:solidFill>
                            <a:schemeClr val="tx1"/>
                          </a:solidFill>
                          <a:latin typeface="+mn-lt"/>
                          <a:ea typeface="+mn-ea"/>
                          <a:cs typeface="+mn-cs"/>
                        </a:rPr>
                        <a:t>2%</a:t>
                      </a:r>
                      <a:endParaRPr lang="ru-RU" sz="1400" i="0" kern="12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91393806"/>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TOTAL OPEX</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7,596,750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52,800,000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187,920,000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ctr" defTabSz="914400" rtl="0" eaLnBrk="1" latinLnBrk="0" hangingPunct="1"/>
                      <a:endParaRPr lang="ru-RU" sz="1400" i="0" kern="12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53853485"/>
                  </a:ext>
                </a:extLst>
              </a:tr>
              <a:tr h="324000">
                <a:tc>
                  <a:txBody>
                    <a:bodyPr/>
                    <a:lstStyle/>
                    <a:p>
                      <a:pPr marL="0" algn="l" defTabSz="914400" rtl="0" eaLnBrk="1" latinLnBrk="0" hangingPunct="1"/>
                      <a:r>
                        <a:rPr lang="en-US" sz="1200" b="1" kern="1200" dirty="0">
                          <a:solidFill>
                            <a:schemeClr val="tx1"/>
                          </a:solidFill>
                          <a:latin typeface="Segoe UI" panose="020B0502040204020203" pitchFamily="34" charset="0"/>
                          <a:ea typeface="+mn-ea"/>
                          <a:cs typeface="Segoe UI" panose="020B0502040204020203" pitchFamily="34" charset="0"/>
                        </a:rPr>
                        <a:t>EBIT</a:t>
                      </a:r>
                      <a:endParaRPr lang="ru-RU" sz="1200" b="1" kern="1200" dirty="0">
                        <a:solidFill>
                          <a:schemeClr val="tx1"/>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r" defTabSz="914400" rtl="0" eaLnBrk="1" latinLnBrk="0" hangingPunct="1"/>
                      <a:r>
                        <a:rPr lang="en-US" sz="1400" b="1" i="1" kern="1200" dirty="0">
                          <a:solidFill>
                            <a:srgbClr val="B53164"/>
                          </a:solidFill>
                          <a:latin typeface="Segoe UI" panose="020B0502040204020203" pitchFamily="34" charset="0"/>
                          <a:ea typeface="+mn-ea"/>
                          <a:cs typeface="Segoe UI" panose="020B0502040204020203" pitchFamily="34" charset="0"/>
                        </a:rPr>
                        <a:t>-1,968,750</a:t>
                      </a:r>
                      <a:endParaRPr lang="ru-RU" sz="1400" b="1" i="1" kern="1200" dirty="0">
                        <a:solidFill>
                          <a:srgbClr val="B53164"/>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r" defTabSz="914400" rtl="0" eaLnBrk="1" latinLnBrk="0" hangingPunct="1"/>
                      <a:r>
                        <a:rPr lang="en-US" sz="1400" b="1" i="1" kern="1200" dirty="0">
                          <a:solidFill>
                            <a:srgbClr val="B53164"/>
                          </a:solidFill>
                          <a:latin typeface="Segoe UI" panose="020B0502040204020203" pitchFamily="34" charset="0"/>
                          <a:ea typeface="+mn-ea"/>
                          <a:cs typeface="Segoe UI" panose="020B0502040204020203" pitchFamily="34" charset="0"/>
                        </a:rPr>
                        <a:t>-4,800,000</a:t>
                      </a:r>
                      <a:endParaRPr lang="ru-RU" sz="1400" b="1" i="1" kern="1200" dirty="0">
                        <a:solidFill>
                          <a:srgbClr val="B53164"/>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r" defTabSz="914400" rtl="0" eaLnBrk="1" latinLnBrk="0" hangingPunct="1"/>
                      <a:r>
                        <a:rPr lang="en-US" sz="1400" b="1" i="1" kern="1200" dirty="0">
                          <a:solidFill>
                            <a:srgbClr val="348151"/>
                          </a:solidFill>
                          <a:latin typeface="Segoe UI" panose="020B0502040204020203" pitchFamily="34" charset="0"/>
                          <a:ea typeface="+mn-ea"/>
                          <a:cs typeface="Segoe UI" panose="020B0502040204020203" pitchFamily="34" charset="0"/>
                        </a:rPr>
                        <a:t>28,080,000</a:t>
                      </a:r>
                      <a:endParaRPr lang="ru-RU" sz="1400" b="1" i="1" kern="1200" dirty="0">
                        <a:solidFill>
                          <a:srgbClr val="348151"/>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r>
                        <a:rPr lang="en-US" sz="1400" i="0" kern="1200" dirty="0">
                          <a:solidFill>
                            <a:schemeClr val="tx1"/>
                          </a:solidFill>
                          <a:latin typeface="+mn-lt"/>
                          <a:ea typeface="+mn-ea"/>
                          <a:cs typeface="+mn-cs"/>
                        </a:rPr>
                        <a:t>13%</a:t>
                      </a:r>
                      <a:endParaRPr lang="ru-RU" sz="1400" i="0" kern="12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58882539"/>
                  </a:ext>
                </a:extLst>
              </a:tr>
            </a:tbl>
          </a:graphicData>
        </a:graphic>
      </p:graphicFrame>
      <p:sp>
        <p:nvSpPr>
          <p:cNvPr id="6" name="Slide Number Placeholder 5">
            <a:extLst>
              <a:ext uri="{FF2B5EF4-FFF2-40B4-BE49-F238E27FC236}">
                <a16:creationId xmlns:a16="http://schemas.microsoft.com/office/drawing/2014/main" id="{30845F57-2399-46AA-85F3-D790CEA7EE1E}"/>
              </a:ext>
            </a:extLst>
          </p:cNvPr>
          <p:cNvSpPr>
            <a:spLocks noGrp="1"/>
          </p:cNvSpPr>
          <p:nvPr>
            <p:ph type="sldNum" sz="quarter" idx="12"/>
          </p:nvPr>
        </p:nvSpPr>
        <p:spPr/>
        <p:txBody>
          <a:bodyPr/>
          <a:lstStyle/>
          <a:p>
            <a:fld id="{8D581BC7-E183-40DB-AC97-C19EA4EB8894}" type="slidenum">
              <a:rPr lang="ru-RU" smtClean="0"/>
              <a:t>18</a:t>
            </a:fld>
            <a:endParaRPr lang="ru-RU" dirty="0"/>
          </a:p>
        </p:txBody>
      </p:sp>
      <p:sp>
        <p:nvSpPr>
          <p:cNvPr id="5" name="Footer Placeholder 4">
            <a:extLst>
              <a:ext uri="{FF2B5EF4-FFF2-40B4-BE49-F238E27FC236}">
                <a16:creationId xmlns:a16="http://schemas.microsoft.com/office/drawing/2014/main" id="{9ECDF3C5-F687-4A1D-AFCF-1BADF8B9E327}"/>
              </a:ext>
            </a:extLst>
          </p:cNvPr>
          <p:cNvSpPr>
            <a:spLocks noGrp="1"/>
          </p:cNvSpPr>
          <p:nvPr>
            <p:ph type="ftr" sz="quarter" idx="11"/>
          </p:nvPr>
        </p:nvSpPr>
        <p:spPr/>
        <p:txBody>
          <a:bodyPr/>
          <a:lstStyle/>
          <a:p>
            <a:r>
              <a:rPr lang="en-US" dirty="0"/>
              <a:t>ADD A FOOTER</a:t>
            </a:r>
            <a:endParaRPr lang="ru-RU" dirty="0"/>
          </a:p>
        </p:txBody>
      </p:sp>
      <p:sp>
        <p:nvSpPr>
          <p:cNvPr id="4" name="Date Placeholder 3">
            <a:extLst>
              <a:ext uri="{FF2B5EF4-FFF2-40B4-BE49-F238E27FC236}">
                <a16:creationId xmlns:a16="http://schemas.microsoft.com/office/drawing/2014/main" id="{8BEA012A-C1D5-4E0A-AEFE-277577B1067F}"/>
              </a:ext>
            </a:extLst>
          </p:cNvPr>
          <p:cNvSpPr>
            <a:spLocks noGrp="1"/>
          </p:cNvSpPr>
          <p:nvPr>
            <p:ph type="dt" sz="half" idx="10"/>
          </p:nvPr>
        </p:nvSpPr>
        <p:spPr/>
        <p:txBody>
          <a:bodyPr/>
          <a:lstStyle/>
          <a:p>
            <a:r>
              <a:rPr lang="en-US" dirty="0"/>
              <a:t>MM.DD.20XX</a:t>
            </a:r>
            <a:endParaRPr lang="ru-RU" dirty="0"/>
          </a:p>
        </p:txBody>
      </p:sp>
    </p:spTree>
    <p:extLst>
      <p:ext uri="{BB962C8B-B14F-4D97-AF65-F5344CB8AC3E}">
        <p14:creationId xmlns:p14="http://schemas.microsoft.com/office/powerpoint/2010/main" val="35070909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descr="Company logo">
            <a:extLst>
              <a:ext uri="{FF2B5EF4-FFF2-40B4-BE49-F238E27FC236}">
                <a16:creationId xmlns:a16="http://schemas.microsoft.com/office/drawing/2014/main" id="{68D7BA2C-9B0D-466A-9EB6-14071AD0EA79}"/>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2" name="Title 1">
            <a:extLst>
              <a:ext uri="{FF2B5EF4-FFF2-40B4-BE49-F238E27FC236}">
                <a16:creationId xmlns:a16="http://schemas.microsoft.com/office/drawing/2014/main" id="{59493042-5AE0-45BE-ADF7-928C67A00B04}"/>
              </a:ext>
            </a:extLst>
          </p:cNvPr>
          <p:cNvSpPr>
            <a:spLocks noGrp="1"/>
          </p:cNvSpPr>
          <p:nvPr>
            <p:ph type="title"/>
          </p:nvPr>
        </p:nvSpPr>
        <p:spPr/>
        <p:txBody>
          <a:bodyPr/>
          <a:lstStyle/>
          <a:p>
            <a:r>
              <a:rPr lang="en-US" dirty="0"/>
              <a:t>OUR</a:t>
            </a:r>
            <a:br>
              <a:rPr lang="en-US" dirty="0"/>
            </a:br>
            <a:r>
              <a:rPr lang="en-US" dirty="0"/>
              <a:t>TEAM</a:t>
            </a:r>
            <a:endParaRPr lang="ru-RU" dirty="0"/>
          </a:p>
        </p:txBody>
      </p:sp>
      <p:sp>
        <p:nvSpPr>
          <p:cNvPr id="3" name="Text Placeholder 2">
            <a:extLst>
              <a:ext uri="{FF2B5EF4-FFF2-40B4-BE49-F238E27FC236}">
                <a16:creationId xmlns:a16="http://schemas.microsoft.com/office/drawing/2014/main" id="{8823D066-07CC-49FB-90CA-1E6E642FD0B0}"/>
              </a:ext>
            </a:extLst>
          </p:cNvPr>
          <p:cNvSpPr>
            <a:spLocks noGrp="1"/>
          </p:cNvSpPr>
          <p:nvPr>
            <p:ph type="body" idx="1"/>
          </p:nvPr>
        </p:nvSpPr>
        <p:spPr/>
        <p:txBody>
          <a:bodyPr/>
          <a:lstStyle/>
          <a:p>
            <a:r>
              <a:rPr lang="en-US" dirty="0"/>
              <a:t>LOREM IPSUM</a:t>
            </a:r>
            <a:br>
              <a:rPr lang="en-US" dirty="0"/>
            </a:br>
            <a:r>
              <a:rPr lang="en-US" dirty="0"/>
              <a:t>DOLOR SIT AMET, CONSECTETUER ADIPISCING ELIT. MAECENAS PORTTITOR</a:t>
            </a:r>
          </a:p>
        </p:txBody>
      </p:sp>
      <p:pic>
        <p:nvPicPr>
          <p:cNvPr id="23" name="Picture Placeholder 22" descr="Team member photo">
            <a:extLst>
              <a:ext uri="{FF2B5EF4-FFF2-40B4-BE49-F238E27FC236}">
                <a16:creationId xmlns:a16="http://schemas.microsoft.com/office/drawing/2014/main" id="{BCDA0AB9-D2F0-43F7-8A11-F5E9906191F8}"/>
              </a:ext>
            </a:extLst>
          </p:cNvPr>
          <p:cNvPicPr>
            <a:picLocks noGrp="1" noChangeAspect="1"/>
          </p:cNvPicPr>
          <p:nvPr>
            <p:ph type="pic" sz="quarter" idx="33"/>
          </p:nvPr>
        </p:nvPicPr>
        <p:blipFill>
          <a:blip r:embed="rId4">
            <a:extLst>
              <a:ext uri="{28A0092B-C50C-407E-A947-70E740481C1C}">
                <a14:useLocalDpi xmlns:a14="http://schemas.microsoft.com/office/drawing/2010/main" val="0"/>
              </a:ext>
            </a:extLst>
          </a:blip>
          <a:srcRect/>
          <a:stretch>
            <a:fillRect/>
          </a:stretch>
        </p:blipFill>
        <p:spPr/>
      </p:pic>
      <p:sp>
        <p:nvSpPr>
          <p:cNvPr id="10" name="Text Placeholder 9">
            <a:extLst>
              <a:ext uri="{FF2B5EF4-FFF2-40B4-BE49-F238E27FC236}">
                <a16:creationId xmlns:a16="http://schemas.microsoft.com/office/drawing/2014/main" id="{78F98AF3-5CC0-4C1C-95C8-7080E8F227A0}"/>
              </a:ext>
            </a:extLst>
          </p:cNvPr>
          <p:cNvSpPr>
            <a:spLocks noGrp="1"/>
          </p:cNvSpPr>
          <p:nvPr>
            <p:ph type="body" idx="32"/>
          </p:nvPr>
        </p:nvSpPr>
        <p:spPr/>
        <p:txBody>
          <a:bodyPr/>
          <a:lstStyle/>
          <a:p>
            <a:r>
              <a:rPr lang="en-US" dirty="0"/>
              <a:t>Angelica</a:t>
            </a:r>
            <a:br>
              <a:rPr lang="en-US" dirty="0"/>
            </a:br>
            <a:r>
              <a:rPr lang="en-US" dirty="0"/>
              <a:t>Astrom</a:t>
            </a:r>
            <a:endParaRPr lang="ru-RU" dirty="0"/>
          </a:p>
        </p:txBody>
      </p:sp>
      <p:sp>
        <p:nvSpPr>
          <p:cNvPr id="9" name="Text Placeholder 8">
            <a:extLst>
              <a:ext uri="{FF2B5EF4-FFF2-40B4-BE49-F238E27FC236}">
                <a16:creationId xmlns:a16="http://schemas.microsoft.com/office/drawing/2014/main" id="{925DB19C-E7A8-45AA-8650-827149D84F25}"/>
              </a:ext>
            </a:extLst>
          </p:cNvPr>
          <p:cNvSpPr>
            <a:spLocks noGrp="1"/>
          </p:cNvSpPr>
          <p:nvPr>
            <p:ph type="body" idx="29"/>
          </p:nvPr>
        </p:nvSpPr>
        <p:spPr/>
        <p:txBody>
          <a:bodyPr/>
          <a:lstStyle/>
          <a:p>
            <a:r>
              <a:rPr lang="en-US" dirty="0"/>
              <a:t>Team Member Title</a:t>
            </a:r>
            <a:endParaRPr lang="ru-RU" dirty="0"/>
          </a:p>
        </p:txBody>
      </p:sp>
      <p:sp>
        <p:nvSpPr>
          <p:cNvPr id="8" name="Text Placeholder 7">
            <a:extLst>
              <a:ext uri="{FF2B5EF4-FFF2-40B4-BE49-F238E27FC236}">
                <a16:creationId xmlns:a16="http://schemas.microsoft.com/office/drawing/2014/main" id="{86211C21-F618-450D-80B7-ADC8416BF85A}"/>
              </a:ext>
            </a:extLst>
          </p:cNvPr>
          <p:cNvSpPr>
            <a:spLocks noGrp="1"/>
          </p:cNvSpPr>
          <p:nvPr>
            <p:ph type="body" idx="27"/>
          </p:nvPr>
        </p:nvSpPr>
        <p:spPr/>
        <p:txBody>
          <a:bodyPr>
            <a:normAutofit/>
          </a:bodyPr>
          <a:lstStyle/>
          <a:p>
            <a:r>
              <a:rPr lang="en-US" dirty="0"/>
              <a:t>Lorem ipsum dolor sit amet, consectetuer adipiscing elit. Maecenas porttitor congue massa. Fusce posuere, magna sed pulvinar ultricies</a:t>
            </a:r>
          </a:p>
        </p:txBody>
      </p:sp>
      <p:pic>
        <p:nvPicPr>
          <p:cNvPr id="25" name="Picture Placeholder 24" descr="Team member photo">
            <a:extLst>
              <a:ext uri="{FF2B5EF4-FFF2-40B4-BE49-F238E27FC236}">
                <a16:creationId xmlns:a16="http://schemas.microsoft.com/office/drawing/2014/main" id="{266E5B63-726C-4BAE-818C-574FCAA7C4B9}"/>
              </a:ext>
            </a:extLst>
          </p:cNvPr>
          <p:cNvPicPr>
            <a:picLocks noGrp="1" noChangeAspect="1"/>
          </p:cNvPicPr>
          <p:nvPr>
            <p:ph type="pic" sz="quarter" idx="35"/>
          </p:nvPr>
        </p:nvPicPr>
        <p:blipFill>
          <a:blip r:embed="rId5">
            <a:extLst>
              <a:ext uri="{28A0092B-C50C-407E-A947-70E740481C1C}">
                <a14:useLocalDpi xmlns:a14="http://schemas.microsoft.com/office/drawing/2010/main" val="0"/>
              </a:ext>
            </a:extLst>
          </a:blip>
          <a:srcRect/>
          <a:stretch>
            <a:fillRect/>
          </a:stretch>
        </p:blipFill>
        <p:spPr/>
      </p:pic>
      <p:sp>
        <p:nvSpPr>
          <p:cNvPr id="19" name="Text Placeholder 18">
            <a:extLst>
              <a:ext uri="{FF2B5EF4-FFF2-40B4-BE49-F238E27FC236}">
                <a16:creationId xmlns:a16="http://schemas.microsoft.com/office/drawing/2014/main" id="{0D997D53-CF01-4DFB-BF60-A1C0E441E3ED}"/>
              </a:ext>
            </a:extLst>
          </p:cNvPr>
          <p:cNvSpPr>
            <a:spLocks noGrp="1"/>
          </p:cNvSpPr>
          <p:nvPr>
            <p:ph type="body" idx="41"/>
          </p:nvPr>
        </p:nvSpPr>
        <p:spPr/>
        <p:txBody>
          <a:bodyPr/>
          <a:lstStyle/>
          <a:p>
            <a:r>
              <a:rPr lang="en-US" dirty="0"/>
              <a:t>Ian</a:t>
            </a:r>
            <a:br>
              <a:rPr lang="en-US" dirty="0"/>
            </a:br>
            <a:r>
              <a:rPr lang="en-US" dirty="0"/>
              <a:t>Hansson</a:t>
            </a:r>
            <a:endParaRPr lang="ru-RU" dirty="0"/>
          </a:p>
        </p:txBody>
      </p:sp>
      <p:sp>
        <p:nvSpPr>
          <p:cNvPr id="18" name="Text Placeholder 17">
            <a:extLst>
              <a:ext uri="{FF2B5EF4-FFF2-40B4-BE49-F238E27FC236}">
                <a16:creationId xmlns:a16="http://schemas.microsoft.com/office/drawing/2014/main" id="{595DD6C0-4657-481E-B5A8-0B444B50E5E8}"/>
              </a:ext>
            </a:extLst>
          </p:cNvPr>
          <p:cNvSpPr>
            <a:spLocks noGrp="1"/>
          </p:cNvSpPr>
          <p:nvPr>
            <p:ph type="body" idx="40"/>
          </p:nvPr>
        </p:nvSpPr>
        <p:spPr/>
        <p:txBody>
          <a:bodyPr/>
          <a:lstStyle/>
          <a:p>
            <a:r>
              <a:rPr lang="en-US" dirty="0"/>
              <a:t>Team Member Title</a:t>
            </a:r>
            <a:endParaRPr lang="ru-RU" dirty="0"/>
          </a:p>
        </p:txBody>
      </p:sp>
      <p:sp>
        <p:nvSpPr>
          <p:cNvPr id="17" name="Text Placeholder 16">
            <a:extLst>
              <a:ext uri="{FF2B5EF4-FFF2-40B4-BE49-F238E27FC236}">
                <a16:creationId xmlns:a16="http://schemas.microsoft.com/office/drawing/2014/main" id="{ABF18825-3673-4E2F-9474-F09020A67442}"/>
              </a:ext>
            </a:extLst>
          </p:cNvPr>
          <p:cNvSpPr>
            <a:spLocks noGrp="1"/>
          </p:cNvSpPr>
          <p:nvPr>
            <p:ph type="body" idx="39"/>
          </p:nvPr>
        </p:nvSpPr>
        <p:spPr/>
        <p:txBody>
          <a:bodyPr/>
          <a:lstStyle/>
          <a:p>
            <a:r>
              <a:rPr lang="en-US" dirty="0"/>
              <a:t>Lorem ipsum dolor sit amet, consectetuer adipiscing elit. Maecenas porttitor congue massa. Fusce posuere, magna sed pulvinar ultricies</a:t>
            </a:r>
          </a:p>
        </p:txBody>
      </p:sp>
      <p:pic>
        <p:nvPicPr>
          <p:cNvPr id="27" name="Picture Placeholder 26" descr="Team member photo">
            <a:extLst>
              <a:ext uri="{FF2B5EF4-FFF2-40B4-BE49-F238E27FC236}">
                <a16:creationId xmlns:a16="http://schemas.microsoft.com/office/drawing/2014/main" id="{9DA5D71E-B63C-4740-816D-8CDEE14F11DF}"/>
              </a:ext>
            </a:extLst>
          </p:cNvPr>
          <p:cNvPicPr>
            <a:picLocks noGrp="1" noChangeAspect="1"/>
          </p:cNvPicPr>
          <p:nvPr>
            <p:ph type="pic" sz="quarter" idx="34"/>
          </p:nvPr>
        </p:nvPicPr>
        <p:blipFill>
          <a:blip r:embed="rId6">
            <a:extLst>
              <a:ext uri="{28A0092B-C50C-407E-A947-70E740481C1C}">
                <a14:useLocalDpi xmlns:a14="http://schemas.microsoft.com/office/drawing/2010/main" val="0"/>
              </a:ext>
            </a:extLst>
          </a:blip>
          <a:srcRect/>
          <a:stretch>
            <a:fillRect/>
          </a:stretch>
        </p:blipFill>
        <p:spPr/>
      </p:pic>
      <p:sp>
        <p:nvSpPr>
          <p:cNvPr id="16" name="Text Placeholder 15">
            <a:extLst>
              <a:ext uri="{FF2B5EF4-FFF2-40B4-BE49-F238E27FC236}">
                <a16:creationId xmlns:a16="http://schemas.microsoft.com/office/drawing/2014/main" id="{2CF8C6EE-D14B-4593-90D6-CA24946F3DC4}"/>
              </a:ext>
            </a:extLst>
          </p:cNvPr>
          <p:cNvSpPr>
            <a:spLocks noGrp="1"/>
          </p:cNvSpPr>
          <p:nvPr>
            <p:ph type="body" idx="38"/>
          </p:nvPr>
        </p:nvSpPr>
        <p:spPr/>
        <p:txBody>
          <a:bodyPr/>
          <a:lstStyle/>
          <a:p>
            <a:r>
              <a:rPr lang="en-US" dirty="0"/>
              <a:t>Jens</a:t>
            </a:r>
            <a:br>
              <a:rPr lang="en-US" dirty="0"/>
            </a:br>
            <a:r>
              <a:rPr lang="en-US" dirty="0"/>
              <a:t>Martensson</a:t>
            </a:r>
            <a:endParaRPr lang="ru-RU" dirty="0"/>
          </a:p>
        </p:txBody>
      </p:sp>
      <p:sp>
        <p:nvSpPr>
          <p:cNvPr id="15" name="Text Placeholder 14">
            <a:extLst>
              <a:ext uri="{FF2B5EF4-FFF2-40B4-BE49-F238E27FC236}">
                <a16:creationId xmlns:a16="http://schemas.microsoft.com/office/drawing/2014/main" id="{074B00A8-C634-4ADE-8407-B48B655AD7CB}"/>
              </a:ext>
            </a:extLst>
          </p:cNvPr>
          <p:cNvSpPr>
            <a:spLocks noGrp="1"/>
          </p:cNvSpPr>
          <p:nvPr>
            <p:ph type="body" idx="37"/>
          </p:nvPr>
        </p:nvSpPr>
        <p:spPr/>
        <p:txBody>
          <a:bodyPr/>
          <a:lstStyle/>
          <a:p>
            <a:r>
              <a:rPr lang="en-US" dirty="0"/>
              <a:t>Team Member Title</a:t>
            </a:r>
            <a:endParaRPr lang="ru-RU" dirty="0"/>
          </a:p>
        </p:txBody>
      </p:sp>
      <p:sp>
        <p:nvSpPr>
          <p:cNvPr id="14" name="Text Placeholder 13">
            <a:extLst>
              <a:ext uri="{FF2B5EF4-FFF2-40B4-BE49-F238E27FC236}">
                <a16:creationId xmlns:a16="http://schemas.microsoft.com/office/drawing/2014/main" id="{EE81294A-CAF6-4165-AEDE-DAEA7D37245F}"/>
              </a:ext>
            </a:extLst>
          </p:cNvPr>
          <p:cNvSpPr>
            <a:spLocks noGrp="1"/>
          </p:cNvSpPr>
          <p:nvPr>
            <p:ph type="body" idx="36"/>
          </p:nvPr>
        </p:nvSpPr>
        <p:spPr/>
        <p:txBody>
          <a:bodyPr/>
          <a:lstStyle/>
          <a:p>
            <a:r>
              <a:rPr lang="en-US" dirty="0"/>
              <a:t>Lorem ipsum dolor sit amet, consectetuer adipiscing elit. Maecenas porttitor congue massa. Fusce posuere, magna sed pulvinar ultricies</a:t>
            </a:r>
          </a:p>
        </p:txBody>
      </p:sp>
      <p:sp>
        <p:nvSpPr>
          <p:cNvPr id="6" name="Slide Number Placeholder 5">
            <a:extLst>
              <a:ext uri="{FF2B5EF4-FFF2-40B4-BE49-F238E27FC236}">
                <a16:creationId xmlns:a16="http://schemas.microsoft.com/office/drawing/2014/main" id="{9BEB9258-160D-4BB3-A188-7E7AF286BC77}"/>
              </a:ext>
            </a:extLst>
          </p:cNvPr>
          <p:cNvSpPr>
            <a:spLocks noGrp="1"/>
          </p:cNvSpPr>
          <p:nvPr>
            <p:ph type="sldNum" sz="quarter" idx="12"/>
          </p:nvPr>
        </p:nvSpPr>
        <p:spPr/>
        <p:txBody>
          <a:bodyPr/>
          <a:lstStyle/>
          <a:p>
            <a:fld id="{8D581BC7-E183-40DB-AC97-C19EA4EB8894}" type="slidenum">
              <a:rPr lang="ru-RU" smtClean="0"/>
              <a:t>19</a:t>
            </a:fld>
            <a:endParaRPr lang="ru-RU" dirty="0"/>
          </a:p>
        </p:txBody>
      </p:sp>
      <p:sp>
        <p:nvSpPr>
          <p:cNvPr id="5" name="Footer Placeholder 4">
            <a:extLst>
              <a:ext uri="{FF2B5EF4-FFF2-40B4-BE49-F238E27FC236}">
                <a16:creationId xmlns:a16="http://schemas.microsoft.com/office/drawing/2014/main" id="{DD6BF718-7BC2-4E24-9402-487DFCC23D76}"/>
              </a:ext>
            </a:extLst>
          </p:cNvPr>
          <p:cNvSpPr>
            <a:spLocks noGrp="1"/>
          </p:cNvSpPr>
          <p:nvPr>
            <p:ph type="ftr" sz="quarter" idx="11"/>
          </p:nvPr>
        </p:nvSpPr>
        <p:spPr/>
        <p:txBody>
          <a:bodyPr/>
          <a:lstStyle/>
          <a:p>
            <a:r>
              <a:rPr lang="en-US" dirty="0"/>
              <a:t>ADD A FOOTER</a:t>
            </a:r>
            <a:endParaRPr lang="ru-RU" dirty="0"/>
          </a:p>
        </p:txBody>
      </p:sp>
      <p:sp>
        <p:nvSpPr>
          <p:cNvPr id="4" name="Date Placeholder 3">
            <a:extLst>
              <a:ext uri="{FF2B5EF4-FFF2-40B4-BE49-F238E27FC236}">
                <a16:creationId xmlns:a16="http://schemas.microsoft.com/office/drawing/2014/main" id="{993F124E-AEC7-4C29-BD76-3837B6D8F6F0}"/>
              </a:ext>
            </a:extLst>
          </p:cNvPr>
          <p:cNvSpPr>
            <a:spLocks noGrp="1"/>
          </p:cNvSpPr>
          <p:nvPr>
            <p:ph type="dt" sz="half" idx="10"/>
          </p:nvPr>
        </p:nvSpPr>
        <p:spPr/>
        <p:txBody>
          <a:bodyPr/>
          <a:lstStyle/>
          <a:p>
            <a:r>
              <a:rPr lang="en-US" dirty="0"/>
              <a:t>MM.DD.20XX</a:t>
            </a:r>
            <a:endParaRPr lang="ru-RU" dirty="0"/>
          </a:p>
        </p:txBody>
      </p:sp>
    </p:spTree>
    <p:extLst>
      <p:ext uri="{BB962C8B-B14F-4D97-AF65-F5344CB8AC3E}">
        <p14:creationId xmlns:p14="http://schemas.microsoft.com/office/powerpoint/2010/main" val="3581376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Abstract background">
            <a:extLst>
              <a:ext uri="{FF2B5EF4-FFF2-40B4-BE49-F238E27FC236}">
                <a16:creationId xmlns:a16="http://schemas.microsoft.com/office/drawing/2014/main" id="{61169563-0C6E-483D-91B6-7AB8952A8FAF}"/>
              </a:ext>
            </a:extLst>
          </p:cNvPr>
          <p:cNvPicPr>
            <a:picLocks noGrp="1" noChangeAspect="1"/>
          </p:cNvPicPr>
          <p:nvPr>
            <p:ph type="pic" sz="quarter" idx="15"/>
          </p:nvPr>
        </p:nvPicPr>
        <p:blipFill rotWithShape="1">
          <a:blip r:embed="rId2">
            <a:extLst>
              <a:ext uri="{28A0092B-C50C-407E-A947-70E740481C1C}">
                <a14:useLocalDpi xmlns:a14="http://schemas.microsoft.com/office/drawing/2010/main" val="0"/>
              </a:ext>
            </a:extLst>
          </a:blip>
          <a:srcRect/>
          <a:stretch/>
        </p:blipFill>
        <p:spPr/>
      </p:pic>
      <p:sp>
        <p:nvSpPr>
          <p:cNvPr id="8" name="Slide Number Placeholder 7">
            <a:extLst>
              <a:ext uri="{FF2B5EF4-FFF2-40B4-BE49-F238E27FC236}">
                <a16:creationId xmlns:a16="http://schemas.microsoft.com/office/drawing/2014/main" id="{FE91C663-2D66-4255-91B4-906F720EB8BA}"/>
              </a:ext>
            </a:extLst>
          </p:cNvPr>
          <p:cNvSpPr>
            <a:spLocks noGrp="1"/>
          </p:cNvSpPr>
          <p:nvPr>
            <p:ph type="sldNum" sz="quarter" idx="12"/>
          </p:nvPr>
        </p:nvSpPr>
        <p:spPr/>
        <p:txBody>
          <a:bodyPr/>
          <a:lstStyle/>
          <a:p>
            <a:fld id="{8D581BC7-E183-40DB-AC97-C19EA4EB8894}" type="slidenum">
              <a:rPr lang="ru-RU" smtClean="0"/>
              <a:pPr/>
              <a:t>2</a:t>
            </a:fld>
            <a:endParaRPr lang="ru-RU" dirty="0"/>
          </a:p>
        </p:txBody>
      </p:sp>
      <p:sp>
        <p:nvSpPr>
          <p:cNvPr id="7" name="Footer Placeholder 6">
            <a:extLst>
              <a:ext uri="{FF2B5EF4-FFF2-40B4-BE49-F238E27FC236}">
                <a16:creationId xmlns:a16="http://schemas.microsoft.com/office/drawing/2014/main" id="{80B83D80-B29B-48B9-9B34-76AD9399E64D}"/>
              </a:ext>
            </a:extLst>
          </p:cNvPr>
          <p:cNvSpPr>
            <a:spLocks noGrp="1"/>
          </p:cNvSpPr>
          <p:nvPr>
            <p:ph type="ftr" sz="quarter" idx="11"/>
          </p:nvPr>
        </p:nvSpPr>
        <p:spPr/>
        <p:txBody>
          <a:bodyPr/>
          <a:lstStyle/>
          <a:p>
            <a:r>
              <a:rPr lang="en-US" dirty="0"/>
              <a:t>Sword &amp; Board</a:t>
            </a:r>
            <a:endParaRPr lang="ru-RU" dirty="0"/>
          </a:p>
        </p:txBody>
      </p:sp>
      <p:sp>
        <p:nvSpPr>
          <p:cNvPr id="6" name="Date Placeholder 5">
            <a:extLst>
              <a:ext uri="{FF2B5EF4-FFF2-40B4-BE49-F238E27FC236}">
                <a16:creationId xmlns:a16="http://schemas.microsoft.com/office/drawing/2014/main" id="{5EC88EDC-DE1B-4E22-AB2A-B461D5C81354}"/>
              </a:ext>
            </a:extLst>
          </p:cNvPr>
          <p:cNvSpPr>
            <a:spLocks noGrp="1"/>
          </p:cNvSpPr>
          <p:nvPr>
            <p:ph type="dt" sz="half" idx="10"/>
          </p:nvPr>
        </p:nvSpPr>
        <p:spPr>
          <a:xfrm>
            <a:off x="10016836" y="5878720"/>
            <a:ext cx="1336964" cy="298800"/>
          </a:xfrm>
        </p:spPr>
        <p:txBody>
          <a:bodyPr/>
          <a:lstStyle/>
          <a:p>
            <a:r>
              <a:rPr lang="en-US" sz="1400" dirty="0"/>
              <a:t>10.172018</a:t>
            </a:r>
            <a:endParaRPr lang="ru-RU" sz="1400" dirty="0"/>
          </a:p>
        </p:txBody>
      </p:sp>
      <p:sp>
        <p:nvSpPr>
          <p:cNvPr id="16" name="Title 1">
            <a:extLst>
              <a:ext uri="{FF2B5EF4-FFF2-40B4-BE49-F238E27FC236}">
                <a16:creationId xmlns:a16="http://schemas.microsoft.com/office/drawing/2014/main" id="{D1556A09-48AC-427A-8665-519E06BBDB27}"/>
              </a:ext>
            </a:extLst>
          </p:cNvPr>
          <p:cNvSpPr>
            <a:spLocks noGrp="1"/>
          </p:cNvSpPr>
          <p:nvPr>
            <p:ph type="title"/>
          </p:nvPr>
        </p:nvSpPr>
        <p:spPr>
          <a:xfrm>
            <a:off x="955889" y="914400"/>
            <a:ext cx="3828067" cy="1763566"/>
          </a:xfrm>
        </p:spPr>
        <p:txBody>
          <a:bodyPr>
            <a:noAutofit/>
          </a:bodyPr>
          <a:lstStyle/>
          <a:p>
            <a:pPr algn="ctr"/>
            <a:r>
              <a:rPr lang="en-US" sz="6000" dirty="0"/>
              <a:t>Team Members</a:t>
            </a:r>
            <a:endParaRPr lang="ru-RU" sz="6000" dirty="0"/>
          </a:p>
        </p:txBody>
      </p:sp>
      <p:sp>
        <p:nvSpPr>
          <p:cNvPr id="17" name="Subtitle 2">
            <a:extLst>
              <a:ext uri="{FF2B5EF4-FFF2-40B4-BE49-F238E27FC236}">
                <a16:creationId xmlns:a16="http://schemas.microsoft.com/office/drawing/2014/main" id="{5530C828-383C-4E4D-BEDD-19510D63CAA0}"/>
              </a:ext>
            </a:extLst>
          </p:cNvPr>
          <p:cNvSpPr txBox="1">
            <a:spLocks/>
          </p:cNvSpPr>
          <p:nvPr/>
        </p:nvSpPr>
        <p:spPr>
          <a:xfrm>
            <a:off x="536012" y="3429000"/>
            <a:ext cx="5552986" cy="1763566"/>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800" b="1" kern="1200">
                <a:solidFill>
                  <a:schemeClr val="tx1"/>
                </a:solidFill>
                <a:latin typeface="+mn-lt"/>
                <a:ea typeface="+mn-ea"/>
                <a:cs typeface="Segoe UI Semibold" panose="020B07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en-US" sz="2400" dirty="0"/>
              <a:t>Nolan Honey Lead / Back-End</a:t>
            </a:r>
          </a:p>
          <a:p>
            <a:pPr marL="457200" indent="-457200">
              <a:buFont typeface="Arial" panose="020B0604020202020204" pitchFamily="34" charset="0"/>
              <a:buChar char="•"/>
            </a:pPr>
            <a:r>
              <a:rPr lang="en-US" sz="2400" dirty="0"/>
              <a:t>Harry Archer UI / Back-End</a:t>
            </a:r>
          </a:p>
          <a:p>
            <a:pPr marL="457200" indent="-457200">
              <a:buFont typeface="Arial" panose="020B0604020202020204" pitchFamily="34" charset="0"/>
              <a:buChar char="•"/>
            </a:pPr>
            <a:r>
              <a:rPr lang="en-US" sz="2400" dirty="0"/>
              <a:t>Saif Mustaf UI / Back-End</a:t>
            </a:r>
          </a:p>
          <a:p>
            <a:pPr marL="457200" indent="-457200">
              <a:buFont typeface="Arial" panose="020B0604020202020204" pitchFamily="34" charset="0"/>
              <a:buChar char="•"/>
            </a:pPr>
            <a:r>
              <a:rPr lang="en-US" sz="2400" dirty="0"/>
              <a:t>Jan Farun Database / Back-End</a:t>
            </a:r>
            <a:endParaRPr lang="ru-RU" sz="2400" dirty="0"/>
          </a:p>
        </p:txBody>
      </p:sp>
    </p:spTree>
    <p:extLst>
      <p:ext uri="{BB962C8B-B14F-4D97-AF65-F5344CB8AC3E}">
        <p14:creationId xmlns:p14="http://schemas.microsoft.com/office/powerpoint/2010/main" val="2905111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Placeholder 26" descr="Company logo">
            <a:extLst>
              <a:ext uri="{FF2B5EF4-FFF2-40B4-BE49-F238E27FC236}">
                <a16:creationId xmlns:a16="http://schemas.microsoft.com/office/drawing/2014/main" id="{FB2A302B-5D3B-40EC-8BE1-BD296E9D1B98}"/>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5" name="Title 4">
            <a:extLst>
              <a:ext uri="{FF2B5EF4-FFF2-40B4-BE49-F238E27FC236}">
                <a16:creationId xmlns:a16="http://schemas.microsoft.com/office/drawing/2014/main" id="{EC73CEBD-6C08-4E0C-9E82-28D34A80CBB8}"/>
              </a:ext>
            </a:extLst>
          </p:cNvPr>
          <p:cNvSpPr>
            <a:spLocks noGrp="1"/>
          </p:cNvSpPr>
          <p:nvPr>
            <p:ph type="title"/>
          </p:nvPr>
        </p:nvSpPr>
        <p:spPr/>
        <p:txBody>
          <a:bodyPr/>
          <a:lstStyle/>
          <a:p>
            <a:r>
              <a:rPr lang="en-US" dirty="0"/>
              <a:t>OUR TEAM SLIDE</a:t>
            </a:r>
            <a:endParaRPr lang="ru-RU" dirty="0"/>
          </a:p>
        </p:txBody>
      </p:sp>
      <p:sp>
        <p:nvSpPr>
          <p:cNvPr id="6" name="Text Placeholder 5">
            <a:extLst>
              <a:ext uri="{FF2B5EF4-FFF2-40B4-BE49-F238E27FC236}">
                <a16:creationId xmlns:a16="http://schemas.microsoft.com/office/drawing/2014/main" id="{729B071F-0D12-4804-81BF-4FFB907A216A}"/>
              </a:ext>
            </a:extLst>
          </p:cNvPr>
          <p:cNvSpPr>
            <a:spLocks noGrp="1"/>
          </p:cNvSpPr>
          <p:nvPr>
            <p:ph type="body" idx="1"/>
          </p:nvPr>
        </p:nvSpPr>
        <p:spPr/>
        <p:txBody>
          <a:bodyPr/>
          <a:lstStyle/>
          <a:p>
            <a:r>
              <a:rPr lang="en-US" dirty="0"/>
              <a:t>LOREM IPSUM DOLOR SIT AMET, CONSECTETUER ADIPISCING ELIT. MAECENAS PORTTITOR</a:t>
            </a:r>
          </a:p>
        </p:txBody>
      </p:sp>
      <p:pic>
        <p:nvPicPr>
          <p:cNvPr id="29" name="Picture Placeholder 28" descr="Team member photo">
            <a:extLst>
              <a:ext uri="{FF2B5EF4-FFF2-40B4-BE49-F238E27FC236}">
                <a16:creationId xmlns:a16="http://schemas.microsoft.com/office/drawing/2014/main" id="{A708FADF-CDF9-4068-A8FE-942FF9B74D1A}"/>
              </a:ext>
            </a:extLst>
          </p:cNvPr>
          <p:cNvPicPr>
            <a:picLocks noGrp="1" noChangeAspect="1"/>
          </p:cNvPicPr>
          <p:nvPr>
            <p:ph type="pic" sz="quarter" idx="33"/>
          </p:nvPr>
        </p:nvPicPr>
        <p:blipFill>
          <a:blip r:embed="rId4">
            <a:extLst>
              <a:ext uri="{28A0092B-C50C-407E-A947-70E740481C1C}">
                <a14:useLocalDpi xmlns:a14="http://schemas.microsoft.com/office/drawing/2010/main" val="0"/>
              </a:ext>
            </a:extLst>
          </a:blip>
          <a:srcRect/>
          <a:stretch>
            <a:fillRect/>
          </a:stretch>
        </p:blipFill>
        <p:spPr/>
      </p:pic>
      <p:sp>
        <p:nvSpPr>
          <p:cNvPr id="9" name="Text Placeholder 8">
            <a:extLst>
              <a:ext uri="{FF2B5EF4-FFF2-40B4-BE49-F238E27FC236}">
                <a16:creationId xmlns:a16="http://schemas.microsoft.com/office/drawing/2014/main" id="{E8E00B54-1018-41A0-92AF-46D993630EBD}"/>
              </a:ext>
            </a:extLst>
          </p:cNvPr>
          <p:cNvSpPr>
            <a:spLocks noGrp="1"/>
          </p:cNvSpPr>
          <p:nvPr>
            <p:ph type="body" idx="16"/>
          </p:nvPr>
        </p:nvSpPr>
        <p:spPr/>
        <p:txBody>
          <a:bodyPr>
            <a:normAutofit/>
          </a:bodyPr>
          <a:lstStyle/>
          <a:p>
            <a:r>
              <a:rPr lang="en-US" dirty="0"/>
              <a:t>Angelica Astrom</a:t>
            </a:r>
          </a:p>
        </p:txBody>
      </p:sp>
      <p:sp>
        <p:nvSpPr>
          <p:cNvPr id="8" name="Text Placeholder 7">
            <a:extLst>
              <a:ext uri="{FF2B5EF4-FFF2-40B4-BE49-F238E27FC236}">
                <a16:creationId xmlns:a16="http://schemas.microsoft.com/office/drawing/2014/main" id="{8B8E9E7A-1401-4E48-8C01-EA96A17BDF2A}"/>
              </a:ext>
            </a:extLst>
          </p:cNvPr>
          <p:cNvSpPr>
            <a:spLocks noGrp="1"/>
          </p:cNvSpPr>
          <p:nvPr>
            <p:ph type="body" idx="14"/>
          </p:nvPr>
        </p:nvSpPr>
        <p:spPr/>
        <p:txBody>
          <a:bodyPr/>
          <a:lstStyle/>
          <a:p>
            <a:r>
              <a:rPr lang="en-US" dirty="0"/>
              <a:t>Team Member Title</a:t>
            </a:r>
            <a:endParaRPr lang="ru-RU" dirty="0"/>
          </a:p>
        </p:txBody>
      </p:sp>
      <p:pic>
        <p:nvPicPr>
          <p:cNvPr id="33" name="Picture Placeholder 32" descr="Team member photo">
            <a:extLst>
              <a:ext uri="{FF2B5EF4-FFF2-40B4-BE49-F238E27FC236}">
                <a16:creationId xmlns:a16="http://schemas.microsoft.com/office/drawing/2014/main" id="{F95B48C7-C603-448B-812B-C71705CF1B75}"/>
              </a:ext>
            </a:extLst>
          </p:cNvPr>
          <p:cNvPicPr>
            <a:picLocks noGrp="1" noChangeAspect="1"/>
          </p:cNvPicPr>
          <p:nvPr>
            <p:ph type="pic" sz="quarter" idx="39"/>
          </p:nvPr>
        </p:nvPicPr>
        <p:blipFill>
          <a:blip r:embed="rId5">
            <a:extLst>
              <a:ext uri="{28A0092B-C50C-407E-A947-70E740481C1C}">
                <a14:useLocalDpi xmlns:a14="http://schemas.microsoft.com/office/drawing/2010/main" val="0"/>
              </a:ext>
            </a:extLst>
          </a:blip>
          <a:srcRect/>
          <a:stretch>
            <a:fillRect/>
          </a:stretch>
        </p:blipFill>
        <p:spPr/>
      </p:pic>
      <p:sp>
        <p:nvSpPr>
          <p:cNvPr id="15" name="Text Placeholder 14">
            <a:extLst>
              <a:ext uri="{FF2B5EF4-FFF2-40B4-BE49-F238E27FC236}">
                <a16:creationId xmlns:a16="http://schemas.microsoft.com/office/drawing/2014/main" id="{EA6A43FA-5FFA-484D-8D0E-4C7A54F256A7}"/>
              </a:ext>
            </a:extLst>
          </p:cNvPr>
          <p:cNvSpPr>
            <a:spLocks noGrp="1"/>
          </p:cNvSpPr>
          <p:nvPr>
            <p:ph type="body" idx="38"/>
          </p:nvPr>
        </p:nvSpPr>
        <p:spPr/>
        <p:txBody>
          <a:bodyPr>
            <a:normAutofit/>
          </a:bodyPr>
          <a:lstStyle/>
          <a:p>
            <a:r>
              <a:rPr lang="en-US" dirty="0"/>
              <a:t>Ian Hansson</a:t>
            </a:r>
          </a:p>
        </p:txBody>
      </p:sp>
      <p:sp>
        <p:nvSpPr>
          <p:cNvPr id="14" name="Text Placeholder 13">
            <a:extLst>
              <a:ext uri="{FF2B5EF4-FFF2-40B4-BE49-F238E27FC236}">
                <a16:creationId xmlns:a16="http://schemas.microsoft.com/office/drawing/2014/main" id="{35DC5F9B-BC45-47B1-9569-03F24C5366F9}"/>
              </a:ext>
            </a:extLst>
          </p:cNvPr>
          <p:cNvSpPr>
            <a:spLocks noGrp="1"/>
          </p:cNvSpPr>
          <p:nvPr>
            <p:ph type="body" idx="37"/>
          </p:nvPr>
        </p:nvSpPr>
        <p:spPr/>
        <p:txBody>
          <a:bodyPr/>
          <a:lstStyle/>
          <a:p>
            <a:r>
              <a:rPr lang="en-US" dirty="0"/>
              <a:t>Team Member Title</a:t>
            </a:r>
            <a:endParaRPr lang="ru-RU" dirty="0"/>
          </a:p>
        </p:txBody>
      </p:sp>
      <p:pic>
        <p:nvPicPr>
          <p:cNvPr id="37" name="Picture Placeholder 36" descr="Team member photo">
            <a:extLst>
              <a:ext uri="{FF2B5EF4-FFF2-40B4-BE49-F238E27FC236}">
                <a16:creationId xmlns:a16="http://schemas.microsoft.com/office/drawing/2014/main" id="{F1002F14-48E2-4C6C-8D4B-E53C0E3ACF27}"/>
              </a:ext>
            </a:extLst>
          </p:cNvPr>
          <p:cNvPicPr>
            <a:picLocks noGrp="1" noChangeAspect="1"/>
          </p:cNvPicPr>
          <p:nvPr>
            <p:ph type="pic" sz="quarter" idx="45"/>
          </p:nvPr>
        </p:nvPicPr>
        <p:blipFill>
          <a:blip r:embed="rId6">
            <a:extLst>
              <a:ext uri="{28A0092B-C50C-407E-A947-70E740481C1C}">
                <a14:useLocalDpi xmlns:a14="http://schemas.microsoft.com/office/drawing/2010/main" val="0"/>
              </a:ext>
            </a:extLst>
          </a:blip>
          <a:srcRect/>
          <a:stretch>
            <a:fillRect/>
          </a:stretch>
        </p:blipFill>
        <p:spPr/>
      </p:pic>
      <p:sp>
        <p:nvSpPr>
          <p:cNvPr id="21" name="Text Placeholder 20">
            <a:extLst>
              <a:ext uri="{FF2B5EF4-FFF2-40B4-BE49-F238E27FC236}">
                <a16:creationId xmlns:a16="http://schemas.microsoft.com/office/drawing/2014/main" id="{147D9385-B136-49E1-B50C-69B506A798B8}"/>
              </a:ext>
            </a:extLst>
          </p:cNvPr>
          <p:cNvSpPr>
            <a:spLocks noGrp="1"/>
          </p:cNvSpPr>
          <p:nvPr>
            <p:ph type="body" idx="44"/>
          </p:nvPr>
        </p:nvSpPr>
        <p:spPr/>
        <p:txBody>
          <a:bodyPr>
            <a:normAutofit/>
          </a:bodyPr>
          <a:lstStyle/>
          <a:p>
            <a:r>
              <a:rPr lang="en-US" dirty="0"/>
              <a:t>Jens Martensson</a:t>
            </a:r>
          </a:p>
        </p:txBody>
      </p:sp>
      <p:sp>
        <p:nvSpPr>
          <p:cNvPr id="20" name="Text Placeholder 19">
            <a:extLst>
              <a:ext uri="{FF2B5EF4-FFF2-40B4-BE49-F238E27FC236}">
                <a16:creationId xmlns:a16="http://schemas.microsoft.com/office/drawing/2014/main" id="{41A02D9C-967F-448E-86B7-F059F13F3C49}"/>
              </a:ext>
            </a:extLst>
          </p:cNvPr>
          <p:cNvSpPr>
            <a:spLocks noGrp="1"/>
          </p:cNvSpPr>
          <p:nvPr>
            <p:ph type="body" idx="43"/>
          </p:nvPr>
        </p:nvSpPr>
        <p:spPr/>
        <p:txBody>
          <a:bodyPr/>
          <a:lstStyle/>
          <a:p>
            <a:r>
              <a:rPr lang="en-US" dirty="0"/>
              <a:t>Team Member Title</a:t>
            </a:r>
            <a:endParaRPr lang="ru-RU" dirty="0"/>
          </a:p>
        </p:txBody>
      </p:sp>
      <p:pic>
        <p:nvPicPr>
          <p:cNvPr id="31" name="Picture Placeholder 30" descr="Team member photo">
            <a:extLst>
              <a:ext uri="{FF2B5EF4-FFF2-40B4-BE49-F238E27FC236}">
                <a16:creationId xmlns:a16="http://schemas.microsoft.com/office/drawing/2014/main" id="{D5DA1A83-8A79-4EA5-9999-C608FC485F96}"/>
              </a:ext>
            </a:extLst>
          </p:cNvPr>
          <p:cNvPicPr>
            <a:picLocks noGrp="1" noChangeAspect="1"/>
          </p:cNvPicPr>
          <p:nvPr>
            <p:ph type="pic" sz="quarter" idx="36"/>
          </p:nvPr>
        </p:nvPicPr>
        <p:blipFill>
          <a:blip r:embed="rId4">
            <a:extLst>
              <a:ext uri="{28A0092B-C50C-407E-A947-70E740481C1C}">
                <a14:useLocalDpi xmlns:a14="http://schemas.microsoft.com/office/drawing/2010/main" val="0"/>
              </a:ext>
            </a:extLst>
          </a:blip>
          <a:srcRect/>
          <a:stretch>
            <a:fillRect/>
          </a:stretch>
        </p:blipFill>
        <p:spPr/>
      </p:pic>
      <p:sp>
        <p:nvSpPr>
          <p:cNvPr id="12" name="Text Placeholder 11">
            <a:extLst>
              <a:ext uri="{FF2B5EF4-FFF2-40B4-BE49-F238E27FC236}">
                <a16:creationId xmlns:a16="http://schemas.microsoft.com/office/drawing/2014/main" id="{B11CC907-EFCA-4CEC-AC44-3398B08E17B6}"/>
              </a:ext>
            </a:extLst>
          </p:cNvPr>
          <p:cNvSpPr>
            <a:spLocks noGrp="1"/>
          </p:cNvSpPr>
          <p:nvPr>
            <p:ph type="body" idx="35"/>
          </p:nvPr>
        </p:nvSpPr>
        <p:spPr/>
        <p:txBody>
          <a:bodyPr/>
          <a:lstStyle/>
          <a:p>
            <a:r>
              <a:rPr lang="en-US" dirty="0"/>
              <a:t>Angelica Astrom</a:t>
            </a:r>
          </a:p>
        </p:txBody>
      </p:sp>
      <p:sp>
        <p:nvSpPr>
          <p:cNvPr id="11" name="Text Placeholder 10">
            <a:extLst>
              <a:ext uri="{FF2B5EF4-FFF2-40B4-BE49-F238E27FC236}">
                <a16:creationId xmlns:a16="http://schemas.microsoft.com/office/drawing/2014/main" id="{4B8E0463-D6FB-4AF0-B713-3509AC7FCDF3}"/>
              </a:ext>
            </a:extLst>
          </p:cNvPr>
          <p:cNvSpPr>
            <a:spLocks noGrp="1"/>
          </p:cNvSpPr>
          <p:nvPr>
            <p:ph type="body" idx="34"/>
          </p:nvPr>
        </p:nvSpPr>
        <p:spPr/>
        <p:txBody>
          <a:bodyPr/>
          <a:lstStyle/>
          <a:p>
            <a:r>
              <a:rPr lang="en-US" dirty="0"/>
              <a:t>Team Member Title</a:t>
            </a:r>
            <a:endParaRPr lang="ru-RU" dirty="0"/>
          </a:p>
        </p:txBody>
      </p:sp>
      <p:pic>
        <p:nvPicPr>
          <p:cNvPr id="35" name="Picture Placeholder 34" descr="Team member photo">
            <a:extLst>
              <a:ext uri="{FF2B5EF4-FFF2-40B4-BE49-F238E27FC236}">
                <a16:creationId xmlns:a16="http://schemas.microsoft.com/office/drawing/2014/main" id="{15B06B14-F8EB-4DD3-935C-A919FA6B579E}"/>
              </a:ext>
            </a:extLst>
          </p:cNvPr>
          <p:cNvPicPr>
            <a:picLocks noGrp="1" noChangeAspect="1"/>
          </p:cNvPicPr>
          <p:nvPr>
            <p:ph type="pic" sz="quarter" idx="42"/>
          </p:nvPr>
        </p:nvPicPr>
        <p:blipFill>
          <a:blip r:embed="rId5">
            <a:extLst>
              <a:ext uri="{28A0092B-C50C-407E-A947-70E740481C1C}">
                <a14:useLocalDpi xmlns:a14="http://schemas.microsoft.com/office/drawing/2010/main" val="0"/>
              </a:ext>
            </a:extLst>
          </a:blip>
          <a:srcRect/>
          <a:stretch>
            <a:fillRect/>
          </a:stretch>
        </p:blipFill>
        <p:spPr/>
      </p:pic>
      <p:sp>
        <p:nvSpPr>
          <p:cNvPr id="18" name="Text Placeholder 17">
            <a:extLst>
              <a:ext uri="{FF2B5EF4-FFF2-40B4-BE49-F238E27FC236}">
                <a16:creationId xmlns:a16="http://schemas.microsoft.com/office/drawing/2014/main" id="{69CBA094-5068-4A31-8608-0B82623441B0}"/>
              </a:ext>
            </a:extLst>
          </p:cNvPr>
          <p:cNvSpPr>
            <a:spLocks noGrp="1"/>
          </p:cNvSpPr>
          <p:nvPr>
            <p:ph type="body" idx="41"/>
          </p:nvPr>
        </p:nvSpPr>
        <p:spPr/>
        <p:txBody>
          <a:bodyPr/>
          <a:lstStyle/>
          <a:p>
            <a:r>
              <a:rPr lang="en-US" dirty="0"/>
              <a:t>Ian Hansson</a:t>
            </a:r>
          </a:p>
        </p:txBody>
      </p:sp>
      <p:sp>
        <p:nvSpPr>
          <p:cNvPr id="17" name="Text Placeholder 16">
            <a:extLst>
              <a:ext uri="{FF2B5EF4-FFF2-40B4-BE49-F238E27FC236}">
                <a16:creationId xmlns:a16="http://schemas.microsoft.com/office/drawing/2014/main" id="{D3FB2709-DCAC-409A-A8AC-512006324CA0}"/>
              </a:ext>
            </a:extLst>
          </p:cNvPr>
          <p:cNvSpPr>
            <a:spLocks noGrp="1"/>
          </p:cNvSpPr>
          <p:nvPr>
            <p:ph type="body" idx="40"/>
          </p:nvPr>
        </p:nvSpPr>
        <p:spPr/>
        <p:txBody>
          <a:bodyPr/>
          <a:lstStyle/>
          <a:p>
            <a:r>
              <a:rPr lang="en-US" dirty="0"/>
              <a:t>Team Member Title</a:t>
            </a:r>
            <a:endParaRPr lang="ru-RU" dirty="0"/>
          </a:p>
        </p:txBody>
      </p:sp>
      <p:pic>
        <p:nvPicPr>
          <p:cNvPr id="39" name="Picture Placeholder 38" descr="Team member photo">
            <a:extLst>
              <a:ext uri="{FF2B5EF4-FFF2-40B4-BE49-F238E27FC236}">
                <a16:creationId xmlns:a16="http://schemas.microsoft.com/office/drawing/2014/main" id="{17AC82E1-4FC1-4FDD-95AF-9A92CEFFC144}"/>
              </a:ext>
            </a:extLst>
          </p:cNvPr>
          <p:cNvPicPr>
            <a:picLocks noGrp="1" noChangeAspect="1"/>
          </p:cNvPicPr>
          <p:nvPr>
            <p:ph type="pic" sz="quarter" idx="48"/>
          </p:nvPr>
        </p:nvPicPr>
        <p:blipFill>
          <a:blip r:embed="rId6">
            <a:extLst>
              <a:ext uri="{28A0092B-C50C-407E-A947-70E740481C1C}">
                <a14:useLocalDpi xmlns:a14="http://schemas.microsoft.com/office/drawing/2010/main" val="0"/>
              </a:ext>
            </a:extLst>
          </a:blip>
          <a:srcRect/>
          <a:stretch>
            <a:fillRect/>
          </a:stretch>
        </p:blipFill>
        <p:spPr/>
      </p:pic>
      <p:sp>
        <p:nvSpPr>
          <p:cNvPr id="24" name="Text Placeholder 23">
            <a:extLst>
              <a:ext uri="{FF2B5EF4-FFF2-40B4-BE49-F238E27FC236}">
                <a16:creationId xmlns:a16="http://schemas.microsoft.com/office/drawing/2014/main" id="{3E78F880-37A0-44ED-9FE3-072A94BE41C0}"/>
              </a:ext>
            </a:extLst>
          </p:cNvPr>
          <p:cNvSpPr>
            <a:spLocks noGrp="1"/>
          </p:cNvSpPr>
          <p:nvPr>
            <p:ph type="body" idx="47"/>
          </p:nvPr>
        </p:nvSpPr>
        <p:spPr/>
        <p:txBody>
          <a:bodyPr/>
          <a:lstStyle/>
          <a:p>
            <a:r>
              <a:rPr lang="en-US" dirty="0"/>
              <a:t>Jens Martensson</a:t>
            </a:r>
          </a:p>
        </p:txBody>
      </p:sp>
      <p:sp>
        <p:nvSpPr>
          <p:cNvPr id="23" name="Text Placeholder 22">
            <a:extLst>
              <a:ext uri="{FF2B5EF4-FFF2-40B4-BE49-F238E27FC236}">
                <a16:creationId xmlns:a16="http://schemas.microsoft.com/office/drawing/2014/main" id="{B4AF37E2-1BAA-4437-8BC1-97C399F3C70F}"/>
              </a:ext>
            </a:extLst>
          </p:cNvPr>
          <p:cNvSpPr>
            <a:spLocks noGrp="1"/>
          </p:cNvSpPr>
          <p:nvPr>
            <p:ph type="body" idx="46"/>
          </p:nvPr>
        </p:nvSpPr>
        <p:spPr/>
        <p:txBody>
          <a:bodyPr/>
          <a:lstStyle/>
          <a:p>
            <a:r>
              <a:rPr lang="en-US" dirty="0"/>
              <a:t>Team Member Title</a:t>
            </a:r>
            <a:endParaRPr lang="ru-RU" dirty="0"/>
          </a:p>
        </p:txBody>
      </p:sp>
      <p:sp>
        <p:nvSpPr>
          <p:cNvPr id="4" name="Slide Number Placeholder 3">
            <a:extLst>
              <a:ext uri="{FF2B5EF4-FFF2-40B4-BE49-F238E27FC236}">
                <a16:creationId xmlns:a16="http://schemas.microsoft.com/office/drawing/2014/main" id="{B07308EF-8E55-47A7-8860-7C83879E80E5}"/>
              </a:ext>
            </a:extLst>
          </p:cNvPr>
          <p:cNvSpPr>
            <a:spLocks noGrp="1"/>
          </p:cNvSpPr>
          <p:nvPr>
            <p:ph type="sldNum" sz="quarter" idx="12"/>
          </p:nvPr>
        </p:nvSpPr>
        <p:spPr/>
        <p:txBody>
          <a:bodyPr/>
          <a:lstStyle/>
          <a:p>
            <a:fld id="{8D581BC7-E183-40DB-AC97-C19EA4EB8894}" type="slidenum">
              <a:rPr lang="ru-RU" smtClean="0"/>
              <a:t>20</a:t>
            </a:fld>
            <a:endParaRPr lang="ru-RU" dirty="0"/>
          </a:p>
        </p:txBody>
      </p:sp>
      <p:sp>
        <p:nvSpPr>
          <p:cNvPr id="3" name="Footer Placeholder 2">
            <a:extLst>
              <a:ext uri="{FF2B5EF4-FFF2-40B4-BE49-F238E27FC236}">
                <a16:creationId xmlns:a16="http://schemas.microsoft.com/office/drawing/2014/main" id="{10A2A28C-687F-445D-9377-8CE82F013555}"/>
              </a:ext>
            </a:extLst>
          </p:cNvPr>
          <p:cNvSpPr>
            <a:spLocks noGrp="1"/>
          </p:cNvSpPr>
          <p:nvPr>
            <p:ph type="ftr" sz="quarter" idx="11"/>
          </p:nvPr>
        </p:nvSpPr>
        <p:spPr/>
        <p:txBody>
          <a:bodyPr/>
          <a:lstStyle/>
          <a:p>
            <a:r>
              <a:rPr lang="en-US" dirty="0"/>
              <a:t>ADD A FOOTER</a:t>
            </a:r>
            <a:endParaRPr lang="ru-RU" dirty="0"/>
          </a:p>
        </p:txBody>
      </p:sp>
      <p:sp>
        <p:nvSpPr>
          <p:cNvPr id="2" name="Date Placeholder 1">
            <a:extLst>
              <a:ext uri="{FF2B5EF4-FFF2-40B4-BE49-F238E27FC236}">
                <a16:creationId xmlns:a16="http://schemas.microsoft.com/office/drawing/2014/main" id="{9AC057B3-EF94-4CBD-B7DB-DB85697B0AD6}"/>
              </a:ext>
            </a:extLst>
          </p:cNvPr>
          <p:cNvSpPr>
            <a:spLocks noGrp="1"/>
          </p:cNvSpPr>
          <p:nvPr>
            <p:ph type="dt" sz="half" idx="10"/>
          </p:nvPr>
        </p:nvSpPr>
        <p:spPr/>
        <p:txBody>
          <a:bodyPr/>
          <a:lstStyle/>
          <a:p>
            <a:r>
              <a:rPr lang="en-US" dirty="0"/>
              <a:t>MM.DD.20XX</a:t>
            </a:r>
            <a:endParaRPr lang="ru-RU" dirty="0"/>
          </a:p>
        </p:txBody>
      </p:sp>
    </p:spTree>
    <p:extLst>
      <p:ext uri="{BB962C8B-B14F-4D97-AF65-F5344CB8AC3E}">
        <p14:creationId xmlns:p14="http://schemas.microsoft.com/office/powerpoint/2010/main" val="40318507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descr="Company logo">
            <a:extLst>
              <a:ext uri="{FF2B5EF4-FFF2-40B4-BE49-F238E27FC236}">
                <a16:creationId xmlns:a16="http://schemas.microsoft.com/office/drawing/2014/main" id="{6CEE2AB6-77F9-42A9-87B8-B3F629E6B0A5}"/>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2" name="Title 1">
            <a:extLst>
              <a:ext uri="{FF2B5EF4-FFF2-40B4-BE49-F238E27FC236}">
                <a16:creationId xmlns:a16="http://schemas.microsoft.com/office/drawing/2014/main" id="{C7EE037F-A730-41CA-8CC6-20499D3EA54A}"/>
              </a:ext>
            </a:extLst>
          </p:cNvPr>
          <p:cNvSpPr>
            <a:spLocks noGrp="1"/>
          </p:cNvSpPr>
          <p:nvPr>
            <p:ph type="title"/>
          </p:nvPr>
        </p:nvSpPr>
        <p:spPr/>
        <p:txBody>
          <a:bodyPr/>
          <a:lstStyle/>
          <a:p>
            <a:r>
              <a:rPr lang="en-US" dirty="0"/>
              <a:t>FUNDING</a:t>
            </a:r>
            <a:endParaRPr lang="ru-RU" dirty="0"/>
          </a:p>
        </p:txBody>
      </p:sp>
      <p:sp>
        <p:nvSpPr>
          <p:cNvPr id="3" name="Text Placeholder 2">
            <a:extLst>
              <a:ext uri="{FF2B5EF4-FFF2-40B4-BE49-F238E27FC236}">
                <a16:creationId xmlns:a16="http://schemas.microsoft.com/office/drawing/2014/main" id="{3ABA1C75-C69D-4D41-A555-3BFDFAB3B2C7}"/>
              </a:ext>
            </a:extLst>
          </p:cNvPr>
          <p:cNvSpPr>
            <a:spLocks noGrp="1"/>
          </p:cNvSpPr>
          <p:nvPr>
            <p:ph type="body" idx="1"/>
          </p:nvPr>
        </p:nvSpPr>
        <p:spPr/>
        <p:txBody>
          <a:bodyPr/>
          <a:lstStyle/>
          <a:p>
            <a:r>
              <a:rPr lang="en-US" dirty="0"/>
              <a:t>LOREM IPSUM DOLOR SIT AMET, CONSECTETUER ADIPISCING ELIT. MAECENAS PORTTITOR</a:t>
            </a:r>
          </a:p>
        </p:txBody>
      </p:sp>
      <p:sp>
        <p:nvSpPr>
          <p:cNvPr id="8" name="Text Placeholder 7">
            <a:extLst>
              <a:ext uri="{FF2B5EF4-FFF2-40B4-BE49-F238E27FC236}">
                <a16:creationId xmlns:a16="http://schemas.microsoft.com/office/drawing/2014/main" id="{C4D0DF72-0ED9-4177-AA9F-92155707E580}"/>
              </a:ext>
            </a:extLst>
          </p:cNvPr>
          <p:cNvSpPr>
            <a:spLocks noGrp="1"/>
          </p:cNvSpPr>
          <p:nvPr>
            <p:ph type="body" idx="34"/>
          </p:nvPr>
        </p:nvSpPr>
        <p:spPr/>
        <p:txBody>
          <a:bodyPr/>
          <a:lstStyle/>
          <a:p>
            <a:r>
              <a:rPr lang="en-US" dirty="0"/>
              <a:t>$1,500,000</a:t>
            </a:r>
            <a:endParaRPr lang="ru-RU" dirty="0"/>
          </a:p>
        </p:txBody>
      </p:sp>
      <p:sp>
        <p:nvSpPr>
          <p:cNvPr id="9" name="Text Placeholder 8">
            <a:extLst>
              <a:ext uri="{FF2B5EF4-FFF2-40B4-BE49-F238E27FC236}">
                <a16:creationId xmlns:a16="http://schemas.microsoft.com/office/drawing/2014/main" id="{3248500B-B1C0-4B93-A5C8-F3528E3F0940}"/>
              </a:ext>
            </a:extLst>
          </p:cNvPr>
          <p:cNvSpPr>
            <a:spLocks noGrp="1"/>
          </p:cNvSpPr>
          <p:nvPr>
            <p:ph type="body" idx="42"/>
          </p:nvPr>
        </p:nvSpPr>
        <p:spPr/>
        <p:txBody>
          <a:bodyPr/>
          <a:lstStyle/>
          <a:p>
            <a:r>
              <a:rPr lang="en-US" dirty="0"/>
              <a:t>Category Title</a:t>
            </a:r>
            <a:endParaRPr lang="ru-RU" dirty="0"/>
          </a:p>
        </p:txBody>
      </p:sp>
      <p:sp>
        <p:nvSpPr>
          <p:cNvPr id="10" name="Text Placeholder 9">
            <a:extLst>
              <a:ext uri="{FF2B5EF4-FFF2-40B4-BE49-F238E27FC236}">
                <a16:creationId xmlns:a16="http://schemas.microsoft.com/office/drawing/2014/main" id="{FC0926F0-25F5-4366-A9CC-C019C576C641}"/>
              </a:ext>
            </a:extLst>
          </p:cNvPr>
          <p:cNvSpPr>
            <a:spLocks noGrp="1"/>
          </p:cNvSpPr>
          <p:nvPr>
            <p:ph type="body" idx="45"/>
          </p:nvPr>
        </p:nvSpPr>
        <p:spPr/>
        <p:txBody>
          <a:bodyPr/>
          <a:lstStyle/>
          <a:p>
            <a:r>
              <a:rPr lang="en-US" dirty="0"/>
              <a:t>$1,500,000</a:t>
            </a:r>
            <a:endParaRPr lang="ru-RU" dirty="0"/>
          </a:p>
        </p:txBody>
      </p:sp>
      <p:sp>
        <p:nvSpPr>
          <p:cNvPr id="11" name="Text Placeholder 10">
            <a:extLst>
              <a:ext uri="{FF2B5EF4-FFF2-40B4-BE49-F238E27FC236}">
                <a16:creationId xmlns:a16="http://schemas.microsoft.com/office/drawing/2014/main" id="{10F7DD00-2746-4E1D-9ED9-2A2A45757651}"/>
              </a:ext>
            </a:extLst>
          </p:cNvPr>
          <p:cNvSpPr>
            <a:spLocks noGrp="1"/>
          </p:cNvSpPr>
          <p:nvPr>
            <p:ph type="body" idx="46"/>
          </p:nvPr>
        </p:nvSpPr>
        <p:spPr/>
        <p:txBody>
          <a:bodyPr/>
          <a:lstStyle/>
          <a:p>
            <a:r>
              <a:rPr lang="en-US" dirty="0"/>
              <a:t>Category Title</a:t>
            </a:r>
            <a:endParaRPr lang="ru-RU" dirty="0"/>
          </a:p>
        </p:txBody>
      </p:sp>
      <p:sp>
        <p:nvSpPr>
          <p:cNvPr id="12" name="Text Placeholder 11">
            <a:extLst>
              <a:ext uri="{FF2B5EF4-FFF2-40B4-BE49-F238E27FC236}">
                <a16:creationId xmlns:a16="http://schemas.microsoft.com/office/drawing/2014/main" id="{E06AE86F-CBE5-4A5D-B862-6A87F5A8538C}"/>
              </a:ext>
            </a:extLst>
          </p:cNvPr>
          <p:cNvSpPr>
            <a:spLocks noGrp="1"/>
          </p:cNvSpPr>
          <p:nvPr>
            <p:ph type="body" idx="47"/>
          </p:nvPr>
        </p:nvSpPr>
        <p:spPr/>
        <p:txBody>
          <a:bodyPr/>
          <a:lstStyle/>
          <a:p>
            <a:r>
              <a:rPr lang="en-US" dirty="0"/>
              <a:t>$1,500,000</a:t>
            </a:r>
            <a:endParaRPr lang="ru-RU" dirty="0"/>
          </a:p>
        </p:txBody>
      </p:sp>
      <p:sp>
        <p:nvSpPr>
          <p:cNvPr id="13" name="Text Placeholder 12">
            <a:extLst>
              <a:ext uri="{FF2B5EF4-FFF2-40B4-BE49-F238E27FC236}">
                <a16:creationId xmlns:a16="http://schemas.microsoft.com/office/drawing/2014/main" id="{68F52BDF-E8EE-4030-93B5-FDB571BFF38E}"/>
              </a:ext>
            </a:extLst>
          </p:cNvPr>
          <p:cNvSpPr>
            <a:spLocks noGrp="1"/>
          </p:cNvSpPr>
          <p:nvPr>
            <p:ph type="body" idx="48"/>
          </p:nvPr>
        </p:nvSpPr>
        <p:spPr/>
        <p:txBody>
          <a:bodyPr/>
          <a:lstStyle/>
          <a:p>
            <a:r>
              <a:rPr lang="en-US" dirty="0"/>
              <a:t>Category Title</a:t>
            </a:r>
            <a:endParaRPr lang="ru-RU" dirty="0"/>
          </a:p>
        </p:txBody>
      </p:sp>
      <p:sp>
        <p:nvSpPr>
          <p:cNvPr id="14" name="Text Placeholder 13">
            <a:extLst>
              <a:ext uri="{FF2B5EF4-FFF2-40B4-BE49-F238E27FC236}">
                <a16:creationId xmlns:a16="http://schemas.microsoft.com/office/drawing/2014/main" id="{BBD4E04C-CA27-41FE-B45E-FEF8371A03F1}"/>
              </a:ext>
            </a:extLst>
          </p:cNvPr>
          <p:cNvSpPr>
            <a:spLocks noGrp="1"/>
          </p:cNvSpPr>
          <p:nvPr>
            <p:ph type="body" idx="49"/>
          </p:nvPr>
        </p:nvSpPr>
        <p:spPr/>
        <p:txBody>
          <a:bodyPr/>
          <a:lstStyle/>
          <a:p>
            <a:r>
              <a:rPr lang="en-US" dirty="0"/>
              <a:t>$1,500,000</a:t>
            </a:r>
            <a:endParaRPr lang="ru-RU" dirty="0"/>
          </a:p>
        </p:txBody>
      </p:sp>
      <p:sp>
        <p:nvSpPr>
          <p:cNvPr id="15" name="Text Placeholder 14">
            <a:extLst>
              <a:ext uri="{FF2B5EF4-FFF2-40B4-BE49-F238E27FC236}">
                <a16:creationId xmlns:a16="http://schemas.microsoft.com/office/drawing/2014/main" id="{55D1607E-8654-400A-85C7-8239EF17935F}"/>
              </a:ext>
            </a:extLst>
          </p:cNvPr>
          <p:cNvSpPr>
            <a:spLocks noGrp="1"/>
          </p:cNvSpPr>
          <p:nvPr>
            <p:ph type="body" idx="50"/>
          </p:nvPr>
        </p:nvSpPr>
        <p:spPr/>
        <p:txBody>
          <a:bodyPr/>
          <a:lstStyle/>
          <a:p>
            <a:r>
              <a:rPr lang="en-US" dirty="0"/>
              <a:t>Category Title</a:t>
            </a:r>
            <a:endParaRPr lang="ru-RU" dirty="0"/>
          </a:p>
        </p:txBody>
      </p:sp>
      <p:sp>
        <p:nvSpPr>
          <p:cNvPr id="16" name="Text Placeholder 15">
            <a:extLst>
              <a:ext uri="{FF2B5EF4-FFF2-40B4-BE49-F238E27FC236}">
                <a16:creationId xmlns:a16="http://schemas.microsoft.com/office/drawing/2014/main" id="{B3898360-1205-49DF-846A-7D37E0219C01}"/>
              </a:ext>
            </a:extLst>
          </p:cNvPr>
          <p:cNvSpPr>
            <a:spLocks noGrp="1"/>
          </p:cNvSpPr>
          <p:nvPr>
            <p:ph type="body" idx="51"/>
          </p:nvPr>
        </p:nvSpPr>
        <p:spPr/>
        <p:txBody>
          <a:bodyPr/>
          <a:lstStyle/>
          <a:p>
            <a:r>
              <a:rPr lang="en-US" dirty="0"/>
              <a:t>$2,500,000</a:t>
            </a:r>
            <a:endParaRPr lang="ru-RU" dirty="0"/>
          </a:p>
        </p:txBody>
      </p:sp>
      <p:sp>
        <p:nvSpPr>
          <p:cNvPr id="17" name="Text Placeholder 16">
            <a:extLst>
              <a:ext uri="{FF2B5EF4-FFF2-40B4-BE49-F238E27FC236}">
                <a16:creationId xmlns:a16="http://schemas.microsoft.com/office/drawing/2014/main" id="{F24221C2-E578-4DC7-AA80-13816114039D}"/>
              </a:ext>
            </a:extLst>
          </p:cNvPr>
          <p:cNvSpPr>
            <a:spLocks noGrp="1"/>
          </p:cNvSpPr>
          <p:nvPr>
            <p:ph type="body" idx="52"/>
          </p:nvPr>
        </p:nvSpPr>
        <p:spPr/>
        <p:txBody>
          <a:bodyPr/>
          <a:lstStyle/>
          <a:p>
            <a:r>
              <a:rPr lang="en-US" dirty="0"/>
              <a:t>Category Title</a:t>
            </a:r>
            <a:endParaRPr lang="ru-RU" dirty="0"/>
          </a:p>
        </p:txBody>
      </p:sp>
      <p:sp>
        <p:nvSpPr>
          <p:cNvPr id="18" name="Text Placeholder 17">
            <a:extLst>
              <a:ext uri="{FF2B5EF4-FFF2-40B4-BE49-F238E27FC236}">
                <a16:creationId xmlns:a16="http://schemas.microsoft.com/office/drawing/2014/main" id="{DA322BE0-16AC-4DA8-B14C-E1CFF6F7BB47}"/>
              </a:ext>
            </a:extLst>
          </p:cNvPr>
          <p:cNvSpPr>
            <a:spLocks noGrp="1"/>
          </p:cNvSpPr>
          <p:nvPr>
            <p:ph type="body" idx="53"/>
          </p:nvPr>
        </p:nvSpPr>
        <p:spPr/>
        <p:txBody>
          <a:bodyPr/>
          <a:lstStyle/>
          <a:p>
            <a:r>
              <a:rPr lang="en-US" dirty="0"/>
              <a:t>$1,500,000</a:t>
            </a:r>
            <a:endParaRPr lang="ru-RU" dirty="0"/>
          </a:p>
        </p:txBody>
      </p:sp>
      <p:sp>
        <p:nvSpPr>
          <p:cNvPr id="19" name="Text Placeholder 18">
            <a:extLst>
              <a:ext uri="{FF2B5EF4-FFF2-40B4-BE49-F238E27FC236}">
                <a16:creationId xmlns:a16="http://schemas.microsoft.com/office/drawing/2014/main" id="{AD114D9F-E5FF-4D6E-AB15-975F8897E15C}"/>
              </a:ext>
            </a:extLst>
          </p:cNvPr>
          <p:cNvSpPr>
            <a:spLocks noGrp="1"/>
          </p:cNvSpPr>
          <p:nvPr>
            <p:ph type="body" idx="54"/>
          </p:nvPr>
        </p:nvSpPr>
        <p:spPr/>
        <p:txBody>
          <a:bodyPr/>
          <a:lstStyle/>
          <a:p>
            <a:r>
              <a:rPr lang="en-US" dirty="0"/>
              <a:t>Category Title</a:t>
            </a:r>
            <a:endParaRPr lang="ru-RU" dirty="0"/>
          </a:p>
        </p:txBody>
      </p:sp>
      <p:graphicFrame>
        <p:nvGraphicFramePr>
          <p:cNvPr id="23" name="Chart Placeholder 22" descr="Pie chart">
            <a:extLst>
              <a:ext uri="{FF2B5EF4-FFF2-40B4-BE49-F238E27FC236}">
                <a16:creationId xmlns:a16="http://schemas.microsoft.com/office/drawing/2014/main" id="{CD7B30DD-39D7-4EDB-B49F-BBF497E33747}"/>
              </a:ext>
            </a:extLst>
          </p:cNvPr>
          <p:cNvGraphicFramePr>
            <a:graphicFrameLocks noGrp="1"/>
          </p:cNvGraphicFramePr>
          <p:nvPr>
            <p:ph type="chart" sz="quarter" idx="55"/>
            <p:extLst>
              <p:ext uri="{D42A27DB-BD31-4B8C-83A1-F6EECF244321}">
                <p14:modId xmlns:p14="http://schemas.microsoft.com/office/powerpoint/2010/main" val="2262772922"/>
              </p:ext>
            </p:extLst>
          </p:nvPr>
        </p:nvGraphicFramePr>
        <p:xfrm>
          <a:off x="6924675" y="860425"/>
          <a:ext cx="4483100" cy="4573588"/>
        </p:xfrm>
        <a:graphic>
          <a:graphicData uri="http://schemas.openxmlformats.org/drawingml/2006/chart">
            <c:chart xmlns:c="http://schemas.openxmlformats.org/drawingml/2006/chart" xmlns:r="http://schemas.openxmlformats.org/officeDocument/2006/relationships" r:id="rId4"/>
          </a:graphicData>
        </a:graphic>
      </p:graphicFrame>
      <p:sp>
        <p:nvSpPr>
          <p:cNvPr id="6" name="Slide Number Placeholder 5">
            <a:extLst>
              <a:ext uri="{FF2B5EF4-FFF2-40B4-BE49-F238E27FC236}">
                <a16:creationId xmlns:a16="http://schemas.microsoft.com/office/drawing/2014/main" id="{5FA99AA7-B30F-419C-B3C8-975D9C784596}"/>
              </a:ext>
            </a:extLst>
          </p:cNvPr>
          <p:cNvSpPr>
            <a:spLocks noGrp="1"/>
          </p:cNvSpPr>
          <p:nvPr>
            <p:ph type="sldNum" sz="quarter" idx="12"/>
          </p:nvPr>
        </p:nvSpPr>
        <p:spPr/>
        <p:txBody>
          <a:bodyPr/>
          <a:lstStyle/>
          <a:p>
            <a:fld id="{8D581BC7-E183-40DB-AC97-C19EA4EB8894}" type="slidenum">
              <a:rPr lang="ru-RU" smtClean="0"/>
              <a:t>21</a:t>
            </a:fld>
            <a:endParaRPr lang="ru-RU" dirty="0"/>
          </a:p>
        </p:txBody>
      </p:sp>
      <p:sp>
        <p:nvSpPr>
          <p:cNvPr id="5" name="Footer Placeholder 4">
            <a:extLst>
              <a:ext uri="{FF2B5EF4-FFF2-40B4-BE49-F238E27FC236}">
                <a16:creationId xmlns:a16="http://schemas.microsoft.com/office/drawing/2014/main" id="{B681D707-0D77-46E2-8C22-B5ADEB93C779}"/>
              </a:ext>
            </a:extLst>
          </p:cNvPr>
          <p:cNvSpPr>
            <a:spLocks noGrp="1"/>
          </p:cNvSpPr>
          <p:nvPr>
            <p:ph type="ftr" sz="quarter" idx="11"/>
          </p:nvPr>
        </p:nvSpPr>
        <p:spPr/>
        <p:txBody>
          <a:bodyPr/>
          <a:lstStyle/>
          <a:p>
            <a:r>
              <a:rPr lang="en-US" dirty="0"/>
              <a:t>ADD A FOOTER</a:t>
            </a:r>
            <a:endParaRPr lang="ru-RU" dirty="0"/>
          </a:p>
        </p:txBody>
      </p:sp>
      <p:sp>
        <p:nvSpPr>
          <p:cNvPr id="4" name="Date Placeholder 3">
            <a:extLst>
              <a:ext uri="{FF2B5EF4-FFF2-40B4-BE49-F238E27FC236}">
                <a16:creationId xmlns:a16="http://schemas.microsoft.com/office/drawing/2014/main" id="{810146FC-F18A-4E5C-9079-B306E40F2138}"/>
              </a:ext>
            </a:extLst>
          </p:cNvPr>
          <p:cNvSpPr>
            <a:spLocks noGrp="1"/>
          </p:cNvSpPr>
          <p:nvPr>
            <p:ph type="dt" sz="half" idx="10"/>
          </p:nvPr>
        </p:nvSpPr>
        <p:spPr/>
        <p:txBody>
          <a:bodyPr/>
          <a:lstStyle/>
          <a:p>
            <a:r>
              <a:rPr lang="en-US" dirty="0"/>
              <a:t>MM.DD.20XX</a:t>
            </a:r>
            <a:endParaRPr lang="ru-RU" dirty="0"/>
          </a:p>
        </p:txBody>
      </p:sp>
    </p:spTree>
    <p:extLst>
      <p:ext uri="{BB962C8B-B14F-4D97-AF65-F5344CB8AC3E}">
        <p14:creationId xmlns:p14="http://schemas.microsoft.com/office/powerpoint/2010/main" val="36236239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Company logo">
            <a:extLst>
              <a:ext uri="{FF2B5EF4-FFF2-40B4-BE49-F238E27FC236}">
                <a16:creationId xmlns:a16="http://schemas.microsoft.com/office/drawing/2014/main" id="{CA87F037-7DB2-45C9-A176-874E6A13B3A8}"/>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pic>
        <p:nvPicPr>
          <p:cNvPr id="20" name="Picture Placeholder 19" descr="Abstract background">
            <a:extLst>
              <a:ext uri="{FF2B5EF4-FFF2-40B4-BE49-F238E27FC236}">
                <a16:creationId xmlns:a16="http://schemas.microsoft.com/office/drawing/2014/main" id="{B9CF847D-0BA8-4D40-B95D-DAC8A415A56D}"/>
              </a:ext>
            </a:extLst>
          </p:cNvPr>
          <p:cNvPicPr>
            <a:picLocks noGrp="1" noChangeAspect="1"/>
          </p:cNvPicPr>
          <p:nvPr>
            <p:ph type="pic" sz="quarter" idx="15"/>
          </p:nvPr>
        </p:nvPicPr>
        <p:blipFill>
          <a:blip r:embed="rId4">
            <a:extLst>
              <a:ext uri="{28A0092B-C50C-407E-A947-70E740481C1C}">
                <a14:useLocalDpi xmlns:a14="http://schemas.microsoft.com/office/drawing/2010/main" val="0"/>
              </a:ext>
            </a:extLst>
          </a:blip>
          <a:srcRect/>
          <a:stretch>
            <a:fillRect/>
          </a:stretch>
        </p:blipFill>
        <p:spPr/>
      </p:pic>
      <p:sp>
        <p:nvSpPr>
          <p:cNvPr id="5" name="Title 4">
            <a:extLst>
              <a:ext uri="{FF2B5EF4-FFF2-40B4-BE49-F238E27FC236}">
                <a16:creationId xmlns:a16="http://schemas.microsoft.com/office/drawing/2014/main" id="{953F70E9-6111-446A-BD49-B6A996FA030D}"/>
              </a:ext>
            </a:extLst>
          </p:cNvPr>
          <p:cNvSpPr>
            <a:spLocks noGrp="1"/>
          </p:cNvSpPr>
          <p:nvPr>
            <p:ph type="title"/>
          </p:nvPr>
        </p:nvSpPr>
        <p:spPr/>
        <p:txBody>
          <a:bodyPr/>
          <a:lstStyle/>
          <a:p>
            <a:r>
              <a:rPr lang="en-US" dirty="0"/>
              <a:t>SUMMARY</a:t>
            </a:r>
            <a:endParaRPr lang="ru-RU" dirty="0"/>
          </a:p>
        </p:txBody>
      </p:sp>
      <p:sp>
        <p:nvSpPr>
          <p:cNvPr id="6" name="Text Placeholder 5">
            <a:extLst>
              <a:ext uri="{FF2B5EF4-FFF2-40B4-BE49-F238E27FC236}">
                <a16:creationId xmlns:a16="http://schemas.microsoft.com/office/drawing/2014/main" id="{33221DE2-465E-4B89-BDBB-17EC727932B0}"/>
              </a:ext>
            </a:extLst>
          </p:cNvPr>
          <p:cNvSpPr>
            <a:spLocks noGrp="1"/>
          </p:cNvSpPr>
          <p:nvPr>
            <p:ph type="body" idx="1"/>
          </p:nvPr>
        </p:nvSpPr>
        <p:spPr/>
        <p:txBody>
          <a:bodyPr/>
          <a:lstStyle/>
          <a:p>
            <a:r>
              <a:rPr lang="en-US" dirty="0"/>
              <a:t>LOREM IPSUM DOLOR SIT AMET, CONSECTETUER ADIPISCING ELIT</a:t>
            </a:r>
          </a:p>
        </p:txBody>
      </p:sp>
      <p:sp>
        <p:nvSpPr>
          <p:cNvPr id="8" name="Text Placeholder 7">
            <a:extLst>
              <a:ext uri="{FF2B5EF4-FFF2-40B4-BE49-F238E27FC236}">
                <a16:creationId xmlns:a16="http://schemas.microsoft.com/office/drawing/2014/main" id="{7F9E6494-1485-4A3D-8CD3-31B5FAC16899}"/>
              </a:ext>
            </a:extLst>
          </p:cNvPr>
          <p:cNvSpPr>
            <a:spLocks noGrp="1"/>
          </p:cNvSpPr>
          <p:nvPr>
            <p:ph type="body" idx="14"/>
          </p:nvPr>
        </p:nvSpPr>
        <p:spPr/>
        <p:txBody>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 Mauris et orci.</a:t>
            </a:r>
          </a:p>
          <a:p>
            <a:endParaRPr lang="ru-RU" dirty="0"/>
          </a:p>
        </p:txBody>
      </p:sp>
      <p:sp>
        <p:nvSpPr>
          <p:cNvPr id="4" name="Slide Number Placeholder 3">
            <a:extLst>
              <a:ext uri="{FF2B5EF4-FFF2-40B4-BE49-F238E27FC236}">
                <a16:creationId xmlns:a16="http://schemas.microsoft.com/office/drawing/2014/main" id="{F9EB9F42-DBAC-4200-A2A6-96F4D943EB76}"/>
              </a:ext>
            </a:extLst>
          </p:cNvPr>
          <p:cNvSpPr>
            <a:spLocks noGrp="1"/>
          </p:cNvSpPr>
          <p:nvPr>
            <p:ph type="sldNum" sz="quarter" idx="12"/>
          </p:nvPr>
        </p:nvSpPr>
        <p:spPr/>
        <p:txBody>
          <a:bodyPr/>
          <a:lstStyle/>
          <a:p>
            <a:fld id="{8D581BC7-E183-40DB-AC97-C19EA4EB8894}" type="slidenum">
              <a:rPr lang="ru-RU" smtClean="0"/>
              <a:pPr/>
              <a:t>22</a:t>
            </a:fld>
            <a:endParaRPr lang="ru-RU" dirty="0"/>
          </a:p>
        </p:txBody>
      </p:sp>
      <p:sp>
        <p:nvSpPr>
          <p:cNvPr id="3" name="Footer Placeholder 2">
            <a:extLst>
              <a:ext uri="{FF2B5EF4-FFF2-40B4-BE49-F238E27FC236}">
                <a16:creationId xmlns:a16="http://schemas.microsoft.com/office/drawing/2014/main" id="{2032CBFD-8EB3-4D94-8FDF-C4198EF11216}"/>
              </a:ext>
            </a:extLst>
          </p:cNvPr>
          <p:cNvSpPr>
            <a:spLocks noGrp="1"/>
          </p:cNvSpPr>
          <p:nvPr>
            <p:ph type="ftr" sz="quarter" idx="11"/>
          </p:nvPr>
        </p:nvSpPr>
        <p:spPr/>
        <p:txBody>
          <a:bodyPr/>
          <a:lstStyle/>
          <a:p>
            <a:r>
              <a:rPr lang="en-US" dirty="0"/>
              <a:t>ADD A FOOTER</a:t>
            </a:r>
            <a:endParaRPr lang="ru-RU" dirty="0"/>
          </a:p>
        </p:txBody>
      </p:sp>
      <p:sp>
        <p:nvSpPr>
          <p:cNvPr id="2" name="Date Placeholder 1">
            <a:extLst>
              <a:ext uri="{FF2B5EF4-FFF2-40B4-BE49-F238E27FC236}">
                <a16:creationId xmlns:a16="http://schemas.microsoft.com/office/drawing/2014/main" id="{2ACC7CD0-CDEF-499B-929F-253562EB810A}"/>
              </a:ext>
            </a:extLst>
          </p:cNvPr>
          <p:cNvSpPr>
            <a:spLocks noGrp="1"/>
          </p:cNvSpPr>
          <p:nvPr>
            <p:ph type="dt" sz="half" idx="10"/>
          </p:nvPr>
        </p:nvSpPr>
        <p:spPr/>
        <p:txBody>
          <a:bodyPr/>
          <a:lstStyle/>
          <a:p>
            <a:r>
              <a:rPr lang="en-US" dirty="0"/>
              <a:t>MM.DD.20XX</a:t>
            </a:r>
            <a:endParaRPr lang="ru-RU" dirty="0"/>
          </a:p>
        </p:txBody>
      </p:sp>
    </p:spTree>
    <p:extLst>
      <p:ext uri="{BB962C8B-B14F-4D97-AF65-F5344CB8AC3E}">
        <p14:creationId xmlns:p14="http://schemas.microsoft.com/office/powerpoint/2010/main" val="2022391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descr="Company logo">
            <a:extLst>
              <a:ext uri="{FF2B5EF4-FFF2-40B4-BE49-F238E27FC236}">
                <a16:creationId xmlns:a16="http://schemas.microsoft.com/office/drawing/2014/main" id="{8220D5DE-4628-433F-8A23-3DEA4571046F}"/>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6" name="Title 5">
            <a:extLst>
              <a:ext uri="{FF2B5EF4-FFF2-40B4-BE49-F238E27FC236}">
                <a16:creationId xmlns:a16="http://schemas.microsoft.com/office/drawing/2014/main" id="{D2F9A33A-E955-4DFB-9469-3FDBA6703985}"/>
              </a:ext>
            </a:extLst>
          </p:cNvPr>
          <p:cNvSpPr>
            <a:spLocks noGrp="1"/>
          </p:cNvSpPr>
          <p:nvPr>
            <p:ph type="title"/>
          </p:nvPr>
        </p:nvSpPr>
        <p:spPr/>
        <p:txBody>
          <a:bodyPr/>
          <a:lstStyle/>
          <a:p>
            <a:r>
              <a:rPr lang="en-US" dirty="0"/>
              <a:t>THANK YOU!</a:t>
            </a:r>
            <a:endParaRPr lang="ru-RU" dirty="0"/>
          </a:p>
        </p:txBody>
      </p:sp>
      <p:sp>
        <p:nvSpPr>
          <p:cNvPr id="7" name="Text Placeholder 6">
            <a:extLst>
              <a:ext uri="{FF2B5EF4-FFF2-40B4-BE49-F238E27FC236}">
                <a16:creationId xmlns:a16="http://schemas.microsoft.com/office/drawing/2014/main" id="{58804881-51D2-4A81-BABB-704FBED23EB9}"/>
              </a:ext>
            </a:extLst>
          </p:cNvPr>
          <p:cNvSpPr>
            <a:spLocks noGrp="1"/>
          </p:cNvSpPr>
          <p:nvPr>
            <p:ph type="body" sz="quarter" idx="15"/>
          </p:nvPr>
        </p:nvSpPr>
        <p:spPr/>
        <p:txBody>
          <a:bodyPr/>
          <a:lstStyle/>
          <a:p>
            <a:r>
              <a:rPr lang="en-US" dirty="0"/>
              <a:t>August Bergqvist</a:t>
            </a:r>
            <a:endParaRPr lang="ru-RU" dirty="0"/>
          </a:p>
        </p:txBody>
      </p:sp>
      <p:sp>
        <p:nvSpPr>
          <p:cNvPr id="8" name="Text Placeholder 7">
            <a:extLst>
              <a:ext uri="{FF2B5EF4-FFF2-40B4-BE49-F238E27FC236}">
                <a16:creationId xmlns:a16="http://schemas.microsoft.com/office/drawing/2014/main" id="{8D2C39EE-B4D3-4E49-BF2C-871A33509C56}"/>
              </a:ext>
            </a:extLst>
          </p:cNvPr>
          <p:cNvSpPr>
            <a:spLocks noGrp="1"/>
          </p:cNvSpPr>
          <p:nvPr>
            <p:ph type="body" sz="quarter" idx="16"/>
          </p:nvPr>
        </p:nvSpPr>
        <p:spPr/>
        <p:txBody>
          <a:bodyPr/>
          <a:lstStyle/>
          <a:p>
            <a:r>
              <a:rPr lang="en-US" dirty="0"/>
              <a:t>Phone:</a:t>
            </a:r>
            <a:endParaRPr lang="ru-RU" dirty="0"/>
          </a:p>
        </p:txBody>
      </p:sp>
      <p:sp>
        <p:nvSpPr>
          <p:cNvPr id="9" name="Text Placeholder 8">
            <a:extLst>
              <a:ext uri="{FF2B5EF4-FFF2-40B4-BE49-F238E27FC236}">
                <a16:creationId xmlns:a16="http://schemas.microsoft.com/office/drawing/2014/main" id="{93DB312C-BF94-484C-BB02-2534E26CECF6}"/>
              </a:ext>
            </a:extLst>
          </p:cNvPr>
          <p:cNvSpPr>
            <a:spLocks noGrp="1"/>
          </p:cNvSpPr>
          <p:nvPr>
            <p:ph type="body" sz="quarter" idx="17"/>
          </p:nvPr>
        </p:nvSpPr>
        <p:spPr/>
        <p:txBody>
          <a:bodyPr/>
          <a:lstStyle/>
          <a:p>
            <a:r>
              <a:rPr lang="en-US" dirty="0"/>
              <a:t>678-555-0134</a:t>
            </a:r>
            <a:endParaRPr lang="ru-RU" dirty="0"/>
          </a:p>
        </p:txBody>
      </p:sp>
      <p:sp>
        <p:nvSpPr>
          <p:cNvPr id="10" name="Text Placeholder 9">
            <a:extLst>
              <a:ext uri="{FF2B5EF4-FFF2-40B4-BE49-F238E27FC236}">
                <a16:creationId xmlns:a16="http://schemas.microsoft.com/office/drawing/2014/main" id="{53C87786-C7F5-4B45-904D-00CC865572A5}"/>
              </a:ext>
            </a:extLst>
          </p:cNvPr>
          <p:cNvSpPr>
            <a:spLocks noGrp="1"/>
          </p:cNvSpPr>
          <p:nvPr>
            <p:ph type="body" sz="quarter" idx="18"/>
          </p:nvPr>
        </p:nvSpPr>
        <p:spPr/>
        <p:txBody>
          <a:bodyPr/>
          <a:lstStyle/>
          <a:p>
            <a:r>
              <a:rPr lang="en-US" dirty="0"/>
              <a:t>Email:</a:t>
            </a:r>
            <a:endParaRPr lang="ru-RU" dirty="0"/>
          </a:p>
        </p:txBody>
      </p:sp>
      <p:sp>
        <p:nvSpPr>
          <p:cNvPr id="11" name="Text Placeholder 10">
            <a:extLst>
              <a:ext uri="{FF2B5EF4-FFF2-40B4-BE49-F238E27FC236}">
                <a16:creationId xmlns:a16="http://schemas.microsoft.com/office/drawing/2014/main" id="{D8E60535-F276-49C5-9346-D536D6899F5C}"/>
              </a:ext>
            </a:extLst>
          </p:cNvPr>
          <p:cNvSpPr>
            <a:spLocks noGrp="1"/>
          </p:cNvSpPr>
          <p:nvPr>
            <p:ph type="body" sz="quarter" idx="19"/>
          </p:nvPr>
        </p:nvSpPr>
        <p:spPr/>
        <p:txBody>
          <a:bodyPr/>
          <a:lstStyle/>
          <a:p>
            <a:r>
              <a:rPr lang="en-US" dirty="0"/>
              <a:t>bergqvist@treyresearch.com</a:t>
            </a:r>
            <a:endParaRPr lang="ru-RU" dirty="0"/>
          </a:p>
        </p:txBody>
      </p:sp>
      <p:sp>
        <p:nvSpPr>
          <p:cNvPr id="12" name="Text Placeholder 11">
            <a:extLst>
              <a:ext uri="{FF2B5EF4-FFF2-40B4-BE49-F238E27FC236}">
                <a16:creationId xmlns:a16="http://schemas.microsoft.com/office/drawing/2014/main" id="{85395049-FB9C-455B-8DCA-4BD0D35F1DF5}"/>
              </a:ext>
            </a:extLst>
          </p:cNvPr>
          <p:cNvSpPr>
            <a:spLocks noGrp="1"/>
          </p:cNvSpPr>
          <p:nvPr>
            <p:ph type="body" sz="quarter" idx="20"/>
          </p:nvPr>
        </p:nvSpPr>
        <p:spPr/>
        <p:txBody>
          <a:bodyPr/>
          <a:lstStyle/>
          <a:p>
            <a:r>
              <a:rPr lang="en-US" dirty="0"/>
              <a:t>Website:</a:t>
            </a:r>
            <a:endParaRPr lang="ru-RU" dirty="0"/>
          </a:p>
        </p:txBody>
      </p:sp>
      <p:sp>
        <p:nvSpPr>
          <p:cNvPr id="13" name="Text Placeholder 12">
            <a:extLst>
              <a:ext uri="{FF2B5EF4-FFF2-40B4-BE49-F238E27FC236}">
                <a16:creationId xmlns:a16="http://schemas.microsoft.com/office/drawing/2014/main" id="{D55212BC-6862-4B56-B856-7A97BBD3D4F1}"/>
              </a:ext>
            </a:extLst>
          </p:cNvPr>
          <p:cNvSpPr>
            <a:spLocks noGrp="1"/>
          </p:cNvSpPr>
          <p:nvPr>
            <p:ph type="body" sz="quarter" idx="21"/>
          </p:nvPr>
        </p:nvSpPr>
        <p:spPr/>
        <p:txBody>
          <a:bodyPr/>
          <a:lstStyle/>
          <a:p>
            <a:r>
              <a:rPr lang="en-US" dirty="0"/>
              <a:t>http://www.treyresearch.net/</a:t>
            </a:r>
          </a:p>
        </p:txBody>
      </p:sp>
      <p:pic>
        <p:nvPicPr>
          <p:cNvPr id="15" name="Picture Placeholder 14" descr="Abstract background">
            <a:extLst>
              <a:ext uri="{FF2B5EF4-FFF2-40B4-BE49-F238E27FC236}">
                <a16:creationId xmlns:a16="http://schemas.microsoft.com/office/drawing/2014/main" id="{72AD0CC3-F8DE-4C10-916A-24BC65B1D283}"/>
              </a:ext>
            </a:extLst>
          </p:cNvPr>
          <p:cNvPicPr>
            <a:picLocks noGrp="1" noChangeAspect="1"/>
          </p:cNvPicPr>
          <p:nvPr>
            <p:ph type="pic" sz="quarter" idx="22"/>
          </p:nvPr>
        </p:nvPicPr>
        <p:blipFill>
          <a:blip r:embed="rId4">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6956722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Company logo">
            <a:extLst>
              <a:ext uri="{FF2B5EF4-FFF2-40B4-BE49-F238E27FC236}">
                <a16:creationId xmlns:a16="http://schemas.microsoft.com/office/drawing/2014/main" id="{4826D6B4-2F2D-4028-9520-001218B5ECB2}"/>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6" name="Title 5">
            <a:extLst>
              <a:ext uri="{FF2B5EF4-FFF2-40B4-BE49-F238E27FC236}">
                <a16:creationId xmlns:a16="http://schemas.microsoft.com/office/drawing/2014/main" id="{DBCAB2DE-EF98-46F8-A621-2E1A6624F138}"/>
              </a:ext>
            </a:extLst>
          </p:cNvPr>
          <p:cNvSpPr>
            <a:spLocks noGrp="1"/>
          </p:cNvSpPr>
          <p:nvPr>
            <p:ph type="title"/>
          </p:nvPr>
        </p:nvSpPr>
        <p:spPr/>
        <p:txBody>
          <a:bodyPr/>
          <a:lstStyle/>
          <a:p>
            <a:r>
              <a:rPr lang="en-US" dirty="0"/>
              <a:t>APPENDIX</a:t>
            </a:r>
            <a:endParaRPr lang="ru-RU" dirty="0"/>
          </a:p>
        </p:txBody>
      </p:sp>
      <p:pic>
        <p:nvPicPr>
          <p:cNvPr id="11" name="Picture Placeholder 10" descr="Abstract background">
            <a:extLst>
              <a:ext uri="{FF2B5EF4-FFF2-40B4-BE49-F238E27FC236}">
                <a16:creationId xmlns:a16="http://schemas.microsoft.com/office/drawing/2014/main" id="{FBF9093D-0565-48ED-AA9F-AE0E34947179}"/>
              </a:ext>
            </a:extLst>
          </p:cNvPr>
          <p:cNvPicPr>
            <a:picLocks noGrp="1" noChangeAspect="1"/>
          </p:cNvPicPr>
          <p:nvPr>
            <p:ph type="pic" sz="quarter" idx="14"/>
          </p:nvPr>
        </p:nvPicPr>
        <p:blipFill>
          <a:blip r:embed="rId4">
            <a:extLst>
              <a:ext uri="{28A0092B-C50C-407E-A947-70E740481C1C}">
                <a14:useLocalDpi xmlns:a14="http://schemas.microsoft.com/office/drawing/2010/main" val="0"/>
              </a:ext>
            </a:extLst>
          </a:blip>
          <a:srcRect/>
          <a:stretch>
            <a:fillRect/>
          </a:stretch>
        </p:blipFill>
        <p:spPr/>
      </p:pic>
      <p:sp>
        <p:nvSpPr>
          <p:cNvPr id="5" name="Slide Number Placeholder 4">
            <a:extLst>
              <a:ext uri="{FF2B5EF4-FFF2-40B4-BE49-F238E27FC236}">
                <a16:creationId xmlns:a16="http://schemas.microsoft.com/office/drawing/2014/main" id="{5C57986C-983F-481D-81FB-E03E9127DF12}"/>
              </a:ext>
            </a:extLst>
          </p:cNvPr>
          <p:cNvSpPr>
            <a:spLocks noGrp="1"/>
          </p:cNvSpPr>
          <p:nvPr>
            <p:ph type="sldNum" sz="quarter" idx="12"/>
          </p:nvPr>
        </p:nvSpPr>
        <p:spPr/>
        <p:txBody>
          <a:bodyPr/>
          <a:lstStyle/>
          <a:p>
            <a:fld id="{8D581BC7-E183-40DB-AC97-C19EA4EB8894}" type="slidenum">
              <a:rPr lang="ru-RU" smtClean="0"/>
              <a:t>24</a:t>
            </a:fld>
            <a:endParaRPr lang="ru-RU" dirty="0"/>
          </a:p>
        </p:txBody>
      </p:sp>
      <p:sp>
        <p:nvSpPr>
          <p:cNvPr id="4" name="Footer Placeholder 3">
            <a:extLst>
              <a:ext uri="{FF2B5EF4-FFF2-40B4-BE49-F238E27FC236}">
                <a16:creationId xmlns:a16="http://schemas.microsoft.com/office/drawing/2014/main" id="{455F236F-BB92-408F-9A08-D5576EB53EB9}"/>
              </a:ext>
            </a:extLst>
          </p:cNvPr>
          <p:cNvSpPr>
            <a:spLocks noGrp="1"/>
          </p:cNvSpPr>
          <p:nvPr>
            <p:ph type="ftr" sz="quarter" idx="11"/>
          </p:nvPr>
        </p:nvSpPr>
        <p:spPr/>
        <p:txBody>
          <a:bodyPr/>
          <a:lstStyle/>
          <a:p>
            <a:r>
              <a:rPr lang="en-US" dirty="0"/>
              <a:t>ADD A FOOTER</a:t>
            </a:r>
            <a:endParaRPr lang="ru-RU" dirty="0"/>
          </a:p>
        </p:txBody>
      </p:sp>
      <p:sp>
        <p:nvSpPr>
          <p:cNvPr id="3" name="Date Placeholder 2">
            <a:extLst>
              <a:ext uri="{FF2B5EF4-FFF2-40B4-BE49-F238E27FC236}">
                <a16:creationId xmlns:a16="http://schemas.microsoft.com/office/drawing/2014/main" id="{28C55721-47F2-4ED5-B964-D4332938AD7F}"/>
              </a:ext>
            </a:extLst>
          </p:cNvPr>
          <p:cNvSpPr>
            <a:spLocks noGrp="1"/>
          </p:cNvSpPr>
          <p:nvPr>
            <p:ph type="dt" sz="half" idx="10"/>
          </p:nvPr>
        </p:nvSpPr>
        <p:spPr/>
        <p:txBody>
          <a:bodyPr/>
          <a:lstStyle/>
          <a:p>
            <a:r>
              <a:rPr lang="en-US" dirty="0"/>
              <a:t>MM.DD.20XX</a:t>
            </a:r>
            <a:endParaRPr lang="ru-RU" dirty="0"/>
          </a:p>
        </p:txBody>
      </p:sp>
    </p:spTree>
    <p:extLst>
      <p:ext uri="{BB962C8B-B14F-4D97-AF65-F5344CB8AC3E}">
        <p14:creationId xmlns:p14="http://schemas.microsoft.com/office/powerpoint/2010/main" val="6893118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Company logo">
            <a:extLst>
              <a:ext uri="{FF2B5EF4-FFF2-40B4-BE49-F238E27FC236}">
                <a16:creationId xmlns:a16="http://schemas.microsoft.com/office/drawing/2014/main" id="{32FE3A4A-F86E-45E3-85CF-8A37248729DD}"/>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5" name="Title 4">
            <a:extLst>
              <a:ext uri="{FF2B5EF4-FFF2-40B4-BE49-F238E27FC236}">
                <a16:creationId xmlns:a16="http://schemas.microsoft.com/office/drawing/2014/main" id="{8D098301-1531-4D1F-B3B5-AA2E1383189F}"/>
              </a:ext>
            </a:extLst>
          </p:cNvPr>
          <p:cNvSpPr>
            <a:spLocks noGrp="1"/>
          </p:cNvSpPr>
          <p:nvPr>
            <p:ph type="title"/>
          </p:nvPr>
        </p:nvSpPr>
        <p:spPr/>
        <p:txBody>
          <a:bodyPr/>
          <a:lstStyle/>
          <a:p>
            <a:r>
              <a:rPr lang="en-US" dirty="0"/>
              <a:t>TESTIMONIALS</a:t>
            </a:r>
            <a:endParaRPr lang="ru-RU" dirty="0"/>
          </a:p>
        </p:txBody>
      </p:sp>
      <p:sp>
        <p:nvSpPr>
          <p:cNvPr id="10" name="Text Placeholder 9">
            <a:extLst>
              <a:ext uri="{FF2B5EF4-FFF2-40B4-BE49-F238E27FC236}">
                <a16:creationId xmlns:a16="http://schemas.microsoft.com/office/drawing/2014/main" id="{21D41190-7F39-488F-9E5D-4AE05DDC58E3}"/>
              </a:ext>
            </a:extLst>
          </p:cNvPr>
          <p:cNvSpPr>
            <a:spLocks noGrp="1"/>
          </p:cNvSpPr>
          <p:nvPr>
            <p:ph type="body" sz="quarter" idx="49"/>
          </p:nvPr>
        </p:nvSpPr>
        <p:spPr/>
        <p:txBody>
          <a:bodyPr>
            <a:normAutofit/>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p:txBody>
      </p:sp>
      <p:sp>
        <p:nvSpPr>
          <p:cNvPr id="8" name="Text Placeholder 7">
            <a:extLst>
              <a:ext uri="{FF2B5EF4-FFF2-40B4-BE49-F238E27FC236}">
                <a16:creationId xmlns:a16="http://schemas.microsoft.com/office/drawing/2014/main" id="{6794967E-8F70-4233-99EA-5336D5F27F17}"/>
              </a:ext>
            </a:extLst>
          </p:cNvPr>
          <p:cNvSpPr>
            <a:spLocks noGrp="1"/>
          </p:cNvSpPr>
          <p:nvPr>
            <p:ph type="body" idx="35"/>
          </p:nvPr>
        </p:nvSpPr>
        <p:spPr/>
        <p:txBody>
          <a:bodyPr/>
          <a:lstStyle/>
          <a:p>
            <a:r>
              <a:rPr lang="en-US" dirty="0"/>
              <a:t>Person 1 </a:t>
            </a:r>
            <a:br>
              <a:rPr lang="en-US" dirty="0"/>
            </a:br>
            <a:r>
              <a:rPr lang="en-US" dirty="0"/>
              <a:t>Name</a:t>
            </a:r>
            <a:endParaRPr lang="ru-RU" dirty="0"/>
          </a:p>
        </p:txBody>
      </p:sp>
      <p:sp>
        <p:nvSpPr>
          <p:cNvPr id="7" name="Text Placeholder 6">
            <a:extLst>
              <a:ext uri="{FF2B5EF4-FFF2-40B4-BE49-F238E27FC236}">
                <a16:creationId xmlns:a16="http://schemas.microsoft.com/office/drawing/2014/main" id="{BA0576E1-AFC7-43F6-8EF6-A945CD9BFC4B}"/>
              </a:ext>
            </a:extLst>
          </p:cNvPr>
          <p:cNvSpPr>
            <a:spLocks noGrp="1"/>
          </p:cNvSpPr>
          <p:nvPr>
            <p:ph type="body" idx="34"/>
          </p:nvPr>
        </p:nvSpPr>
        <p:spPr/>
        <p:txBody>
          <a:bodyPr/>
          <a:lstStyle/>
          <a:p>
            <a:r>
              <a:rPr lang="en-US" dirty="0"/>
              <a:t>Customer Title</a:t>
            </a:r>
            <a:endParaRPr lang="ru-RU" dirty="0"/>
          </a:p>
        </p:txBody>
      </p:sp>
      <p:pic>
        <p:nvPicPr>
          <p:cNvPr id="22" name="Picture Placeholder 21" descr="Team member photo">
            <a:extLst>
              <a:ext uri="{FF2B5EF4-FFF2-40B4-BE49-F238E27FC236}">
                <a16:creationId xmlns:a16="http://schemas.microsoft.com/office/drawing/2014/main" id="{6AF672FA-0966-48DE-887F-1BB8A421C9F0}"/>
              </a:ext>
            </a:extLst>
          </p:cNvPr>
          <p:cNvPicPr>
            <a:picLocks noGrp="1" noChangeAspect="1"/>
          </p:cNvPicPr>
          <p:nvPr>
            <p:ph type="pic" sz="quarter" idx="36"/>
          </p:nvPr>
        </p:nvPicPr>
        <p:blipFill>
          <a:blip r:embed="rId4">
            <a:extLst>
              <a:ext uri="{28A0092B-C50C-407E-A947-70E740481C1C}">
                <a14:useLocalDpi xmlns:a14="http://schemas.microsoft.com/office/drawing/2010/main" val="0"/>
              </a:ext>
            </a:extLst>
          </a:blip>
          <a:srcRect/>
          <a:stretch>
            <a:fillRect/>
          </a:stretch>
        </p:blipFill>
        <p:spPr/>
      </p:pic>
      <p:sp>
        <p:nvSpPr>
          <p:cNvPr id="14" name="Text Placeholder 13">
            <a:extLst>
              <a:ext uri="{FF2B5EF4-FFF2-40B4-BE49-F238E27FC236}">
                <a16:creationId xmlns:a16="http://schemas.microsoft.com/office/drawing/2014/main" id="{59AFD75A-51EE-4D37-BEC2-840C26DF40CB}"/>
              </a:ext>
            </a:extLst>
          </p:cNvPr>
          <p:cNvSpPr>
            <a:spLocks noGrp="1"/>
          </p:cNvSpPr>
          <p:nvPr>
            <p:ph type="body" sz="quarter" idx="53"/>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p:txBody>
      </p:sp>
      <p:sp>
        <p:nvSpPr>
          <p:cNvPr id="12" name="Text Placeholder 11">
            <a:extLst>
              <a:ext uri="{FF2B5EF4-FFF2-40B4-BE49-F238E27FC236}">
                <a16:creationId xmlns:a16="http://schemas.microsoft.com/office/drawing/2014/main" id="{251DECD4-A8B1-4A96-A9C8-05065862365F}"/>
              </a:ext>
            </a:extLst>
          </p:cNvPr>
          <p:cNvSpPr>
            <a:spLocks noGrp="1"/>
          </p:cNvSpPr>
          <p:nvPr>
            <p:ph type="body" idx="51"/>
          </p:nvPr>
        </p:nvSpPr>
        <p:spPr/>
        <p:txBody>
          <a:bodyPr/>
          <a:lstStyle/>
          <a:p>
            <a:r>
              <a:rPr lang="en-US" dirty="0"/>
              <a:t>Person 2</a:t>
            </a:r>
            <a:br>
              <a:rPr lang="en-US" dirty="0"/>
            </a:br>
            <a:r>
              <a:rPr lang="en-US" dirty="0"/>
              <a:t>Name</a:t>
            </a:r>
            <a:endParaRPr lang="ru-RU" dirty="0"/>
          </a:p>
        </p:txBody>
      </p:sp>
      <p:sp>
        <p:nvSpPr>
          <p:cNvPr id="11" name="Text Placeholder 10">
            <a:extLst>
              <a:ext uri="{FF2B5EF4-FFF2-40B4-BE49-F238E27FC236}">
                <a16:creationId xmlns:a16="http://schemas.microsoft.com/office/drawing/2014/main" id="{D025FF9A-0032-4520-B1C4-7AB210C8D49D}"/>
              </a:ext>
            </a:extLst>
          </p:cNvPr>
          <p:cNvSpPr>
            <a:spLocks noGrp="1"/>
          </p:cNvSpPr>
          <p:nvPr>
            <p:ph type="body" idx="50"/>
          </p:nvPr>
        </p:nvSpPr>
        <p:spPr/>
        <p:txBody>
          <a:bodyPr/>
          <a:lstStyle/>
          <a:p>
            <a:r>
              <a:rPr lang="en-US" dirty="0"/>
              <a:t>Customer Title</a:t>
            </a:r>
            <a:endParaRPr lang="ru-RU" dirty="0"/>
          </a:p>
        </p:txBody>
      </p:sp>
      <p:pic>
        <p:nvPicPr>
          <p:cNvPr id="24" name="Picture Placeholder 23" descr="Team member photo">
            <a:extLst>
              <a:ext uri="{FF2B5EF4-FFF2-40B4-BE49-F238E27FC236}">
                <a16:creationId xmlns:a16="http://schemas.microsoft.com/office/drawing/2014/main" id="{E881B889-6B21-40D2-AB48-80206FFE1C4E}"/>
              </a:ext>
            </a:extLst>
          </p:cNvPr>
          <p:cNvPicPr>
            <a:picLocks noGrp="1" noChangeAspect="1"/>
          </p:cNvPicPr>
          <p:nvPr>
            <p:ph type="pic" sz="quarter" idx="52"/>
          </p:nvPr>
        </p:nvPicPr>
        <p:blipFill>
          <a:blip r:embed="rId5">
            <a:extLst>
              <a:ext uri="{28A0092B-C50C-407E-A947-70E740481C1C}">
                <a14:useLocalDpi xmlns:a14="http://schemas.microsoft.com/office/drawing/2010/main" val="0"/>
              </a:ext>
            </a:extLst>
          </a:blip>
          <a:srcRect/>
          <a:stretch>
            <a:fillRect/>
          </a:stretch>
        </p:blipFill>
        <p:spPr/>
      </p:pic>
      <p:sp>
        <p:nvSpPr>
          <p:cNvPr id="18" name="Text Placeholder 17">
            <a:extLst>
              <a:ext uri="{FF2B5EF4-FFF2-40B4-BE49-F238E27FC236}">
                <a16:creationId xmlns:a16="http://schemas.microsoft.com/office/drawing/2014/main" id="{60D0B87D-CB88-40FC-B9B2-76F6F933EACC}"/>
              </a:ext>
            </a:extLst>
          </p:cNvPr>
          <p:cNvSpPr>
            <a:spLocks noGrp="1"/>
          </p:cNvSpPr>
          <p:nvPr>
            <p:ph type="body" sz="quarter" idx="57"/>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p:txBody>
      </p:sp>
      <p:sp>
        <p:nvSpPr>
          <p:cNvPr id="16" name="Text Placeholder 15">
            <a:extLst>
              <a:ext uri="{FF2B5EF4-FFF2-40B4-BE49-F238E27FC236}">
                <a16:creationId xmlns:a16="http://schemas.microsoft.com/office/drawing/2014/main" id="{145029F8-F63F-48BD-8D26-E0FB1877D54A}"/>
              </a:ext>
            </a:extLst>
          </p:cNvPr>
          <p:cNvSpPr>
            <a:spLocks noGrp="1"/>
          </p:cNvSpPr>
          <p:nvPr>
            <p:ph type="body" idx="55"/>
          </p:nvPr>
        </p:nvSpPr>
        <p:spPr/>
        <p:txBody>
          <a:bodyPr/>
          <a:lstStyle/>
          <a:p>
            <a:r>
              <a:rPr lang="en-US" dirty="0"/>
              <a:t>Person 3</a:t>
            </a:r>
            <a:br>
              <a:rPr lang="en-US" dirty="0"/>
            </a:br>
            <a:r>
              <a:rPr lang="en-US" dirty="0"/>
              <a:t>Name</a:t>
            </a:r>
            <a:endParaRPr lang="ru-RU" dirty="0"/>
          </a:p>
        </p:txBody>
      </p:sp>
      <p:sp>
        <p:nvSpPr>
          <p:cNvPr id="15" name="Text Placeholder 14">
            <a:extLst>
              <a:ext uri="{FF2B5EF4-FFF2-40B4-BE49-F238E27FC236}">
                <a16:creationId xmlns:a16="http://schemas.microsoft.com/office/drawing/2014/main" id="{7C674253-BB9C-4BB6-BEC6-066264345C61}"/>
              </a:ext>
            </a:extLst>
          </p:cNvPr>
          <p:cNvSpPr>
            <a:spLocks noGrp="1"/>
          </p:cNvSpPr>
          <p:nvPr>
            <p:ph type="body" idx="54"/>
          </p:nvPr>
        </p:nvSpPr>
        <p:spPr/>
        <p:txBody>
          <a:bodyPr/>
          <a:lstStyle/>
          <a:p>
            <a:r>
              <a:rPr lang="en-US" dirty="0"/>
              <a:t>Customer Title</a:t>
            </a:r>
            <a:endParaRPr lang="ru-RU" dirty="0"/>
          </a:p>
        </p:txBody>
      </p:sp>
      <p:pic>
        <p:nvPicPr>
          <p:cNvPr id="26" name="Picture Placeholder 25" descr="Team member photo">
            <a:extLst>
              <a:ext uri="{FF2B5EF4-FFF2-40B4-BE49-F238E27FC236}">
                <a16:creationId xmlns:a16="http://schemas.microsoft.com/office/drawing/2014/main" id="{8FDDB9F3-117D-4589-A099-58DAD9B062A6}"/>
              </a:ext>
            </a:extLst>
          </p:cNvPr>
          <p:cNvPicPr>
            <a:picLocks noGrp="1" noChangeAspect="1"/>
          </p:cNvPicPr>
          <p:nvPr>
            <p:ph type="pic" sz="quarter" idx="56"/>
          </p:nvPr>
        </p:nvPicPr>
        <p:blipFill>
          <a:blip r:embed="rId6">
            <a:extLst>
              <a:ext uri="{28A0092B-C50C-407E-A947-70E740481C1C}">
                <a14:useLocalDpi xmlns:a14="http://schemas.microsoft.com/office/drawing/2010/main" val="0"/>
              </a:ext>
            </a:extLst>
          </a:blip>
          <a:srcRect/>
          <a:stretch>
            <a:fillRect/>
          </a:stretch>
        </p:blipFill>
        <p:spPr/>
      </p:pic>
      <p:sp>
        <p:nvSpPr>
          <p:cNvPr id="4" name="Slide Number Placeholder 3">
            <a:extLst>
              <a:ext uri="{FF2B5EF4-FFF2-40B4-BE49-F238E27FC236}">
                <a16:creationId xmlns:a16="http://schemas.microsoft.com/office/drawing/2014/main" id="{C7702740-202F-4187-9EDA-814B3E4A28F0}"/>
              </a:ext>
            </a:extLst>
          </p:cNvPr>
          <p:cNvSpPr>
            <a:spLocks noGrp="1"/>
          </p:cNvSpPr>
          <p:nvPr>
            <p:ph type="sldNum" sz="quarter" idx="12"/>
          </p:nvPr>
        </p:nvSpPr>
        <p:spPr/>
        <p:txBody>
          <a:bodyPr/>
          <a:lstStyle/>
          <a:p>
            <a:fld id="{8D581BC7-E183-40DB-AC97-C19EA4EB8894}" type="slidenum">
              <a:rPr lang="ru-RU" smtClean="0"/>
              <a:t>25</a:t>
            </a:fld>
            <a:endParaRPr lang="ru-RU" dirty="0"/>
          </a:p>
        </p:txBody>
      </p:sp>
      <p:sp>
        <p:nvSpPr>
          <p:cNvPr id="3" name="Footer Placeholder 2">
            <a:extLst>
              <a:ext uri="{FF2B5EF4-FFF2-40B4-BE49-F238E27FC236}">
                <a16:creationId xmlns:a16="http://schemas.microsoft.com/office/drawing/2014/main" id="{A108C01E-B7AF-4AE4-ACD2-39AE40EE9168}"/>
              </a:ext>
            </a:extLst>
          </p:cNvPr>
          <p:cNvSpPr>
            <a:spLocks noGrp="1"/>
          </p:cNvSpPr>
          <p:nvPr>
            <p:ph type="ftr" sz="quarter" idx="11"/>
          </p:nvPr>
        </p:nvSpPr>
        <p:spPr/>
        <p:txBody>
          <a:bodyPr/>
          <a:lstStyle/>
          <a:p>
            <a:r>
              <a:rPr lang="en-US" dirty="0"/>
              <a:t>ADD A FOOTER</a:t>
            </a:r>
            <a:endParaRPr lang="ru-RU" dirty="0"/>
          </a:p>
        </p:txBody>
      </p:sp>
      <p:sp>
        <p:nvSpPr>
          <p:cNvPr id="2" name="Date Placeholder 1">
            <a:extLst>
              <a:ext uri="{FF2B5EF4-FFF2-40B4-BE49-F238E27FC236}">
                <a16:creationId xmlns:a16="http://schemas.microsoft.com/office/drawing/2014/main" id="{CE66A137-D154-4724-B8FF-4F012A45C35D}"/>
              </a:ext>
            </a:extLst>
          </p:cNvPr>
          <p:cNvSpPr>
            <a:spLocks noGrp="1"/>
          </p:cNvSpPr>
          <p:nvPr>
            <p:ph type="dt" sz="half" idx="10"/>
          </p:nvPr>
        </p:nvSpPr>
        <p:spPr/>
        <p:txBody>
          <a:bodyPr/>
          <a:lstStyle/>
          <a:p>
            <a:r>
              <a:rPr lang="en-US" dirty="0"/>
              <a:t>MM.DD.20XX</a:t>
            </a:r>
            <a:endParaRPr lang="ru-RU" dirty="0"/>
          </a:p>
        </p:txBody>
      </p:sp>
    </p:spTree>
    <p:extLst>
      <p:ext uri="{BB962C8B-B14F-4D97-AF65-F5344CB8AC3E}">
        <p14:creationId xmlns:p14="http://schemas.microsoft.com/office/powerpoint/2010/main" val="33434890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Company logo">
            <a:extLst>
              <a:ext uri="{FF2B5EF4-FFF2-40B4-BE49-F238E27FC236}">
                <a16:creationId xmlns:a16="http://schemas.microsoft.com/office/drawing/2014/main" id="{271FB403-5130-4E57-8F57-B75FF9566019}"/>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2" name="Title 1">
            <a:extLst>
              <a:ext uri="{FF2B5EF4-FFF2-40B4-BE49-F238E27FC236}">
                <a16:creationId xmlns:a16="http://schemas.microsoft.com/office/drawing/2014/main" id="{B3E11F97-1677-43C0-8ED0-4CB92A533315}"/>
              </a:ext>
            </a:extLst>
          </p:cNvPr>
          <p:cNvSpPr>
            <a:spLocks noGrp="1"/>
          </p:cNvSpPr>
          <p:nvPr>
            <p:ph type="title"/>
          </p:nvPr>
        </p:nvSpPr>
        <p:spPr/>
        <p:txBody>
          <a:bodyPr/>
          <a:lstStyle/>
          <a:p>
            <a:r>
              <a:rPr lang="en-US" dirty="0"/>
              <a:t>CASE STUDY</a:t>
            </a:r>
            <a:endParaRPr lang="ru-RU" dirty="0"/>
          </a:p>
        </p:txBody>
      </p:sp>
      <p:sp>
        <p:nvSpPr>
          <p:cNvPr id="3" name="Text Placeholder 2">
            <a:extLst>
              <a:ext uri="{FF2B5EF4-FFF2-40B4-BE49-F238E27FC236}">
                <a16:creationId xmlns:a16="http://schemas.microsoft.com/office/drawing/2014/main" id="{477ADD4D-2C19-4F7E-B75C-08B47053AF74}"/>
              </a:ext>
            </a:extLst>
          </p:cNvPr>
          <p:cNvSpPr>
            <a:spLocks noGrp="1"/>
          </p:cNvSpPr>
          <p:nvPr>
            <p:ph type="body" idx="1"/>
          </p:nvPr>
        </p:nvSpPr>
        <p:spPr/>
        <p:txBody>
          <a:bodyPr>
            <a:normAutofit/>
          </a:bodyPr>
          <a:lstStyle/>
          <a:p>
            <a:r>
              <a:rPr lang="en-US" dirty="0"/>
              <a:t>LOREM IPSUM DOLOR SIT AMET, CONSECTETUER ADIPISCING ELIT. MAECENAS PORTTITOR CONGUE MASSA. FUSCE POSUERE, MAGNA SED PULVINAR ULTRICIES, PURUS LECTUS MALESUADA LIBERO</a:t>
            </a:r>
            <a:endParaRPr lang="ru-RU" dirty="0"/>
          </a:p>
        </p:txBody>
      </p:sp>
      <p:sp>
        <p:nvSpPr>
          <p:cNvPr id="8" name="Text Placeholder 7">
            <a:extLst>
              <a:ext uri="{FF2B5EF4-FFF2-40B4-BE49-F238E27FC236}">
                <a16:creationId xmlns:a16="http://schemas.microsoft.com/office/drawing/2014/main" id="{6C47BEEC-998C-4585-8B1A-09116FD17BCF}"/>
              </a:ext>
            </a:extLst>
          </p:cNvPr>
          <p:cNvSpPr>
            <a:spLocks noGrp="1"/>
          </p:cNvSpPr>
          <p:nvPr>
            <p:ph type="body" idx="33"/>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 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a:t>
            </a:r>
          </a:p>
          <a:p>
            <a:endParaRPr lang="en-US" dirty="0"/>
          </a:p>
          <a:p>
            <a:endParaRPr lang="ru-RU" dirty="0"/>
          </a:p>
        </p:txBody>
      </p:sp>
      <p:sp>
        <p:nvSpPr>
          <p:cNvPr id="9" name="Text Placeholder 8">
            <a:extLst>
              <a:ext uri="{FF2B5EF4-FFF2-40B4-BE49-F238E27FC236}">
                <a16:creationId xmlns:a16="http://schemas.microsoft.com/office/drawing/2014/main" id="{145EDD4A-55D8-42A3-A994-187444614283}"/>
              </a:ext>
            </a:extLst>
          </p:cNvPr>
          <p:cNvSpPr>
            <a:spLocks noGrp="1"/>
          </p:cNvSpPr>
          <p:nvPr>
            <p:ph type="body" idx="34"/>
          </p:nvPr>
        </p:nvSpPr>
        <p:spPr/>
        <p:txBody>
          <a:bodyPr>
            <a:normAutofit/>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 Mauris et orci.</a:t>
            </a:r>
          </a:p>
          <a:p>
            <a:endParaRPr lang="ru-RU" dirty="0"/>
          </a:p>
        </p:txBody>
      </p:sp>
      <p:sp>
        <p:nvSpPr>
          <p:cNvPr id="6" name="Slide Number Placeholder 5">
            <a:extLst>
              <a:ext uri="{FF2B5EF4-FFF2-40B4-BE49-F238E27FC236}">
                <a16:creationId xmlns:a16="http://schemas.microsoft.com/office/drawing/2014/main" id="{7CF693C1-BDA6-43BD-BFD6-4BAE7901B070}"/>
              </a:ext>
            </a:extLst>
          </p:cNvPr>
          <p:cNvSpPr>
            <a:spLocks noGrp="1"/>
          </p:cNvSpPr>
          <p:nvPr>
            <p:ph type="sldNum" sz="quarter" idx="12"/>
          </p:nvPr>
        </p:nvSpPr>
        <p:spPr/>
        <p:txBody>
          <a:bodyPr/>
          <a:lstStyle/>
          <a:p>
            <a:fld id="{8D581BC7-E183-40DB-AC97-C19EA4EB8894}" type="slidenum">
              <a:rPr lang="ru-RU" smtClean="0"/>
              <a:t>26</a:t>
            </a:fld>
            <a:endParaRPr lang="ru-RU" dirty="0"/>
          </a:p>
        </p:txBody>
      </p:sp>
      <p:sp>
        <p:nvSpPr>
          <p:cNvPr id="5" name="Footer Placeholder 4">
            <a:extLst>
              <a:ext uri="{FF2B5EF4-FFF2-40B4-BE49-F238E27FC236}">
                <a16:creationId xmlns:a16="http://schemas.microsoft.com/office/drawing/2014/main" id="{9FAA6E94-F4BD-48C1-B0FD-D2D7F6F6D2A8}"/>
              </a:ext>
            </a:extLst>
          </p:cNvPr>
          <p:cNvSpPr>
            <a:spLocks noGrp="1"/>
          </p:cNvSpPr>
          <p:nvPr>
            <p:ph type="ftr" sz="quarter" idx="11"/>
          </p:nvPr>
        </p:nvSpPr>
        <p:spPr/>
        <p:txBody>
          <a:bodyPr/>
          <a:lstStyle/>
          <a:p>
            <a:r>
              <a:rPr lang="en-US" dirty="0"/>
              <a:t>ADD A FOOTER</a:t>
            </a:r>
            <a:endParaRPr lang="ru-RU" dirty="0"/>
          </a:p>
        </p:txBody>
      </p:sp>
      <p:sp>
        <p:nvSpPr>
          <p:cNvPr id="4" name="Date Placeholder 3">
            <a:extLst>
              <a:ext uri="{FF2B5EF4-FFF2-40B4-BE49-F238E27FC236}">
                <a16:creationId xmlns:a16="http://schemas.microsoft.com/office/drawing/2014/main" id="{A5FD2C9D-BA15-406F-8A48-BDACE07BE101}"/>
              </a:ext>
            </a:extLst>
          </p:cNvPr>
          <p:cNvSpPr>
            <a:spLocks noGrp="1"/>
          </p:cNvSpPr>
          <p:nvPr>
            <p:ph type="dt" sz="half" idx="10"/>
          </p:nvPr>
        </p:nvSpPr>
        <p:spPr/>
        <p:txBody>
          <a:bodyPr/>
          <a:lstStyle/>
          <a:p>
            <a:r>
              <a:rPr lang="en-US" dirty="0"/>
              <a:t>MM.DD.20XX</a:t>
            </a:r>
            <a:endParaRPr lang="ru-RU" dirty="0"/>
          </a:p>
        </p:txBody>
      </p:sp>
    </p:spTree>
    <p:extLst>
      <p:ext uri="{BB962C8B-B14F-4D97-AF65-F5344CB8AC3E}">
        <p14:creationId xmlns:p14="http://schemas.microsoft.com/office/powerpoint/2010/main" val="17635999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Company logo">
            <a:extLst>
              <a:ext uri="{FF2B5EF4-FFF2-40B4-BE49-F238E27FC236}">
                <a16:creationId xmlns:a16="http://schemas.microsoft.com/office/drawing/2014/main" id="{F134DE68-610E-4EEB-B74B-452C1FAC1DAE}"/>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pic>
        <p:nvPicPr>
          <p:cNvPr id="23" name="Picture Placeholder 22" descr="Abstract background">
            <a:extLst>
              <a:ext uri="{FF2B5EF4-FFF2-40B4-BE49-F238E27FC236}">
                <a16:creationId xmlns:a16="http://schemas.microsoft.com/office/drawing/2014/main" id="{8326B02F-CCB2-45DB-8011-D2968AD61203}"/>
              </a:ext>
            </a:extLst>
          </p:cNvPr>
          <p:cNvPicPr>
            <a:picLocks noGrp="1" noChangeAspect="1"/>
          </p:cNvPicPr>
          <p:nvPr>
            <p:ph type="pic" sz="quarter" idx="31"/>
          </p:nvPr>
        </p:nvPicPr>
        <p:blipFill rotWithShape="1">
          <a:blip r:embed="rId4">
            <a:extLst>
              <a:ext uri="{28A0092B-C50C-407E-A947-70E740481C1C}">
                <a14:useLocalDpi xmlns:a14="http://schemas.microsoft.com/office/drawing/2010/main" val="0"/>
              </a:ext>
            </a:extLst>
          </a:blip>
          <a:srcRect/>
          <a:stretch/>
        </p:blipFill>
        <p:spPr/>
      </p:pic>
      <p:pic>
        <p:nvPicPr>
          <p:cNvPr id="21" name="Picture Placeholder 20" descr="Abstract background">
            <a:extLst>
              <a:ext uri="{FF2B5EF4-FFF2-40B4-BE49-F238E27FC236}">
                <a16:creationId xmlns:a16="http://schemas.microsoft.com/office/drawing/2014/main" id="{CFD930F2-FED4-475C-A75D-6AB046729949}"/>
              </a:ext>
            </a:extLst>
          </p:cNvPr>
          <p:cNvPicPr>
            <a:picLocks noGrp="1" noChangeAspect="1"/>
          </p:cNvPicPr>
          <p:nvPr>
            <p:ph type="pic" sz="quarter" idx="14"/>
          </p:nvPr>
        </p:nvPicPr>
        <p:blipFill>
          <a:blip r:embed="rId5">
            <a:extLst>
              <a:ext uri="{28A0092B-C50C-407E-A947-70E740481C1C}">
                <a14:useLocalDpi xmlns:a14="http://schemas.microsoft.com/office/drawing/2010/main" val="0"/>
              </a:ext>
            </a:extLst>
          </a:blip>
          <a:srcRect/>
          <a:stretch>
            <a:fillRect/>
          </a:stretch>
        </p:blipFill>
        <p:spPr/>
      </p:pic>
      <p:sp>
        <p:nvSpPr>
          <p:cNvPr id="5" name="Title 4">
            <a:extLst>
              <a:ext uri="{FF2B5EF4-FFF2-40B4-BE49-F238E27FC236}">
                <a16:creationId xmlns:a16="http://schemas.microsoft.com/office/drawing/2014/main" id="{971E61A3-1D57-4708-B548-E59863785D2E}"/>
              </a:ext>
            </a:extLst>
          </p:cNvPr>
          <p:cNvSpPr>
            <a:spLocks noGrp="1"/>
          </p:cNvSpPr>
          <p:nvPr>
            <p:ph type="title"/>
          </p:nvPr>
        </p:nvSpPr>
        <p:spPr/>
        <p:txBody>
          <a:bodyPr/>
          <a:lstStyle/>
          <a:p>
            <a:r>
              <a:rPr lang="en-US" dirty="0"/>
              <a:t>MOBILE VERSION</a:t>
            </a:r>
            <a:endParaRPr lang="ru-RU" dirty="0"/>
          </a:p>
        </p:txBody>
      </p:sp>
      <p:sp>
        <p:nvSpPr>
          <p:cNvPr id="6" name="Text Placeholder 5">
            <a:extLst>
              <a:ext uri="{FF2B5EF4-FFF2-40B4-BE49-F238E27FC236}">
                <a16:creationId xmlns:a16="http://schemas.microsoft.com/office/drawing/2014/main" id="{106F646D-B036-48DA-A242-2C9263AC3CF1}"/>
              </a:ext>
            </a:extLst>
          </p:cNvPr>
          <p:cNvSpPr>
            <a:spLocks noGrp="1"/>
          </p:cNvSpPr>
          <p:nvPr>
            <p:ph type="body" idx="1"/>
          </p:nvPr>
        </p:nvSpPr>
        <p:spPr/>
        <p:txBody>
          <a:bodyPr>
            <a:normAutofit fontScale="92500" lnSpcReduction="10000"/>
          </a:bodyPr>
          <a:lstStyle/>
          <a:p>
            <a:r>
              <a:rPr lang="en-US" dirty="0"/>
              <a:t>LOREM IPSUM DOLOR SIT AMET, CONSECTETUER ADIPISCING ELIT. MAECENAS PORTTITOR CONGUE MASSA. FUSCE POSUERE, MAGNA SED PULVINAR ULTRICIES, PURUS LECTUS MALESUADA LIBERO</a:t>
            </a:r>
            <a:endParaRPr lang="ru-RU" dirty="0"/>
          </a:p>
          <a:p>
            <a:endParaRPr lang="ru-RU" dirty="0"/>
          </a:p>
        </p:txBody>
      </p:sp>
      <p:sp>
        <p:nvSpPr>
          <p:cNvPr id="8" name="Text Placeholder 7">
            <a:extLst>
              <a:ext uri="{FF2B5EF4-FFF2-40B4-BE49-F238E27FC236}">
                <a16:creationId xmlns:a16="http://schemas.microsoft.com/office/drawing/2014/main" id="{FA2259AB-530E-4F31-A710-6CF0B478F1C7}"/>
              </a:ext>
            </a:extLst>
          </p:cNvPr>
          <p:cNvSpPr>
            <a:spLocks noGrp="1"/>
          </p:cNvSpPr>
          <p:nvPr>
            <p:ph type="body" idx="30"/>
          </p:nvPr>
        </p:nvSpPr>
        <p:spPr/>
        <p:txBody>
          <a:bodyPr>
            <a:normAutofit lnSpcReduction="10000"/>
          </a:bodyPr>
          <a:lstStyle/>
          <a:p>
            <a:r>
              <a:rPr lang="en-US" dirty="0"/>
              <a:t>Lorem ipsum dolor sit amet, consectetuer adipiscing elit. Maecenas porttitor congue massa. Fusce posuere, magna sed pulvinar ultricies, purus lectus malesuada libero, sit amet commodo magna eros quis urna.</a:t>
            </a:r>
          </a:p>
          <a:p>
            <a:endParaRPr lang="en-US" dirty="0"/>
          </a:p>
          <a:p>
            <a:r>
              <a:rPr lang="en-US" dirty="0"/>
              <a:t>Nunc viverra imperdiet enim. Fusce est. Vivamus a tellus.</a:t>
            </a:r>
          </a:p>
          <a:p>
            <a:endParaRPr lang="en-US" dirty="0"/>
          </a:p>
          <a:p>
            <a:r>
              <a:rPr lang="en-US" dirty="0"/>
              <a:t>Pellentesque habitant morbi tristique senectus et netus et malesuada fames ac turpis egestas. Proin pharetra nonummy pede. Mauris et orci.</a:t>
            </a:r>
          </a:p>
        </p:txBody>
      </p:sp>
      <p:sp>
        <p:nvSpPr>
          <p:cNvPr id="4" name="Slide Number Placeholder 3">
            <a:extLst>
              <a:ext uri="{FF2B5EF4-FFF2-40B4-BE49-F238E27FC236}">
                <a16:creationId xmlns:a16="http://schemas.microsoft.com/office/drawing/2014/main" id="{98CB8384-B0BB-4EA8-B9C0-C29BC90FA28C}"/>
              </a:ext>
            </a:extLst>
          </p:cNvPr>
          <p:cNvSpPr>
            <a:spLocks noGrp="1"/>
          </p:cNvSpPr>
          <p:nvPr>
            <p:ph type="sldNum" sz="quarter" idx="12"/>
          </p:nvPr>
        </p:nvSpPr>
        <p:spPr/>
        <p:txBody>
          <a:bodyPr/>
          <a:lstStyle/>
          <a:p>
            <a:fld id="{8D581BC7-E183-40DB-AC97-C19EA4EB8894}" type="slidenum">
              <a:rPr lang="ru-RU" smtClean="0"/>
              <a:pPr/>
              <a:t>27</a:t>
            </a:fld>
            <a:endParaRPr lang="ru-RU" dirty="0"/>
          </a:p>
        </p:txBody>
      </p:sp>
      <p:sp>
        <p:nvSpPr>
          <p:cNvPr id="3" name="Footer Placeholder 2">
            <a:extLst>
              <a:ext uri="{FF2B5EF4-FFF2-40B4-BE49-F238E27FC236}">
                <a16:creationId xmlns:a16="http://schemas.microsoft.com/office/drawing/2014/main" id="{6B773D43-1954-4F70-800C-0FBF061FA84A}"/>
              </a:ext>
            </a:extLst>
          </p:cNvPr>
          <p:cNvSpPr>
            <a:spLocks noGrp="1"/>
          </p:cNvSpPr>
          <p:nvPr>
            <p:ph type="ftr" sz="quarter" idx="11"/>
          </p:nvPr>
        </p:nvSpPr>
        <p:spPr/>
        <p:txBody>
          <a:bodyPr/>
          <a:lstStyle/>
          <a:p>
            <a:r>
              <a:rPr lang="en-US" dirty="0"/>
              <a:t>ADD A FOOTER</a:t>
            </a:r>
            <a:endParaRPr lang="ru-RU" dirty="0"/>
          </a:p>
        </p:txBody>
      </p:sp>
      <p:sp>
        <p:nvSpPr>
          <p:cNvPr id="2" name="Date Placeholder 1">
            <a:extLst>
              <a:ext uri="{FF2B5EF4-FFF2-40B4-BE49-F238E27FC236}">
                <a16:creationId xmlns:a16="http://schemas.microsoft.com/office/drawing/2014/main" id="{FC83A74C-977A-4816-891B-118D588AEF80}"/>
              </a:ext>
            </a:extLst>
          </p:cNvPr>
          <p:cNvSpPr>
            <a:spLocks noGrp="1"/>
          </p:cNvSpPr>
          <p:nvPr>
            <p:ph type="dt" sz="half" idx="10"/>
          </p:nvPr>
        </p:nvSpPr>
        <p:spPr/>
        <p:txBody>
          <a:bodyPr/>
          <a:lstStyle/>
          <a:p>
            <a:r>
              <a:rPr lang="en-US" dirty="0"/>
              <a:t>MM.DD.20XX</a:t>
            </a:r>
            <a:endParaRPr lang="ru-RU" dirty="0"/>
          </a:p>
        </p:txBody>
      </p:sp>
    </p:spTree>
    <p:extLst>
      <p:ext uri="{BB962C8B-B14F-4D97-AF65-F5344CB8AC3E}">
        <p14:creationId xmlns:p14="http://schemas.microsoft.com/office/powerpoint/2010/main" val="5762073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Customize this Template</a:t>
            </a:r>
          </a:p>
        </p:txBody>
      </p:sp>
      <p:sp>
        <p:nvSpPr>
          <p:cNvPr id="8" name="TextBox 7">
            <a:hlinkClick r:id="rId2"/>
            <a:extLst>
              <a:ext uri="{FF2B5EF4-FFF2-40B4-BE49-F238E27FC236}">
                <a16:creationId xmlns:a16="http://schemas.microsoft.com/office/drawing/2014/main" id="{5FC6C278-4035-446A-A94B-030E792FDDF5}"/>
              </a:ext>
            </a:extLst>
          </p:cNvPr>
          <p:cNvSpPr txBox="1"/>
          <p:nvPr/>
        </p:nvSpPr>
        <p:spPr>
          <a:xfrm>
            <a:off x="1547813" y="2459504"/>
            <a:ext cx="9096374" cy="1938992"/>
          </a:xfrm>
          <a:prstGeom prst="rect">
            <a:avLst/>
          </a:prstGeom>
          <a:noFill/>
        </p:spPr>
        <p:txBody>
          <a:bodyPr wrap="square" rtlCol="0">
            <a:spAutoFit/>
          </a:bodyPr>
          <a:lstStyle/>
          <a:p>
            <a:pPr algn="ctr"/>
            <a:r>
              <a:rPr lang="en-US" sz="6000" b="1" u="sng" dirty="0"/>
              <a:t>Template Editing Instructions and Feedback</a:t>
            </a:r>
          </a:p>
        </p:txBody>
      </p:sp>
    </p:spTree>
    <p:extLst>
      <p:ext uri="{BB962C8B-B14F-4D97-AF65-F5344CB8AC3E}">
        <p14:creationId xmlns:p14="http://schemas.microsoft.com/office/powerpoint/2010/main" val="59582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B26A0-76B0-4D92-8A3B-F4FB7FCBBD52}"/>
              </a:ext>
            </a:extLst>
          </p:cNvPr>
          <p:cNvSpPr>
            <a:spLocks noGrp="1"/>
          </p:cNvSpPr>
          <p:nvPr>
            <p:ph type="title"/>
          </p:nvPr>
        </p:nvSpPr>
        <p:spPr>
          <a:xfrm>
            <a:off x="402541" y="2005238"/>
            <a:ext cx="5605071" cy="804338"/>
          </a:xfrm>
        </p:spPr>
        <p:txBody>
          <a:bodyPr>
            <a:noAutofit/>
          </a:bodyPr>
          <a:lstStyle/>
          <a:p>
            <a:r>
              <a:rPr lang="en-US" sz="4400" dirty="0"/>
              <a:t>Little bit about us...</a:t>
            </a:r>
            <a:endParaRPr lang="ru-RU" sz="4400" dirty="0"/>
          </a:p>
        </p:txBody>
      </p:sp>
      <p:pic>
        <p:nvPicPr>
          <p:cNvPr id="20" name="Picture Placeholder 19" descr="Abstract background">
            <a:extLst>
              <a:ext uri="{FF2B5EF4-FFF2-40B4-BE49-F238E27FC236}">
                <a16:creationId xmlns:a16="http://schemas.microsoft.com/office/drawing/2014/main" id="{61169563-0C6E-483D-91B6-7AB8952A8FAF}"/>
              </a:ext>
            </a:extLst>
          </p:cNvPr>
          <p:cNvPicPr>
            <a:picLocks noGrp="1" noChangeAspect="1"/>
          </p:cNvPicPr>
          <p:nvPr>
            <p:ph type="pic" sz="quarter" idx="15"/>
          </p:nvPr>
        </p:nvPicPr>
        <p:blipFill rotWithShape="1">
          <a:blip r:embed="rId2">
            <a:extLst>
              <a:ext uri="{28A0092B-C50C-407E-A947-70E740481C1C}">
                <a14:useLocalDpi xmlns:a14="http://schemas.microsoft.com/office/drawing/2010/main" val="0"/>
              </a:ext>
            </a:extLst>
          </a:blip>
          <a:srcRect/>
          <a:stretch/>
        </p:blipFill>
        <p:spPr/>
      </p:pic>
      <p:sp>
        <p:nvSpPr>
          <p:cNvPr id="8" name="Slide Number Placeholder 7">
            <a:extLst>
              <a:ext uri="{FF2B5EF4-FFF2-40B4-BE49-F238E27FC236}">
                <a16:creationId xmlns:a16="http://schemas.microsoft.com/office/drawing/2014/main" id="{FE91C663-2D66-4255-91B4-906F720EB8BA}"/>
              </a:ext>
            </a:extLst>
          </p:cNvPr>
          <p:cNvSpPr>
            <a:spLocks noGrp="1"/>
          </p:cNvSpPr>
          <p:nvPr>
            <p:ph type="sldNum" sz="quarter" idx="12"/>
          </p:nvPr>
        </p:nvSpPr>
        <p:spPr/>
        <p:txBody>
          <a:bodyPr/>
          <a:lstStyle/>
          <a:p>
            <a:fld id="{8D581BC7-E183-40DB-AC97-C19EA4EB8894}" type="slidenum">
              <a:rPr lang="ru-RU" smtClean="0"/>
              <a:pPr/>
              <a:t>3</a:t>
            </a:fld>
            <a:endParaRPr lang="ru-RU" dirty="0"/>
          </a:p>
        </p:txBody>
      </p:sp>
      <p:sp>
        <p:nvSpPr>
          <p:cNvPr id="7" name="Footer Placeholder 6">
            <a:extLst>
              <a:ext uri="{FF2B5EF4-FFF2-40B4-BE49-F238E27FC236}">
                <a16:creationId xmlns:a16="http://schemas.microsoft.com/office/drawing/2014/main" id="{80B83D80-B29B-48B9-9B34-76AD9399E64D}"/>
              </a:ext>
            </a:extLst>
          </p:cNvPr>
          <p:cNvSpPr>
            <a:spLocks noGrp="1"/>
          </p:cNvSpPr>
          <p:nvPr>
            <p:ph type="ftr" sz="quarter" idx="11"/>
          </p:nvPr>
        </p:nvSpPr>
        <p:spPr/>
        <p:txBody>
          <a:bodyPr/>
          <a:lstStyle/>
          <a:p>
            <a:r>
              <a:rPr lang="en-US" dirty="0"/>
              <a:t>Sword &amp; Board</a:t>
            </a:r>
            <a:endParaRPr lang="ru-RU" dirty="0"/>
          </a:p>
        </p:txBody>
      </p:sp>
      <p:sp>
        <p:nvSpPr>
          <p:cNvPr id="6" name="Date Placeholder 5">
            <a:extLst>
              <a:ext uri="{FF2B5EF4-FFF2-40B4-BE49-F238E27FC236}">
                <a16:creationId xmlns:a16="http://schemas.microsoft.com/office/drawing/2014/main" id="{5EC88EDC-DE1B-4E22-AB2A-B461D5C81354}"/>
              </a:ext>
            </a:extLst>
          </p:cNvPr>
          <p:cNvSpPr>
            <a:spLocks noGrp="1"/>
          </p:cNvSpPr>
          <p:nvPr>
            <p:ph type="dt" sz="half" idx="10"/>
          </p:nvPr>
        </p:nvSpPr>
        <p:spPr>
          <a:xfrm>
            <a:off x="10016836" y="5878720"/>
            <a:ext cx="1288473" cy="298800"/>
          </a:xfrm>
        </p:spPr>
        <p:txBody>
          <a:bodyPr/>
          <a:lstStyle/>
          <a:p>
            <a:r>
              <a:rPr lang="en-US" sz="1400" dirty="0"/>
              <a:t>10.172018</a:t>
            </a:r>
            <a:endParaRPr lang="ru-RU" sz="1400" dirty="0"/>
          </a:p>
        </p:txBody>
      </p:sp>
      <p:sp>
        <p:nvSpPr>
          <p:cNvPr id="16" name="Subtitle 2">
            <a:extLst>
              <a:ext uri="{FF2B5EF4-FFF2-40B4-BE49-F238E27FC236}">
                <a16:creationId xmlns:a16="http://schemas.microsoft.com/office/drawing/2014/main" id="{16ED7EAA-A2A3-4FFB-B83E-2BAD043D5E8A}"/>
              </a:ext>
            </a:extLst>
          </p:cNvPr>
          <p:cNvSpPr txBox="1">
            <a:spLocks/>
          </p:cNvSpPr>
          <p:nvPr/>
        </p:nvSpPr>
        <p:spPr>
          <a:xfrm>
            <a:off x="454626" y="3203495"/>
            <a:ext cx="5552986" cy="2449720"/>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800" b="1" kern="1200">
                <a:solidFill>
                  <a:schemeClr val="tx1"/>
                </a:solidFill>
                <a:latin typeface="+mn-lt"/>
                <a:ea typeface="+mn-ea"/>
                <a:cs typeface="Segoe UI Semibold" panose="020B07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en-US" sz="2400" dirty="0"/>
              <a:t>Working together since first semester</a:t>
            </a:r>
          </a:p>
          <a:p>
            <a:pPr marL="457200" indent="-457200">
              <a:buFont typeface="Arial" panose="020B0604020202020204" pitchFamily="34" charset="0"/>
              <a:buChar char="•"/>
            </a:pPr>
            <a:r>
              <a:rPr lang="en-US" sz="2400" dirty="0"/>
              <a:t>We always deliver on time</a:t>
            </a:r>
          </a:p>
          <a:p>
            <a:pPr marL="457200" indent="-457200">
              <a:buFont typeface="Arial" panose="020B0604020202020204" pitchFamily="34" charset="0"/>
              <a:buChar char="•"/>
            </a:pPr>
            <a:r>
              <a:rPr lang="en-US" sz="2400" dirty="0"/>
              <a:t>We help each other</a:t>
            </a:r>
          </a:p>
          <a:p>
            <a:pPr marL="457200" indent="-457200">
              <a:buFont typeface="Arial" panose="020B0604020202020204" pitchFamily="34" charset="0"/>
              <a:buChar char="•"/>
            </a:pPr>
            <a:r>
              <a:rPr lang="en-US" sz="2400" dirty="0"/>
              <a:t>We learn from each other</a:t>
            </a:r>
          </a:p>
          <a:p>
            <a:pPr marL="457200" indent="-457200">
              <a:buFont typeface="Arial" panose="020B0604020202020204" pitchFamily="34" charset="0"/>
              <a:buChar char="•"/>
            </a:pPr>
            <a:r>
              <a:rPr lang="en-US" sz="2400" dirty="0"/>
              <a:t>We have fun working on our projects</a:t>
            </a:r>
            <a:endParaRPr lang="ru-RU" sz="2400" dirty="0"/>
          </a:p>
        </p:txBody>
      </p:sp>
    </p:spTree>
    <p:extLst>
      <p:ext uri="{BB962C8B-B14F-4D97-AF65-F5344CB8AC3E}">
        <p14:creationId xmlns:p14="http://schemas.microsoft.com/office/powerpoint/2010/main" val="1412877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Abstract background&#10;">
            <a:extLst>
              <a:ext uri="{FF2B5EF4-FFF2-40B4-BE49-F238E27FC236}">
                <a16:creationId xmlns:a16="http://schemas.microsoft.com/office/drawing/2014/main" id="{3330B498-1497-4DA8-99F4-8F8159B24FF9}"/>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5" name="Title 4">
            <a:extLst>
              <a:ext uri="{FF2B5EF4-FFF2-40B4-BE49-F238E27FC236}">
                <a16:creationId xmlns:a16="http://schemas.microsoft.com/office/drawing/2014/main" id="{FF93F71D-1663-42FA-A91E-FA23F03F0287}"/>
              </a:ext>
            </a:extLst>
          </p:cNvPr>
          <p:cNvSpPr>
            <a:spLocks noGrp="1"/>
          </p:cNvSpPr>
          <p:nvPr>
            <p:ph type="title"/>
          </p:nvPr>
        </p:nvSpPr>
        <p:spPr/>
        <p:txBody>
          <a:bodyPr/>
          <a:lstStyle/>
          <a:p>
            <a:r>
              <a:rPr lang="en-US" dirty="0"/>
              <a:t>Project Description</a:t>
            </a:r>
            <a:endParaRPr lang="ru-RU" dirty="0"/>
          </a:p>
        </p:txBody>
      </p:sp>
      <p:sp>
        <p:nvSpPr>
          <p:cNvPr id="4" name="Slide Number Placeholder 3">
            <a:extLst>
              <a:ext uri="{FF2B5EF4-FFF2-40B4-BE49-F238E27FC236}">
                <a16:creationId xmlns:a16="http://schemas.microsoft.com/office/drawing/2014/main" id="{494C7D40-6709-40D4-B0FB-9D6311AF439F}"/>
              </a:ext>
            </a:extLst>
          </p:cNvPr>
          <p:cNvSpPr>
            <a:spLocks noGrp="1"/>
          </p:cNvSpPr>
          <p:nvPr>
            <p:ph type="sldNum" sz="quarter" idx="12"/>
          </p:nvPr>
        </p:nvSpPr>
        <p:spPr/>
        <p:txBody>
          <a:bodyPr/>
          <a:lstStyle/>
          <a:p>
            <a:fld id="{8D581BC7-E183-40DB-AC97-C19EA4EB8894}" type="slidenum">
              <a:rPr lang="ru-RU" smtClean="0"/>
              <a:pPr/>
              <a:t>4</a:t>
            </a:fld>
            <a:endParaRPr lang="ru-RU" dirty="0"/>
          </a:p>
        </p:txBody>
      </p:sp>
      <p:sp>
        <p:nvSpPr>
          <p:cNvPr id="3" name="Footer Placeholder 2">
            <a:extLst>
              <a:ext uri="{FF2B5EF4-FFF2-40B4-BE49-F238E27FC236}">
                <a16:creationId xmlns:a16="http://schemas.microsoft.com/office/drawing/2014/main" id="{101DB817-586B-493A-922D-54010C888E74}"/>
              </a:ext>
            </a:extLst>
          </p:cNvPr>
          <p:cNvSpPr>
            <a:spLocks noGrp="1"/>
          </p:cNvSpPr>
          <p:nvPr>
            <p:ph type="ftr" sz="quarter" idx="11"/>
          </p:nvPr>
        </p:nvSpPr>
        <p:spPr/>
        <p:txBody>
          <a:bodyPr/>
          <a:lstStyle/>
          <a:p>
            <a:r>
              <a:rPr lang="en-US" dirty="0"/>
              <a:t>Sword &amp; Board</a:t>
            </a:r>
            <a:endParaRPr lang="ru-RU" dirty="0"/>
          </a:p>
        </p:txBody>
      </p:sp>
      <p:sp>
        <p:nvSpPr>
          <p:cNvPr id="2" name="Date Placeholder 1">
            <a:extLst>
              <a:ext uri="{FF2B5EF4-FFF2-40B4-BE49-F238E27FC236}">
                <a16:creationId xmlns:a16="http://schemas.microsoft.com/office/drawing/2014/main" id="{A96AB769-C08B-4A71-BEE7-D771D274389A}"/>
              </a:ext>
            </a:extLst>
          </p:cNvPr>
          <p:cNvSpPr>
            <a:spLocks noGrp="1"/>
          </p:cNvSpPr>
          <p:nvPr>
            <p:ph type="dt" sz="half" idx="10"/>
          </p:nvPr>
        </p:nvSpPr>
        <p:spPr>
          <a:xfrm>
            <a:off x="10016836" y="5878720"/>
            <a:ext cx="1336964" cy="298800"/>
          </a:xfrm>
        </p:spPr>
        <p:txBody>
          <a:bodyPr/>
          <a:lstStyle/>
          <a:p>
            <a:r>
              <a:rPr lang="en-US" sz="1400" dirty="0"/>
              <a:t>10.172018</a:t>
            </a:r>
            <a:endParaRPr lang="ru-RU" sz="1400" dirty="0"/>
          </a:p>
        </p:txBody>
      </p:sp>
      <p:sp>
        <p:nvSpPr>
          <p:cNvPr id="15" name="TextBox 14">
            <a:extLst>
              <a:ext uri="{FF2B5EF4-FFF2-40B4-BE49-F238E27FC236}">
                <a16:creationId xmlns:a16="http://schemas.microsoft.com/office/drawing/2014/main" id="{5DA5C9ED-A9C6-412A-9B21-680017870AA7}"/>
              </a:ext>
            </a:extLst>
          </p:cNvPr>
          <p:cNvSpPr txBox="1"/>
          <p:nvPr/>
        </p:nvSpPr>
        <p:spPr>
          <a:xfrm>
            <a:off x="6894591" y="2649681"/>
            <a:ext cx="4587364" cy="2308324"/>
          </a:xfrm>
          <a:prstGeom prst="rect">
            <a:avLst/>
          </a:prstGeom>
          <a:noFill/>
        </p:spPr>
        <p:txBody>
          <a:bodyPr wrap="square" rtlCol="0">
            <a:spAutoFit/>
          </a:bodyPr>
          <a:lstStyle/>
          <a:p>
            <a:r>
              <a:rPr lang="en-US" sz="2400" dirty="0"/>
              <a:t>This project is created in collaboration with a local Toronto business: The Sword &amp; Board to create an effective website to manage card inventory, pricing and availability. </a:t>
            </a:r>
          </a:p>
        </p:txBody>
      </p:sp>
    </p:spTree>
    <p:extLst>
      <p:ext uri="{BB962C8B-B14F-4D97-AF65-F5344CB8AC3E}">
        <p14:creationId xmlns:p14="http://schemas.microsoft.com/office/powerpoint/2010/main" val="764296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Abstract background&#10;">
            <a:extLst>
              <a:ext uri="{FF2B5EF4-FFF2-40B4-BE49-F238E27FC236}">
                <a16:creationId xmlns:a16="http://schemas.microsoft.com/office/drawing/2014/main" id="{3330B498-1497-4DA8-99F4-8F8159B24FF9}"/>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5" name="Title 4">
            <a:extLst>
              <a:ext uri="{FF2B5EF4-FFF2-40B4-BE49-F238E27FC236}">
                <a16:creationId xmlns:a16="http://schemas.microsoft.com/office/drawing/2014/main" id="{FF93F71D-1663-42FA-A91E-FA23F03F0287}"/>
              </a:ext>
            </a:extLst>
          </p:cNvPr>
          <p:cNvSpPr>
            <a:spLocks noGrp="1"/>
          </p:cNvSpPr>
          <p:nvPr>
            <p:ph type="title"/>
          </p:nvPr>
        </p:nvSpPr>
        <p:spPr/>
        <p:txBody>
          <a:bodyPr>
            <a:normAutofit/>
          </a:bodyPr>
          <a:lstStyle/>
          <a:p>
            <a:r>
              <a:rPr lang="en-US" sz="4400" dirty="0"/>
              <a:t>PROBLEM</a:t>
            </a:r>
            <a:endParaRPr lang="ru-RU" sz="4400" dirty="0"/>
          </a:p>
        </p:txBody>
      </p:sp>
      <p:sp>
        <p:nvSpPr>
          <p:cNvPr id="4" name="Slide Number Placeholder 3">
            <a:extLst>
              <a:ext uri="{FF2B5EF4-FFF2-40B4-BE49-F238E27FC236}">
                <a16:creationId xmlns:a16="http://schemas.microsoft.com/office/drawing/2014/main" id="{494C7D40-6709-40D4-B0FB-9D6311AF439F}"/>
              </a:ext>
            </a:extLst>
          </p:cNvPr>
          <p:cNvSpPr>
            <a:spLocks noGrp="1"/>
          </p:cNvSpPr>
          <p:nvPr>
            <p:ph type="sldNum" sz="quarter" idx="12"/>
          </p:nvPr>
        </p:nvSpPr>
        <p:spPr/>
        <p:txBody>
          <a:bodyPr/>
          <a:lstStyle/>
          <a:p>
            <a:fld id="{8D581BC7-E183-40DB-AC97-C19EA4EB8894}" type="slidenum">
              <a:rPr lang="ru-RU" smtClean="0"/>
              <a:pPr/>
              <a:t>5</a:t>
            </a:fld>
            <a:endParaRPr lang="ru-RU" dirty="0"/>
          </a:p>
        </p:txBody>
      </p:sp>
      <p:sp>
        <p:nvSpPr>
          <p:cNvPr id="3" name="Footer Placeholder 2">
            <a:extLst>
              <a:ext uri="{FF2B5EF4-FFF2-40B4-BE49-F238E27FC236}">
                <a16:creationId xmlns:a16="http://schemas.microsoft.com/office/drawing/2014/main" id="{101DB817-586B-493A-922D-54010C888E74}"/>
              </a:ext>
            </a:extLst>
          </p:cNvPr>
          <p:cNvSpPr>
            <a:spLocks noGrp="1"/>
          </p:cNvSpPr>
          <p:nvPr>
            <p:ph type="ftr" sz="quarter" idx="11"/>
          </p:nvPr>
        </p:nvSpPr>
        <p:spPr/>
        <p:txBody>
          <a:bodyPr/>
          <a:lstStyle/>
          <a:p>
            <a:r>
              <a:rPr lang="en-US" dirty="0"/>
              <a:t>ADD A FOOTER</a:t>
            </a:r>
            <a:endParaRPr lang="ru-RU" dirty="0"/>
          </a:p>
        </p:txBody>
      </p:sp>
      <p:sp>
        <p:nvSpPr>
          <p:cNvPr id="2" name="Date Placeholder 1">
            <a:extLst>
              <a:ext uri="{FF2B5EF4-FFF2-40B4-BE49-F238E27FC236}">
                <a16:creationId xmlns:a16="http://schemas.microsoft.com/office/drawing/2014/main" id="{A96AB769-C08B-4A71-BEE7-D771D274389A}"/>
              </a:ext>
            </a:extLst>
          </p:cNvPr>
          <p:cNvSpPr>
            <a:spLocks noGrp="1"/>
          </p:cNvSpPr>
          <p:nvPr>
            <p:ph type="dt" sz="half" idx="10"/>
          </p:nvPr>
        </p:nvSpPr>
        <p:spPr/>
        <p:txBody>
          <a:bodyPr/>
          <a:lstStyle/>
          <a:p>
            <a:r>
              <a:rPr lang="en-US" sz="1400" dirty="0"/>
              <a:t>10.172018</a:t>
            </a:r>
            <a:endParaRPr lang="ru-RU" sz="1400" dirty="0"/>
          </a:p>
        </p:txBody>
      </p:sp>
      <p:sp>
        <p:nvSpPr>
          <p:cNvPr id="6" name="TextBox 5">
            <a:extLst>
              <a:ext uri="{FF2B5EF4-FFF2-40B4-BE49-F238E27FC236}">
                <a16:creationId xmlns:a16="http://schemas.microsoft.com/office/drawing/2014/main" id="{C20852F8-3842-45E5-80C0-A7C6D5906D68}"/>
              </a:ext>
            </a:extLst>
          </p:cNvPr>
          <p:cNvSpPr txBox="1"/>
          <p:nvPr/>
        </p:nvSpPr>
        <p:spPr>
          <a:xfrm>
            <a:off x="6276110" y="2603952"/>
            <a:ext cx="5652654"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t>Store does not have an MTG(Magic The Gathering) card online marketing platform </a:t>
            </a:r>
          </a:p>
          <a:p>
            <a:pPr marL="285750" indent="-285750">
              <a:buFont typeface="Arial" panose="020B0604020202020204" pitchFamily="34" charset="0"/>
              <a:buChar char="•"/>
            </a:pPr>
            <a:r>
              <a:rPr lang="en-US" sz="2400" dirty="0"/>
              <a:t>No system set up to keep track of customer orders / store credit</a:t>
            </a:r>
          </a:p>
          <a:p>
            <a:pPr marL="285750" indent="-285750">
              <a:buFont typeface="Arial" panose="020B0604020202020204" pitchFamily="34" charset="0"/>
              <a:buChar char="•"/>
            </a:pPr>
            <a:r>
              <a:rPr lang="en-US" sz="2400" dirty="0"/>
              <a:t>No database exists that tracks current stock of MTG cards</a:t>
            </a:r>
          </a:p>
        </p:txBody>
      </p:sp>
    </p:spTree>
    <p:extLst>
      <p:ext uri="{BB962C8B-B14F-4D97-AF65-F5344CB8AC3E}">
        <p14:creationId xmlns:p14="http://schemas.microsoft.com/office/powerpoint/2010/main" val="2036585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06C22-D0C4-4D8E-86F7-1A902F1CA7AB}"/>
              </a:ext>
            </a:extLst>
          </p:cNvPr>
          <p:cNvSpPr>
            <a:spLocks noGrp="1"/>
          </p:cNvSpPr>
          <p:nvPr>
            <p:ph type="title"/>
          </p:nvPr>
        </p:nvSpPr>
        <p:spPr/>
        <p:txBody>
          <a:bodyPr/>
          <a:lstStyle/>
          <a:p>
            <a:r>
              <a:rPr lang="en-US" dirty="0"/>
              <a:t>SOLUTION</a:t>
            </a:r>
            <a:endParaRPr lang="ru-RU" dirty="0"/>
          </a:p>
        </p:txBody>
      </p:sp>
      <p:pic>
        <p:nvPicPr>
          <p:cNvPr id="18" name="Picture Placeholder 17" descr="Abstract background">
            <a:extLst>
              <a:ext uri="{FF2B5EF4-FFF2-40B4-BE49-F238E27FC236}">
                <a16:creationId xmlns:a16="http://schemas.microsoft.com/office/drawing/2014/main" id="{FA9DAA9F-5926-4BC1-8F7B-06E0B1C2F013}"/>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5" name="Slide Number Placeholder 4">
            <a:extLst>
              <a:ext uri="{FF2B5EF4-FFF2-40B4-BE49-F238E27FC236}">
                <a16:creationId xmlns:a16="http://schemas.microsoft.com/office/drawing/2014/main" id="{1C5328BF-D489-4F39-BA27-5AD38E9116D8}"/>
              </a:ext>
            </a:extLst>
          </p:cNvPr>
          <p:cNvSpPr>
            <a:spLocks noGrp="1"/>
          </p:cNvSpPr>
          <p:nvPr>
            <p:ph type="sldNum" sz="quarter" idx="12"/>
          </p:nvPr>
        </p:nvSpPr>
        <p:spPr/>
        <p:txBody>
          <a:bodyPr/>
          <a:lstStyle/>
          <a:p>
            <a:fld id="{8D581BC7-E183-40DB-AC97-C19EA4EB8894}" type="slidenum">
              <a:rPr lang="ru-RU" smtClean="0"/>
              <a:pPr/>
              <a:t>6</a:t>
            </a:fld>
            <a:endParaRPr lang="ru-RU" dirty="0"/>
          </a:p>
        </p:txBody>
      </p:sp>
      <p:sp>
        <p:nvSpPr>
          <p:cNvPr id="4" name="Footer Placeholder 3">
            <a:extLst>
              <a:ext uri="{FF2B5EF4-FFF2-40B4-BE49-F238E27FC236}">
                <a16:creationId xmlns:a16="http://schemas.microsoft.com/office/drawing/2014/main" id="{577B5262-30A5-4063-A21E-56FCACC40308}"/>
              </a:ext>
            </a:extLst>
          </p:cNvPr>
          <p:cNvSpPr>
            <a:spLocks noGrp="1"/>
          </p:cNvSpPr>
          <p:nvPr>
            <p:ph type="ftr" sz="quarter" idx="11"/>
          </p:nvPr>
        </p:nvSpPr>
        <p:spPr/>
        <p:txBody>
          <a:bodyPr/>
          <a:lstStyle/>
          <a:p>
            <a:r>
              <a:rPr lang="en-US" dirty="0"/>
              <a:t>Sword &amp; Board</a:t>
            </a:r>
            <a:endParaRPr lang="ru-RU" dirty="0"/>
          </a:p>
        </p:txBody>
      </p:sp>
      <p:sp>
        <p:nvSpPr>
          <p:cNvPr id="3" name="Date Placeholder 2">
            <a:extLst>
              <a:ext uri="{FF2B5EF4-FFF2-40B4-BE49-F238E27FC236}">
                <a16:creationId xmlns:a16="http://schemas.microsoft.com/office/drawing/2014/main" id="{41F813B4-2C3F-45B0-A38D-A3FE79E6D71B}"/>
              </a:ext>
            </a:extLst>
          </p:cNvPr>
          <p:cNvSpPr>
            <a:spLocks noGrp="1"/>
          </p:cNvSpPr>
          <p:nvPr>
            <p:ph type="dt" sz="half" idx="10"/>
          </p:nvPr>
        </p:nvSpPr>
        <p:spPr/>
        <p:txBody>
          <a:bodyPr/>
          <a:lstStyle/>
          <a:p>
            <a:r>
              <a:rPr lang="en-US" sz="1400" dirty="0"/>
              <a:t>10.172018</a:t>
            </a:r>
            <a:endParaRPr lang="ru-RU" sz="1400" dirty="0"/>
          </a:p>
        </p:txBody>
      </p:sp>
      <p:sp>
        <p:nvSpPr>
          <p:cNvPr id="17" name="Subtitle 2">
            <a:extLst>
              <a:ext uri="{FF2B5EF4-FFF2-40B4-BE49-F238E27FC236}">
                <a16:creationId xmlns:a16="http://schemas.microsoft.com/office/drawing/2014/main" id="{707355C5-C6E9-43CD-8ACA-D26A25FC82B7}"/>
              </a:ext>
            </a:extLst>
          </p:cNvPr>
          <p:cNvSpPr txBox="1">
            <a:spLocks/>
          </p:cNvSpPr>
          <p:nvPr/>
        </p:nvSpPr>
        <p:spPr>
          <a:xfrm>
            <a:off x="309154" y="3317794"/>
            <a:ext cx="5245444" cy="2428377"/>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800" b="1" kern="1200">
                <a:solidFill>
                  <a:schemeClr val="tx1"/>
                </a:solidFill>
                <a:latin typeface="+mn-lt"/>
                <a:ea typeface="+mn-ea"/>
                <a:cs typeface="Segoe UI Semibold" panose="020B07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en-US" b="0" dirty="0"/>
              <a:t>Create an effective online marketing platform that enables versatile solutions depending on client needs</a:t>
            </a:r>
          </a:p>
          <a:p>
            <a:pPr marL="457200" indent="-457200">
              <a:buFont typeface="Arial" panose="020B0604020202020204" pitchFamily="34" charset="0"/>
              <a:buChar char="•"/>
            </a:pPr>
            <a:r>
              <a:rPr lang="en-US" b="0" dirty="0"/>
              <a:t>Create database that tracks customer store credit and transaction history. It can be viewed by customers and edited by employees</a:t>
            </a:r>
          </a:p>
          <a:p>
            <a:pPr marL="457200" indent="-457200">
              <a:buFont typeface="Arial" panose="020B0604020202020204" pitchFamily="34" charset="0"/>
              <a:buChar char="•"/>
            </a:pPr>
            <a:r>
              <a:rPr lang="en-US" b="0" dirty="0"/>
              <a:t>Create database that tracks inventory of MTG cards</a:t>
            </a:r>
          </a:p>
          <a:p>
            <a:pPr marL="457200" indent="-457200">
              <a:buFont typeface="Arial" panose="020B0604020202020204" pitchFamily="34" charset="0"/>
              <a:buChar char="•"/>
            </a:pPr>
            <a:endParaRPr lang="en-US" sz="2400" dirty="0"/>
          </a:p>
        </p:txBody>
      </p:sp>
    </p:spTree>
    <p:extLst>
      <p:ext uri="{BB962C8B-B14F-4D97-AF65-F5344CB8AC3E}">
        <p14:creationId xmlns:p14="http://schemas.microsoft.com/office/powerpoint/2010/main" val="2149445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ompany logo">
            <a:extLst>
              <a:ext uri="{FF2B5EF4-FFF2-40B4-BE49-F238E27FC236}">
                <a16:creationId xmlns:a16="http://schemas.microsoft.com/office/drawing/2014/main" id="{050063B3-C0D3-4BFD-82C5-423222881E49}"/>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67" name="Title 66">
            <a:extLst>
              <a:ext uri="{FF2B5EF4-FFF2-40B4-BE49-F238E27FC236}">
                <a16:creationId xmlns:a16="http://schemas.microsoft.com/office/drawing/2014/main" id="{E72CC338-4598-4AF3-B140-D7F632D20BA5}"/>
              </a:ext>
            </a:extLst>
          </p:cNvPr>
          <p:cNvSpPr>
            <a:spLocks noGrp="1"/>
          </p:cNvSpPr>
          <p:nvPr>
            <p:ph type="title"/>
          </p:nvPr>
        </p:nvSpPr>
        <p:spPr/>
        <p:txBody>
          <a:bodyPr/>
          <a:lstStyle/>
          <a:p>
            <a:r>
              <a:rPr lang="en-US" dirty="0"/>
              <a:t>PRODUCT SLIDE</a:t>
            </a:r>
            <a:endParaRPr lang="ru-RU" dirty="0"/>
          </a:p>
        </p:txBody>
      </p:sp>
      <p:sp>
        <p:nvSpPr>
          <p:cNvPr id="68" name="Text Placeholder 67">
            <a:extLst>
              <a:ext uri="{FF2B5EF4-FFF2-40B4-BE49-F238E27FC236}">
                <a16:creationId xmlns:a16="http://schemas.microsoft.com/office/drawing/2014/main" id="{1411656D-4971-4CC0-9065-8DA32BB8740B}"/>
              </a:ext>
            </a:extLst>
          </p:cNvPr>
          <p:cNvSpPr>
            <a:spLocks noGrp="1"/>
          </p:cNvSpPr>
          <p:nvPr>
            <p:ph type="body" idx="1"/>
          </p:nvPr>
        </p:nvSpPr>
        <p:spPr/>
        <p:txBody>
          <a:bodyPr/>
          <a:lstStyle/>
          <a:p>
            <a:r>
              <a:rPr lang="en-US" dirty="0"/>
              <a:t>LOREM IPSUM DOLOR SIT AMET, CONSECTETUER ADIPISCING ELIT</a:t>
            </a:r>
            <a:endParaRPr lang="ru-RU" dirty="0"/>
          </a:p>
        </p:txBody>
      </p:sp>
      <p:sp>
        <p:nvSpPr>
          <p:cNvPr id="10" name="Text Placeholder 9">
            <a:extLst>
              <a:ext uri="{FF2B5EF4-FFF2-40B4-BE49-F238E27FC236}">
                <a16:creationId xmlns:a16="http://schemas.microsoft.com/office/drawing/2014/main" id="{D87FAD12-8FEF-41B8-B478-8793FF9B485B}"/>
              </a:ext>
            </a:extLst>
          </p:cNvPr>
          <p:cNvSpPr>
            <a:spLocks noGrp="1"/>
          </p:cNvSpPr>
          <p:nvPr>
            <p:ph type="body" idx="16"/>
          </p:nvPr>
        </p:nvSpPr>
        <p:spPr/>
        <p:txBody>
          <a:bodyPr/>
          <a:lstStyle/>
          <a:p>
            <a:r>
              <a:rPr lang="en-US" dirty="0"/>
              <a:t>Section 1</a:t>
            </a:r>
            <a:br>
              <a:rPr lang="en-US" dirty="0"/>
            </a:br>
            <a:r>
              <a:rPr lang="en-US" dirty="0"/>
              <a:t>Title</a:t>
            </a:r>
            <a:endParaRPr lang="ru-RU" dirty="0"/>
          </a:p>
        </p:txBody>
      </p:sp>
      <p:pic>
        <p:nvPicPr>
          <p:cNvPr id="7" name="Picture Placeholder 6" descr="Globe icon">
            <a:extLst>
              <a:ext uri="{FF2B5EF4-FFF2-40B4-BE49-F238E27FC236}">
                <a16:creationId xmlns:a16="http://schemas.microsoft.com/office/drawing/2014/main" id="{610C6214-BE35-4ED8-9EE7-7252A6039583}"/>
              </a:ext>
            </a:extLst>
          </p:cNvPr>
          <p:cNvPicPr>
            <a:picLocks noGrp="1" noChangeAspect="1"/>
          </p:cNvPicPr>
          <p:nvPr>
            <p:ph type="pic" sz="quarter" idx="15"/>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446" r="1446"/>
          <a:stretch>
            <a:fillRect/>
          </a:stretch>
        </p:blipFill>
        <p:spPr/>
      </p:pic>
      <p:sp>
        <p:nvSpPr>
          <p:cNvPr id="8" name="Text Placeholder 7">
            <a:extLst>
              <a:ext uri="{FF2B5EF4-FFF2-40B4-BE49-F238E27FC236}">
                <a16:creationId xmlns:a16="http://schemas.microsoft.com/office/drawing/2014/main" id="{C8E5EEAD-1427-4576-B8F8-C485CAE758A4}"/>
              </a:ext>
            </a:extLst>
          </p:cNvPr>
          <p:cNvSpPr>
            <a:spLocks noGrp="1"/>
          </p:cNvSpPr>
          <p:nvPr>
            <p:ph type="body" idx="14"/>
          </p:nvPr>
        </p:nvSpPr>
        <p:spPr/>
        <p:txBody>
          <a:bodyPr/>
          <a:lstStyle/>
          <a:p>
            <a:r>
              <a:rPr lang="en-US" dirty="0"/>
              <a:t>Lorem ipsum dolor sit amet, consectetuer adipiscing elit. Maecenas porttitor congue</a:t>
            </a:r>
          </a:p>
        </p:txBody>
      </p:sp>
      <p:sp>
        <p:nvSpPr>
          <p:cNvPr id="16" name="Text Placeholder 15">
            <a:extLst>
              <a:ext uri="{FF2B5EF4-FFF2-40B4-BE49-F238E27FC236}">
                <a16:creationId xmlns:a16="http://schemas.microsoft.com/office/drawing/2014/main" id="{C214C1BB-D845-4DB6-B4FC-B7AD5F5E0C3D}"/>
              </a:ext>
            </a:extLst>
          </p:cNvPr>
          <p:cNvSpPr>
            <a:spLocks noGrp="1"/>
          </p:cNvSpPr>
          <p:nvPr>
            <p:ph type="body" idx="22"/>
          </p:nvPr>
        </p:nvSpPr>
        <p:spPr/>
        <p:txBody>
          <a:bodyPr/>
          <a:lstStyle/>
          <a:p>
            <a:r>
              <a:rPr lang="en-US" dirty="0"/>
              <a:t>Section 2</a:t>
            </a:r>
            <a:br>
              <a:rPr lang="en-US" dirty="0"/>
            </a:br>
            <a:r>
              <a:rPr lang="en-US" dirty="0"/>
              <a:t>Title</a:t>
            </a:r>
            <a:endParaRPr lang="ru-RU" dirty="0"/>
          </a:p>
        </p:txBody>
      </p:sp>
      <p:pic>
        <p:nvPicPr>
          <p:cNvPr id="12" name="Picture Placeholder 11" descr="Cubes icon">
            <a:extLst>
              <a:ext uri="{FF2B5EF4-FFF2-40B4-BE49-F238E27FC236}">
                <a16:creationId xmlns:a16="http://schemas.microsoft.com/office/drawing/2014/main" id="{92015B7B-96EB-42A1-A654-5DE5377A52C7}"/>
              </a:ext>
            </a:extLst>
          </p:cNvPr>
          <p:cNvPicPr>
            <a:picLocks noGrp="1" noChangeAspect="1"/>
          </p:cNvPicPr>
          <p:nvPr>
            <p:ph type="pic" sz="quarter" idx="21"/>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1446" r="1446"/>
          <a:stretch>
            <a:fillRect/>
          </a:stretch>
        </p:blipFill>
        <p:spPr/>
      </p:pic>
      <p:sp>
        <p:nvSpPr>
          <p:cNvPr id="14" name="Text Placeholder 13">
            <a:extLst>
              <a:ext uri="{FF2B5EF4-FFF2-40B4-BE49-F238E27FC236}">
                <a16:creationId xmlns:a16="http://schemas.microsoft.com/office/drawing/2014/main" id="{B9B92F0C-3A1D-438E-B581-C1A63389DAF6}"/>
              </a:ext>
            </a:extLst>
          </p:cNvPr>
          <p:cNvSpPr>
            <a:spLocks noGrp="1"/>
          </p:cNvSpPr>
          <p:nvPr>
            <p:ph type="body" idx="20"/>
          </p:nvPr>
        </p:nvSpPr>
        <p:spPr/>
        <p:txBody>
          <a:bodyPr/>
          <a:lstStyle/>
          <a:p>
            <a:r>
              <a:rPr lang="en-US" dirty="0"/>
              <a:t>Lorem ipsum dolor sit amet, consectetuer adipiscing elit. Maecenas porttitor congue</a:t>
            </a:r>
          </a:p>
        </p:txBody>
      </p:sp>
      <p:sp>
        <p:nvSpPr>
          <p:cNvPr id="13" name="Text Placeholder 12">
            <a:extLst>
              <a:ext uri="{FF2B5EF4-FFF2-40B4-BE49-F238E27FC236}">
                <a16:creationId xmlns:a16="http://schemas.microsoft.com/office/drawing/2014/main" id="{B457CA9C-196E-494C-85C7-9B4861053912}"/>
              </a:ext>
            </a:extLst>
          </p:cNvPr>
          <p:cNvSpPr>
            <a:spLocks noGrp="1"/>
          </p:cNvSpPr>
          <p:nvPr>
            <p:ph type="body" idx="19"/>
          </p:nvPr>
        </p:nvSpPr>
        <p:spPr/>
        <p:txBody>
          <a:bodyPr/>
          <a:lstStyle/>
          <a:p>
            <a:r>
              <a:rPr lang="en-US" dirty="0"/>
              <a:t>Section 3</a:t>
            </a:r>
            <a:br>
              <a:rPr lang="en-US" dirty="0"/>
            </a:br>
            <a:r>
              <a:rPr lang="en-US" dirty="0"/>
              <a:t>Title</a:t>
            </a:r>
            <a:endParaRPr lang="ru-RU" dirty="0"/>
          </a:p>
        </p:txBody>
      </p:sp>
      <p:pic>
        <p:nvPicPr>
          <p:cNvPr id="18" name="Picture Placeholder 17" descr="Microprocessor icon">
            <a:extLst>
              <a:ext uri="{FF2B5EF4-FFF2-40B4-BE49-F238E27FC236}">
                <a16:creationId xmlns:a16="http://schemas.microsoft.com/office/drawing/2014/main" id="{2714DCC9-F1D9-4D7B-9452-B6DF9693F667}"/>
              </a:ext>
            </a:extLst>
          </p:cNvPr>
          <p:cNvPicPr>
            <a:picLocks noGrp="1" noChangeAspect="1"/>
          </p:cNvPicPr>
          <p:nvPr>
            <p:ph type="pic" sz="quarter" idx="18"/>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1329" r="1329"/>
          <a:stretch>
            <a:fillRect/>
          </a:stretch>
        </p:blipFill>
        <p:spPr/>
      </p:pic>
      <p:sp>
        <p:nvSpPr>
          <p:cNvPr id="11" name="Text Placeholder 10">
            <a:extLst>
              <a:ext uri="{FF2B5EF4-FFF2-40B4-BE49-F238E27FC236}">
                <a16:creationId xmlns:a16="http://schemas.microsoft.com/office/drawing/2014/main" id="{CE2783CF-764B-4358-9D88-FAC1CFEBE203}"/>
              </a:ext>
            </a:extLst>
          </p:cNvPr>
          <p:cNvSpPr>
            <a:spLocks noGrp="1"/>
          </p:cNvSpPr>
          <p:nvPr>
            <p:ph type="body" idx="17"/>
          </p:nvPr>
        </p:nvSpPr>
        <p:spPr/>
        <p:txBody>
          <a:bodyPr/>
          <a:lstStyle/>
          <a:p>
            <a:r>
              <a:rPr lang="en-US" dirty="0"/>
              <a:t>Lorem ipsum dolor sit amet, consectetuer adipiscing elit. Maecenas porttitor congue</a:t>
            </a:r>
          </a:p>
        </p:txBody>
      </p:sp>
      <p:sp>
        <p:nvSpPr>
          <p:cNvPr id="19" name="Text Placeholder 18">
            <a:extLst>
              <a:ext uri="{FF2B5EF4-FFF2-40B4-BE49-F238E27FC236}">
                <a16:creationId xmlns:a16="http://schemas.microsoft.com/office/drawing/2014/main" id="{0D9ADD0F-E05E-4B0E-9D9D-545FD755D7AE}"/>
              </a:ext>
            </a:extLst>
          </p:cNvPr>
          <p:cNvSpPr>
            <a:spLocks noGrp="1"/>
          </p:cNvSpPr>
          <p:nvPr>
            <p:ph type="body" idx="25"/>
          </p:nvPr>
        </p:nvSpPr>
        <p:spPr/>
        <p:txBody>
          <a:bodyPr/>
          <a:lstStyle/>
          <a:p>
            <a:r>
              <a:rPr lang="en-US" dirty="0"/>
              <a:t>Section 4</a:t>
            </a:r>
            <a:br>
              <a:rPr lang="en-US" dirty="0"/>
            </a:br>
            <a:r>
              <a:rPr lang="en-US" dirty="0"/>
              <a:t>Title</a:t>
            </a:r>
            <a:endParaRPr lang="ru-RU" dirty="0"/>
          </a:p>
        </p:txBody>
      </p:sp>
      <p:pic>
        <p:nvPicPr>
          <p:cNvPr id="21" name="Picture Placeholder 20" descr="Atom icon">
            <a:extLst>
              <a:ext uri="{FF2B5EF4-FFF2-40B4-BE49-F238E27FC236}">
                <a16:creationId xmlns:a16="http://schemas.microsoft.com/office/drawing/2014/main" id="{E6E2A99D-9A76-4170-84C5-E8E895DEA558}"/>
              </a:ext>
            </a:extLst>
          </p:cNvPr>
          <p:cNvPicPr>
            <a:picLocks noGrp="1" noChangeAspect="1"/>
          </p:cNvPicPr>
          <p:nvPr>
            <p:ph type="pic" sz="quarter" idx="24"/>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1329" r="1329"/>
          <a:stretch>
            <a:fillRect/>
          </a:stretch>
        </p:blipFill>
        <p:spPr/>
      </p:pic>
      <p:sp>
        <p:nvSpPr>
          <p:cNvPr id="17" name="Text Placeholder 16">
            <a:extLst>
              <a:ext uri="{FF2B5EF4-FFF2-40B4-BE49-F238E27FC236}">
                <a16:creationId xmlns:a16="http://schemas.microsoft.com/office/drawing/2014/main" id="{46EA4E1F-EF09-44AB-9483-363CF418AA99}"/>
              </a:ext>
            </a:extLst>
          </p:cNvPr>
          <p:cNvSpPr>
            <a:spLocks noGrp="1"/>
          </p:cNvSpPr>
          <p:nvPr>
            <p:ph type="body" idx="23"/>
          </p:nvPr>
        </p:nvSpPr>
        <p:spPr/>
        <p:txBody>
          <a:bodyPr/>
          <a:lstStyle/>
          <a:p>
            <a:r>
              <a:rPr lang="en-US" dirty="0"/>
              <a:t>Lorem ipsum dolor sit amet, consectetuer adipiscing elit. Maecenas porttitor congue</a:t>
            </a:r>
          </a:p>
        </p:txBody>
      </p:sp>
      <p:sp>
        <p:nvSpPr>
          <p:cNvPr id="4" name="Slide Number Placeholder 3">
            <a:extLst>
              <a:ext uri="{FF2B5EF4-FFF2-40B4-BE49-F238E27FC236}">
                <a16:creationId xmlns:a16="http://schemas.microsoft.com/office/drawing/2014/main" id="{D3581DBA-A3EE-4E75-90A6-DC25DF9DABFC}"/>
              </a:ext>
            </a:extLst>
          </p:cNvPr>
          <p:cNvSpPr>
            <a:spLocks noGrp="1"/>
          </p:cNvSpPr>
          <p:nvPr>
            <p:ph type="sldNum" sz="quarter" idx="12"/>
          </p:nvPr>
        </p:nvSpPr>
        <p:spPr/>
        <p:txBody>
          <a:bodyPr/>
          <a:lstStyle/>
          <a:p>
            <a:fld id="{8D581BC7-E183-40DB-AC97-C19EA4EB8894}" type="slidenum">
              <a:rPr lang="ru-RU" smtClean="0"/>
              <a:pPr/>
              <a:t>7</a:t>
            </a:fld>
            <a:endParaRPr lang="ru-RU" dirty="0"/>
          </a:p>
        </p:txBody>
      </p:sp>
      <p:sp>
        <p:nvSpPr>
          <p:cNvPr id="3" name="Footer Placeholder 2">
            <a:extLst>
              <a:ext uri="{FF2B5EF4-FFF2-40B4-BE49-F238E27FC236}">
                <a16:creationId xmlns:a16="http://schemas.microsoft.com/office/drawing/2014/main" id="{6A109C3A-84E8-4719-8AE7-A66B8CA97997}"/>
              </a:ext>
            </a:extLst>
          </p:cNvPr>
          <p:cNvSpPr>
            <a:spLocks noGrp="1"/>
          </p:cNvSpPr>
          <p:nvPr>
            <p:ph type="ftr" sz="quarter" idx="11"/>
          </p:nvPr>
        </p:nvSpPr>
        <p:spPr/>
        <p:txBody>
          <a:bodyPr/>
          <a:lstStyle/>
          <a:p>
            <a:r>
              <a:rPr lang="en-US" dirty="0"/>
              <a:t>ADD A FOOTER</a:t>
            </a:r>
            <a:endParaRPr lang="ru-RU" dirty="0"/>
          </a:p>
        </p:txBody>
      </p:sp>
      <p:sp>
        <p:nvSpPr>
          <p:cNvPr id="2" name="Date Placeholder 1">
            <a:extLst>
              <a:ext uri="{FF2B5EF4-FFF2-40B4-BE49-F238E27FC236}">
                <a16:creationId xmlns:a16="http://schemas.microsoft.com/office/drawing/2014/main" id="{8B2EEAA2-E066-4E86-A51B-FAC3333192BD}"/>
              </a:ext>
            </a:extLst>
          </p:cNvPr>
          <p:cNvSpPr>
            <a:spLocks noGrp="1"/>
          </p:cNvSpPr>
          <p:nvPr>
            <p:ph type="dt" sz="half" idx="10"/>
          </p:nvPr>
        </p:nvSpPr>
        <p:spPr/>
        <p:txBody>
          <a:bodyPr/>
          <a:lstStyle/>
          <a:p>
            <a:r>
              <a:rPr lang="en-US" dirty="0"/>
              <a:t>MM.DD.20XX</a:t>
            </a:r>
            <a:endParaRPr lang="ru-RU" dirty="0"/>
          </a:p>
        </p:txBody>
      </p:sp>
    </p:spTree>
    <p:extLst>
      <p:ext uri="{BB962C8B-B14F-4D97-AF65-F5344CB8AC3E}">
        <p14:creationId xmlns:p14="http://schemas.microsoft.com/office/powerpoint/2010/main" val="4006072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Company logo">
            <a:extLst>
              <a:ext uri="{FF2B5EF4-FFF2-40B4-BE49-F238E27FC236}">
                <a16:creationId xmlns:a16="http://schemas.microsoft.com/office/drawing/2014/main" id="{F137CA39-CE16-4C0C-AFB5-324FE940E664}"/>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2" name="Title 1">
            <a:extLst>
              <a:ext uri="{FF2B5EF4-FFF2-40B4-BE49-F238E27FC236}">
                <a16:creationId xmlns:a16="http://schemas.microsoft.com/office/drawing/2014/main" id="{134CB059-9E3B-4C24-8E61-717292C2944E}"/>
              </a:ext>
            </a:extLst>
          </p:cNvPr>
          <p:cNvSpPr>
            <a:spLocks noGrp="1"/>
          </p:cNvSpPr>
          <p:nvPr>
            <p:ph type="title"/>
          </p:nvPr>
        </p:nvSpPr>
        <p:spPr/>
        <p:txBody>
          <a:bodyPr/>
          <a:lstStyle/>
          <a:p>
            <a:r>
              <a:rPr lang="en-US" dirty="0"/>
              <a:t>PRODUCT</a:t>
            </a:r>
            <a:endParaRPr lang="ru-RU" dirty="0"/>
          </a:p>
        </p:txBody>
      </p:sp>
      <p:sp>
        <p:nvSpPr>
          <p:cNvPr id="3" name="Text Placeholder 2">
            <a:extLst>
              <a:ext uri="{FF2B5EF4-FFF2-40B4-BE49-F238E27FC236}">
                <a16:creationId xmlns:a16="http://schemas.microsoft.com/office/drawing/2014/main" id="{E66139D5-668D-4A3D-B6B6-F71EC385C8FF}"/>
              </a:ext>
            </a:extLst>
          </p:cNvPr>
          <p:cNvSpPr>
            <a:spLocks noGrp="1"/>
          </p:cNvSpPr>
          <p:nvPr>
            <p:ph type="body" idx="1"/>
          </p:nvPr>
        </p:nvSpPr>
        <p:spPr/>
        <p:txBody>
          <a:bodyPr/>
          <a:lstStyle/>
          <a:p>
            <a:r>
              <a:rPr lang="en-US" dirty="0"/>
              <a:t>LOREM IPSUM DOLOR SIT AMET, CONSECTETUER ADIPISCING ELIT</a:t>
            </a:r>
            <a:endParaRPr lang="ru-RU" dirty="0"/>
          </a:p>
          <a:p>
            <a:endParaRPr lang="ru-RU" dirty="0"/>
          </a:p>
        </p:txBody>
      </p:sp>
      <p:sp>
        <p:nvSpPr>
          <p:cNvPr id="8" name="Text Placeholder 7">
            <a:extLst>
              <a:ext uri="{FF2B5EF4-FFF2-40B4-BE49-F238E27FC236}">
                <a16:creationId xmlns:a16="http://schemas.microsoft.com/office/drawing/2014/main" id="{EEA947F5-DD66-4D26-BA34-D1D8F7CE9010}"/>
              </a:ext>
            </a:extLst>
          </p:cNvPr>
          <p:cNvSpPr>
            <a:spLocks noGrp="1"/>
          </p:cNvSpPr>
          <p:nvPr>
            <p:ph type="body" idx="14"/>
          </p:nvPr>
        </p:nvSpPr>
        <p:spPr/>
        <p:txBody>
          <a:bodyPr>
            <a:normAutofit fontScale="92500" lnSpcReduction="10000"/>
          </a:bodyPr>
          <a:lstStyle/>
          <a:p>
            <a:r>
              <a:rPr lang="en-US" dirty="0"/>
              <a:t>Lorem ipsum dolor sit amet, consectetuer adipiscing elit. Maecenas porttitor congue massa. </a:t>
            </a:r>
          </a:p>
          <a:p>
            <a:r>
              <a:rPr lang="en-US" dirty="0"/>
              <a:t>Nunc viverra imperdiet enim. Fusce est. Vivamus a tellus.</a:t>
            </a:r>
          </a:p>
          <a:p>
            <a:r>
              <a:rPr lang="en-US" dirty="0"/>
              <a:t>Pellentesque habitant morbi tristique senectus et netus et malesuada fames ac turpis egestas. Proin pharetra nonummy pede. Mauris et orci.</a:t>
            </a:r>
          </a:p>
          <a:p>
            <a:endParaRPr lang="ru-RU" dirty="0"/>
          </a:p>
        </p:txBody>
      </p:sp>
      <p:pic>
        <p:nvPicPr>
          <p:cNvPr id="13" name="Picture Placeholder 12" descr="Abstract background">
            <a:extLst>
              <a:ext uri="{FF2B5EF4-FFF2-40B4-BE49-F238E27FC236}">
                <a16:creationId xmlns:a16="http://schemas.microsoft.com/office/drawing/2014/main" id="{0B7AE772-6658-4E84-8EAA-F33DEF1CDE4F}"/>
              </a:ext>
            </a:extLst>
          </p:cNvPr>
          <p:cNvPicPr>
            <a:picLocks noGrp="1" noChangeAspect="1"/>
          </p:cNvPicPr>
          <p:nvPr>
            <p:ph type="pic" sz="quarter" idx="15"/>
          </p:nvPr>
        </p:nvPicPr>
        <p:blipFill>
          <a:blip r:embed="rId4">
            <a:extLst>
              <a:ext uri="{28A0092B-C50C-407E-A947-70E740481C1C}">
                <a14:useLocalDpi xmlns:a14="http://schemas.microsoft.com/office/drawing/2010/main" val="0"/>
              </a:ext>
            </a:extLst>
          </a:blip>
          <a:srcRect/>
          <a:stretch>
            <a:fillRect/>
          </a:stretch>
        </p:blipFill>
        <p:spPr/>
      </p:pic>
      <p:sp>
        <p:nvSpPr>
          <p:cNvPr id="6" name="Slide Number Placeholder 5">
            <a:extLst>
              <a:ext uri="{FF2B5EF4-FFF2-40B4-BE49-F238E27FC236}">
                <a16:creationId xmlns:a16="http://schemas.microsoft.com/office/drawing/2014/main" id="{2B9E0CB5-2F64-4439-AFE9-1BB3ACE6FA9D}"/>
              </a:ext>
            </a:extLst>
          </p:cNvPr>
          <p:cNvSpPr>
            <a:spLocks noGrp="1"/>
          </p:cNvSpPr>
          <p:nvPr>
            <p:ph type="sldNum" sz="quarter" idx="12"/>
          </p:nvPr>
        </p:nvSpPr>
        <p:spPr/>
        <p:txBody>
          <a:bodyPr/>
          <a:lstStyle/>
          <a:p>
            <a:fld id="{8D581BC7-E183-40DB-AC97-C19EA4EB8894}" type="slidenum">
              <a:rPr lang="ru-RU" smtClean="0"/>
              <a:t>8</a:t>
            </a:fld>
            <a:endParaRPr lang="ru-RU" dirty="0"/>
          </a:p>
        </p:txBody>
      </p:sp>
      <p:sp>
        <p:nvSpPr>
          <p:cNvPr id="5" name="Footer Placeholder 4">
            <a:extLst>
              <a:ext uri="{FF2B5EF4-FFF2-40B4-BE49-F238E27FC236}">
                <a16:creationId xmlns:a16="http://schemas.microsoft.com/office/drawing/2014/main" id="{FFFF8DFC-D37E-4FE9-81F0-77C68D469526}"/>
              </a:ext>
            </a:extLst>
          </p:cNvPr>
          <p:cNvSpPr>
            <a:spLocks noGrp="1"/>
          </p:cNvSpPr>
          <p:nvPr>
            <p:ph type="ftr" sz="quarter" idx="11"/>
          </p:nvPr>
        </p:nvSpPr>
        <p:spPr/>
        <p:txBody>
          <a:bodyPr/>
          <a:lstStyle/>
          <a:p>
            <a:r>
              <a:rPr lang="en-US" dirty="0"/>
              <a:t>ADD A FOOTER</a:t>
            </a:r>
            <a:endParaRPr lang="ru-RU" dirty="0"/>
          </a:p>
        </p:txBody>
      </p:sp>
      <p:sp>
        <p:nvSpPr>
          <p:cNvPr id="4" name="Date Placeholder 3">
            <a:extLst>
              <a:ext uri="{FF2B5EF4-FFF2-40B4-BE49-F238E27FC236}">
                <a16:creationId xmlns:a16="http://schemas.microsoft.com/office/drawing/2014/main" id="{0BA396AE-BE46-43FB-B4E7-224D2AF39F83}"/>
              </a:ext>
            </a:extLst>
          </p:cNvPr>
          <p:cNvSpPr>
            <a:spLocks noGrp="1"/>
          </p:cNvSpPr>
          <p:nvPr>
            <p:ph type="dt" sz="half" idx="10"/>
          </p:nvPr>
        </p:nvSpPr>
        <p:spPr/>
        <p:txBody>
          <a:bodyPr/>
          <a:lstStyle/>
          <a:p>
            <a:r>
              <a:rPr lang="en-US" dirty="0"/>
              <a:t>MM.DD.20XX</a:t>
            </a:r>
            <a:endParaRPr lang="ru-RU" dirty="0"/>
          </a:p>
        </p:txBody>
      </p:sp>
    </p:spTree>
    <p:extLst>
      <p:ext uri="{BB962C8B-B14F-4D97-AF65-F5344CB8AC3E}">
        <p14:creationId xmlns:p14="http://schemas.microsoft.com/office/powerpoint/2010/main" val="3766803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Company logo">
            <a:extLst>
              <a:ext uri="{FF2B5EF4-FFF2-40B4-BE49-F238E27FC236}">
                <a16:creationId xmlns:a16="http://schemas.microsoft.com/office/drawing/2014/main" id="{00A900CE-F052-47BC-8B74-B92A4604BF6A}"/>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2" name="Title 1">
            <a:extLst>
              <a:ext uri="{FF2B5EF4-FFF2-40B4-BE49-F238E27FC236}">
                <a16:creationId xmlns:a16="http://schemas.microsoft.com/office/drawing/2014/main" id="{9A6E18C9-A34F-49C5-973E-6760D1EF1059}"/>
              </a:ext>
            </a:extLst>
          </p:cNvPr>
          <p:cNvSpPr>
            <a:spLocks noGrp="1"/>
          </p:cNvSpPr>
          <p:nvPr>
            <p:ph type="title"/>
          </p:nvPr>
        </p:nvSpPr>
        <p:spPr/>
        <p:txBody>
          <a:bodyPr/>
          <a:lstStyle/>
          <a:p>
            <a:r>
              <a:rPr lang="en-US" dirty="0"/>
              <a:t>DIVIDER</a:t>
            </a:r>
            <a:endParaRPr lang="ru-RU" dirty="0"/>
          </a:p>
        </p:txBody>
      </p:sp>
      <p:pic>
        <p:nvPicPr>
          <p:cNvPr id="22" name="Picture Placeholder 21" descr="Abstract background">
            <a:extLst>
              <a:ext uri="{FF2B5EF4-FFF2-40B4-BE49-F238E27FC236}">
                <a16:creationId xmlns:a16="http://schemas.microsoft.com/office/drawing/2014/main" id="{0342E5A4-E598-4185-B93F-5814F00C2011}"/>
              </a:ext>
            </a:extLst>
          </p:cNvPr>
          <p:cNvPicPr>
            <a:picLocks noGrp="1" noChangeAspect="1"/>
          </p:cNvPicPr>
          <p:nvPr>
            <p:ph type="pic" sz="quarter" idx="15"/>
          </p:nvPr>
        </p:nvPicPr>
        <p:blipFill>
          <a:blip r:embed="rId4">
            <a:extLst>
              <a:ext uri="{28A0092B-C50C-407E-A947-70E740481C1C}">
                <a14:useLocalDpi xmlns:a14="http://schemas.microsoft.com/office/drawing/2010/main" val="0"/>
              </a:ext>
            </a:extLst>
          </a:blip>
          <a:srcRect/>
          <a:stretch>
            <a:fillRect/>
          </a:stretch>
        </p:blipFill>
        <p:spPr/>
      </p:pic>
      <p:sp>
        <p:nvSpPr>
          <p:cNvPr id="3" name="Text Placeholder 2">
            <a:extLst>
              <a:ext uri="{FF2B5EF4-FFF2-40B4-BE49-F238E27FC236}">
                <a16:creationId xmlns:a16="http://schemas.microsoft.com/office/drawing/2014/main" id="{C679F2E6-BA14-4C8A-ABD2-DF50609348D1}"/>
              </a:ext>
            </a:extLst>
          </p:cNvPr>
          <p:cNvSpPr>
            <a:spLocks noGrp="1"/>
          </p:cNvSpPr>
          <p:nvPr>
            <p:ph type="body" idx="1"/>
          </p:nvPr>
        </p:nvSpPr>
        <p:spPr/>
        <p:txBody>
          <a:bodyPr/>
          <a:lstStyle/>
          <a:p>
            <a:r>
              <a:rPr lang="en-US" dirty="0"/>
              <a:t>LOREM IPSUM DOLOR SIT AMET, CONSECTETUER ADIPISCING ELIT</a:t>
            </a:r>
            <a:endParaRPr lang="ru-RU" dirty="0"/>
          </a:p>
        </p:txBody>
      </p:sp>
      <p:sp>
        <p:nvSpPr>
          <p:cNvPr id="6" name="Slide Number Placeholder 5">
            <a:extLst>
              <a:ext uri="{FF2B5EF4-FFF2-40B4-BE49-F238E27FC236}">
                <a16:creationId xmlns:a16="http://schemas.microsoft.com/office/drawing/2014/main" id="{C35D9EA8-AA17-47B2-A4C4-B60DC7C7DC49}"/>
              </a:ext>
            </a:extLst>
          </p:cNvPr>
          <p:cNvSpPr>
            <a:spLocks noGrp="1"/>
          </p:cNvSpPr>
          <p:nvPr>
            <p:ph type="sldNum" sz="quarter" idx="12"/>
          </p:nvPr>
        </p:nvSpPr>
        <p:spPr/>
        <p:txBody>
          <a:bodyPr/>
          <a:lstStyle/>
          <a:p>
            <a:fld id="{8D581BC7-E183-40DB-AC97-C19EA4EB8894}" type="slidenum">
              <a:rPr lang="ru-RU" smtClean="0"/>
              <a:pPr/>
              <a:t>9</a:t>
            </a:fld>
            <a:endParaRPr lang="ru-RU" dirty="0"/>
          </a:p>
        </p:txBody>
      </p:sp>
      <p:sp>
        <p:nvSpPr>
          <p:cNvPr id="5" name="Footer Placeholder 4">
            <a:extLst>
              <a:ext uri="{FF2B5EF4-FFF2-40B4-BE49-F238E27FC236}">
                <a16:creationId xmlns:a16="http://schemas.microsoft.com/office/drawing/2014/main" id="{1ED7D25D-51F0-4AAA-86C5-F3584C0E8A44}"/>
              </a:ext>
            </a:extLst>
          </p:cNvPr>
          <p:cNvSpPr>
            <a:spLocks noGrp="1"/>
          </p:cNvSpPr>
          <p:nvPr>
            <p:ph type="ftr" sz="quarter" idx="11"/>
          </p:nvPr>
        </p:nvSpPr>
        <p:spPr/>
        <p:txBody>
          <a:bodyPr/>
          <a:lstStyle/>
          <a:p>
            <a:r>
              <a:rPr lang="en-US" dirty="0"/>
              <a:t>ADD A FOOTER</a:t>
            </a:r>
            <a:endParaRPr lang="ru-RU" dirty="0"/>
          </a:p>
        </p:txBody>
      </p:sp>
      <p:sp>
        <p:nvSpPr>
          <p:cNvPr id="4" name="Date Placeholder 3">
            <a:extLst>
              <a:ext uri="{FF2B5EF4-FFF2-40B4-BE49-F238E27FC236}">
                <a16:creationId xmlns:a16="http://schemas.microsoft.com/office/drawing/2014/main" id="{F48CF653-A1E7-473E-A717-8659C5E457A1}"/>
              </a:ext>
            </a:extLst>
          </p:cNvPr>
          <p:cNvSpPr>
            <a:spLocks noGrp="1"/>
          </p:cNvSpPr>
          <p:nvPr>
            <p:ph type="dt" sz="half" idx="10"/>
          </p:nvPr>
        </p:nvSpPr>
        <p:spPr/>
        <p:txBody>
          <a:bodyPr/>
          <a:lstStyle/>
          <a:p>
            <a:r>
              <a:rPr lang="en-US" dirty="0"/>
              <a:t>MM.DD.20XX</a:t>
            </a:r>
            <a:endParaRPr lang="ru-RU" dirty="0"/>
          </a:p>
        </p:txBody>
      </p:sp>
    </p:spTree>
    <p:extLst>
      <p:ext uri="{BB962C8B-B14F-4D97-AF65-F5344CB8AC3E}">
        <p14:creationId xmlns:p14="http://schemas.microsoft.com/office/powerpoint/2010/main" val="4080312334"/>
      </p:ext>
    </p:extLst>
  </p:cSld>
  <p:clrMapOvr>
    <a:masterClrMapping/>
  </p:clrMapOvr>
</p:sld>
</file>

<file path=ppt/theme/theme1.xml><?xml version="1.0" encoding="utf-8"?>
<a:theme xmlns:a="http://schemas.openxmlformats.org/drawingml/2006/main" name="Office Theme">
  <a:themeElements>
    <a:clrScheme name="Custom 12">
      <a:dk1>
        <a:srgbClr val="00BBBB"/>
      </a:dk1>
      <a:lt1>
        <a:srgbClr val="000000"/>
      </a:lt1>
      <a:dk2>
        <a:srgbClr val="999999"/>
      </a:dk2>
      <a:lt2>
        <a:srgbClr val="FFFFFF"/>
      </a:lt2>
      <a:accent1>
        <a:srgbClr val="004448"/>
      </a:accent1>
      <a:accent2>
        <a:srgbClr val="482845"/>
      </a:accent2>
      <a:accent3>
        <a:srgbClr val="7A0000"/>
      </a:accent3>
      <a:accent4>
        <a:srgbClr val="969959"/>
      </a:accent4>
      <a:accent5>
        <a:srgbClr val="225B5F"/>
      </a:accent5>
      <a:accent6>
        <a:srgbClr val="3D8C41"/>
      </a:accent6>
      <a:hlink>
        <a:srgbClr val="7F7F7F"/>
      </a:hlink>
      <a:folHlink>
        <a:srgbClr val="7F7F7F"/>
      </a:folHlink>
    </a:clrScheme>
    <a:fontScheme name="Custom 13">
      <a:majorFont>
        <a:latin typeface="Gill Sans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Generic-Futuristic_PitchDeck_MO - v5.potx" id="{FE2E2762-1D65-4476-8021-C030968F4989}" vid="{C15C105D-FED3-43CD-B6CC-0305C7A12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Futuristic pitch deck</Template>
  <TotalTime>0</TotalTime>
  <Words>2140</Words>
  <Application>Microsoft Office PowerPoint</Application>
  <PresentationFormat>Widescreen</PresentationFormat>
  <Paragraphs>367</Paragraphs>
  <Slides>28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Calibri</vt:lpstr>
      <vt:lpstr>Courier New</vt:lpstr>
      <vt:lpstr>Gill Sans MT</vt:lpstr>
      <vt:lpstr>Segoe UI</vt:lpstr>
      <vt:lpstr>Segoe UI Light</vt:lpstr>
      <vt:lpstr>Segoe UI Semibold</vt:lpstr>
      <vt:lpstr>Tahoma</vt:lpstr>
      <vt:lpstr>Office Theme</vt:lpstr>
      <vt:lpstr>Hobby Store Online Platform</vt:lpstr>
      <vt:lpstr>Team Members</vt:lpstr>
      <vt:lpstr>Little bit about us...</vt:lpstr>
      <vt:lpstr>Project Description</vt:lpstr>
      <vt:lpstr>PROBLEM</vt:lpstr>
      <vt:lpstr>SOLUTION</vt:lpstr>
      <vt:lpstr>PRODUCT SLIDE</vt:lpstr>
      <vt:lpstr>PRODUCT</vt:lpstr>
      <vt:lpstr>DIVIDER</vt:lpstr>
      <vt:lpstr>BUSINESS MODEL</vt:lpstr>
      <vt:lpstr>MARKET OPPORTUNITY</vt:lpstr>
      <vt:lpstr>MARKET OPPORTUNITY</vt:lpstr>
      <vt:lpstr>COMPETITION SLIDE</vt:lpstr>
      <vt:lpstr>COMPETITION</vt:lpstr>
      <vt:lpstr>GROWTH STRATEGY</vt:lpstr>
      <vt:lpstr>TRACTION</vt:lpstr>
      <vt:lpstr>TIMELINE</vt:lpstr>
      <vt:lpstr>FINANCIALS</vt:lpstr>
      <vt:lpstr>OUR TEAM</vt:lpstr>
      <vt:lpstr>OUR TEAM SLIDE</vt:lpstr>
      <vt:lpstr>FUNDING</vt:lpstr>
      <vt:lpstr>SUMMARY</vt:lpstr>
      <vt:lpstr>THANK YOU!</vt:lpstr>
      <vt:lpstr>APPENDIX</vt:lpstr>
      <vt:lpstr>TESTIMONIALS</vt:lpstr>
      <vt:lpstr>CASE STUDY</vt:lpstr>
      <vt:lpstr>MOBILE VERSION</vt:lpstr>
      <vt:lpstr>Customize this 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2018-10-11T01:15:47Z</dcterms:created>
  <dcterms:modified xsi:type="dcterms:W3CDTF">2018-10-11T02:38:48Z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2018-08-01T18:26:16.5139576Z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