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Cabin"/>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1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 pos="311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bin-bold.fntdata"/><Relationship Id="rId21" Type="http://schemas.openxmlformats.org/officeDocument/2006/relationships/font" Target="fonts/Cabin-regular.fntdata"/><Relationship Id="rId24" Type="http://schemas.openxmlformats.org/officeDocument/2006/relationships/font" Target="fonts/Cabin-boldItalic.fntdata"/><Relationship Id="rId23" Type="http://schemas.openxmlformats.org/officeDocument/2006/relationships/font" Target="fonts/Cab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447c50ef1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447c50ef1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NOLAN HONEY</a:t>
            </a:r>
            <a:endParaRPr/>
          </a:p>
        </p:txBody>
      </p:sp>
      <p:sp>
        <p:nvSpPr>
          <p:cNvPr id="807" name="Google Shape;807;g447c50ef1d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447c50ef1d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447c50ef1d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NOLAN HONEY</a:t>
            </a:r>
            <a:endParaRPr/>
          </a:p>
        </p:txBody>
      </p:sp>
      <p:sp>
        <p:nvSpPr>
          <p:cNvPr id="816" name="Google Shape;816;g447c50ef1d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447c50ef1d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447c50ef1d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SAIF MUSTAF</a:t>
            </a:r>
            <a:endParaRPr/>
          </a:p>
        </p:txBody>
      </p:sp>
      <p:sp>
        <p:nvSpPr>
          <p:cNvPr id="825" name="Google Shape;825;g447c50ef1d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447c50ef1d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447c50ef1d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SAIF MUSTAF</a:t>
            </a:r>
            <a:endParaRPr/>
          </a:p>
        </p:txBody>
      </p:sp>
      <p:sp>
        <p:nvSpPr>
          <p:cNvPr id="833" name="Google Shape;833;g447c50ef1d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447f328b8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447f328b8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g447f328b8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447c50ef1d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447c50ef1d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SAIF MUSTAF</a:t>
            </a:r>
            <a:endParaRPr/>
          </a:p>
        </p:txBody>
      </p:sp>
      <p:sp>
        <p:nvSpPr>
          <p:cNvPr id="851" name="Google Shape;851;g447c50ef1d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a:t>JAN FARUN</a:t>
            </a:r>
            <a:endParaRPr/>
          </a:p>
        </p:txBody>
      </p:sp>
      <p:sp>
        <p:nvSpPr>
          <p:cNvPr id="731" name="Google Shape;7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a:t>JAN FARUN</a:t>
            </a:r>
            <a:endParaRPr/>
          </a:p>
        </p:txBody>
      </p:sp>
      <p:sp>
        <p:nvSpPr>
          <p:cNvPr id="741" name="Google Shape;7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JAN FARUN</a:t>
            </a:r>
            <a:endParaRPr/>
          </a:p>
        </p:txBody>
      </p:sp>
      <p:sp>
        <p:nvSpPr>
          <p:cNvPr id="751" name="Google Shape;7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447c50ef1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447c50ef1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JAN FARUN</a:t>
            </a:r>
            <a:endParaRPr/>
          </a:p>
        </p:txBody>
      </p:sp>
      <p:sp>
        <p:nvSpPr>
          <p:cNvPr id="762" name="Google Shape;762;g447c50ef1d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447c50ef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447c50ef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JAN FARUN</a:t>
            </a:r>
            <a:endParaRPr/>
          </a:p>
        </p:txBody>
      </p:sp>
      <p:sp>
        <p:nvSpPr>
          <p:cNvPr id="770" name="Google Shape;770;g447c50ef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HARRY ARCHER</a:t>
            </a:r>
            <a:endParaRPr/>
          </a:p>
        </p:txBody>
      </p:sp>
      <p:sp>
        <p:nvSpPr>
          <p:cNvPr id="777" name="Google Shape;7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447c50ef1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447c50ef1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a:t>HARRY ARCHER</a:t>
            </a:r>
            <a:endParaRPr/>
          </a:p>
          <a:p>
            <a:pPr indent="0" lvl="0" marL="0" rtl="0" algn="l">
              <a:spcBef>
                <a:spcPts val="0"/>
              </a:spcBef>
              <a:spcAft>
                <a:spcPts val="0"/>
              </a:spcAft>
              <a:buNone/>
            </a:pPr>
            <a:r>
              <a:t/>
            </a:r>
            <a:endParaRPr/>
          </a:p>
        </p:txBody>
      </p:sp>
      <p:sp>
        <p:nvSpPr>
          <p:cNvPr id="788" name="Google Shape;788;g447c50ef1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NOLAN HONEY</a:t>
            </a:r>
            <a:endParaRPr/>
          </a:p>
        </p:txBody>
      </p:sp>
      <p:sp>
        <p:nvSpPr>
          <p:cNvPr id="796" name="Google Shape;7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Logo">
  <p:cSld name="Title Slide with Logo">
    <p:spTree>
      <p:nvGrpSpPr>
        <p:cNvPr id="19" name="Shape 19"/>
        <p:cNvGrpSpPr/>
        <p:nvPr/>
      </p:nvGrpSpPr>
      <p:grpSpPr>
        <a:xfrm>
          <a:off x="0" y="0"/>
          <a:ext cx="0" cy="0"/>
          <a:chOff x="0" y="0"/>
          <a:chExt cx="0" cy="0"/>
        </a:xfrm>
      </p:grpSpPr>
      <p:sp>
        <p:nvSpPr>
          <p:cNvPr id="20" name="Google Shape;20;p2"/>
          <p:cNvSpPr/>
          <p:nvPr/>
        </p:nvSpPr>
        <p:spPr>
          <a:xfrm>
            <a:off x="0" y="0"/>
            <a:ext cx="12192000" cy="4416552"/>
          </a:xfrm>
          <a:prstGeom prst="rect">
            <a:avLst/>
          </a:prstGeom>
          <a:blipFill rotWithShape="1">
            <a:blip r:embed="rId2">
              <a:alphaModFix/>
            </a:blip>
            <a:stretch>
              <a:fillRect b="0" l="-840" r="-84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2"/>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3" name="Google Shape;23;p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 name="Google Shape;24;p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5" name="Google Shape;25;p2"/>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2"/>
          <p:cNvSpPr txBox="1"/>
          <p:nvPr>
            <p:ph idx="1" type="subTitle"/>
          </p:nvPr>
        </p:nvSpPr>
        <p:spPr>
          <a:xfrm>
            <a:off x="1524000" y="4734696"/>
            <a:ext cx="9144000" cy="459798"/>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
        <p:nvSpPr>
          <p:cNvPr id="27" name="Google Shape;27;p2"/>
          <p:cNvSpPr/>
          <p:nvPr>
            <p:ph idx="2" type="pic"/>
          </p:nvPr>
        </p:nvSpPr>
        <p:spPr>
          <a:xfrm>
            <a:off x="5355336" y="1172982"/>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8" name="Google Shape;28;p2"/>
          <p:cNvGrpSpPr/>
          <p:nvPr/>
        </p:nvGrpSpPr>
        <p:grpSpPr>
          <a:xfrm>
            <a:off x="3619265" y="2253996"/>
            <a:ext cx="4953471" cy="100584"/>
            <a:chOff x="3631692" y="2253996"/>
            <a:chExt cx="4953471" cy="100584"/>
          </a:xfrm>
        </p:grpSpPr>
        <p:sp>
          <p:nvSpPr>
            <p:cNvPr id="29" name="Google Shape;29;p2"/>
            <p:cNvSpPr/>
            <p:nvPr/>
          </p:nvSpPr>
          <p:spPr>
            <a:xfrm>
              <a:off x="3631692"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30" name="Google Shape;30;p2"/>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31" name="Google Shape;31;p2"/>
            <p:cNvSpPr/>
            <p:nvPr/>
          </p:nvSpPr>
          <p:spPr>
            <a:xfrm>
              <a:off x="8484579"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32" name="Google Shape;32;p2"/>
          <p:cNvGrpSpPr/>
          <p:nvPr/>
        </p:nvGrpSpPr>
        <p:grpSpPr>
          <a:xfrm>
            <a:off x="4652581" y="5305363"/>
            <a:ext cx="2886839" cy="100584"/>
            <a:chOff x="3631690" y="2253996"/>
            <a:chExt cx="5028467" cy="100584"/>
          </a:xfrm>
        </p:grpSpPr>
        <p:sp>
          <p:nvSpPr>
            <p:cNvPr id="33" name="Google Shape;33;p2"/>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34" name="Google Shape;34;p2"/>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35" name="Google Shape;35;p2"/>
            <p:cNvSpPr/>
            <p:nvPr/>
          </p:nvSpPr>
          <p:spPr>
            <a:xfrm>
              <a:off x="8484578"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Layout with circles">
  <p:cSld name="Content Layout with circles">
    <p:spTree>
      <p:nvGrpSpPr>
        <p:cNvPr id="196" name="Shape 196"/>
        <p:cNvGrpSpPr/>
        <p:nvPr/>
      </p:nvGrpSpPr>
      <p:grpSpPr>
        <a:xfrm>
          <a:off x="0" y="0"/>
          <a:ext cx="0" cy="0"/>
          <a:chOff x="0" y="0"/>
          <a:chExt cx="0" cy="0"/>
        </a:xfrm>
      </p:grpSpPr>
      <p:sp>
        <p:nvSpPr>
          <p:cNvPr id="197" name="Google Shape;197;p1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8" name="Google Shape;198;p11"/>
          <p:cNvSpPr txBox="1"/>
          <p:nvPr>
            <p:ph type="title"/>
          </p:nvPr>
        </p:nvSpPr>
        <p:spPr>
          <a:xfrm>
            <a:off x="803276" y="3242645"/>
            <a:ext cx="446404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9" name="Google Shape;199;p11"/>
          <p:cNvSpPr txBox="1"/>
          <p:nvPr>
            <p:ph idx="1" type="body"/>
          </p:nvPr>
        </p:nvSpPr>
        <p:spPr>
          <a:xfrm>
            <a:off x="826770" y="4872948"/>
            <a:ext cx="4443165" cy="882062"/>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00" name="Google Shape;200;p1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01" name="Google Shape;201;p1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1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03" name="Google Shape;203;p11"/>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04" name="Google Shape;204;p11"/>
          <p:cNvGrpSpPr/>
          <p:nvPr/>
        </p:nvGrpSpPr>
        <p:grpSpPr>
          <a:xfrm>
            <a:off x="0" y="4581382"/>
            <a:ext cx="4370400" cy="100800"/>
            <a:chOff x="-1228304" y="3240138"/>
            <a:chExt cx="4370400" cy="100800"/>
          </a:xfrm>
        </p:grpSpPr>
        <p:cxnSp>
          <p:nvCxnSpPr>
            <p:cNvPr id="205" name="Google Shape;205;p11"/>
            <p:cNvCxnSpPr/>
            <p:nvPr/>
          </p:nvCxnSpPr>
          <p:spPr>
            <a:xfrm>
              <a:off x="-1228304" y="3290538"/>
              <a:ext cx="4320000" cy="0"/>
            </a:xfrm>
            <a:prstGeom prst="straightConnector1">
              <a:avLst/>
            </a:prstGeom>
            <a:noFill/>
            <a:ln cap="flat" cmpd="sng" w="9525">
              <a:solidFill>
                <a:srgbClr val="7F7F7F"/>
              </a:solidFill>
              <a:prstDash val="solid"/>
              <a:miter lim="800000"/>
              <a:headEnd len="sm" w="sm" type="none"/>
              <a:tailEnd len="sm" w="sm" type="none"/>
            </a:ln>
          </p:spPr>
        </p:cxnSp>
        <p:sp>
          <p:nvSpPr>
            <p:cNvPr id="206" name="Google Shape;206;p11"/>
            <p:cNvSpPr/>
            <p:nvPr/>
          </p:nvSpPr>
          <p:spPr>
            <a:xfrm>
              <a:off x="304129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07" name="Google Shape;207;p11"/>
          <p:cNvSpPr txBox="1"/>
          <p:nvPr>
            <p:ph idx="3" type="body"/>
          </p:nvPr>
        </p:nvSpPr>
        <p:spPr>
          <a:xfrm>
            <a:off x="5533023" y="4551485"/>
            <a:ext cx="5855702" cy="1208079"/>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08" name="Google Shape;208;p1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09" name="Google Shape;209;p1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10" name="Google Shape;210;p1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11" name="Google Shape;211;p1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12" name="Google Shape;212;p11"/>
          <p:cNvSpPr/>
          <p:nvPr/>
        </p:nvSpPr>
        <p:spPr>
          <a:xfrm>
            <a:off x="3616960" y="859665"/>
            <a:ext cx="2121408" cy="212140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3" name="Google Shape;213;p11"/>
          <p:cNvSpPr/>
          <p:nvPr/>
        </p:nvSpPr>
        <p:spPr>
          <a:xfrm>
            <a:off x="5522965" y="836613"/>
            <a:ext cx="2816352" cy="281635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4" name="Google Shape;214;p11"/>
          <p:cNvSpPr/>
          <p:nvPr/>
        </p:nvSpPr>
        <p:spPr>
          <a:xfrm>
            <a:off x="8123915" y="859665"/>
            <a:ext cx="3273552" cy="327355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15" name="Google Shape;215;p11"/>
          <p:cNvSpPr txBox="1"/>
          <p:nvPr>
            <p:ph idx="4" type="body"/>
          </p:nvPr>
        </p:nvSpPr>
        <p:spPr>
          <a:xfrm>
            <a:off x="3851931" y="1382322"/>
            <a:ext cx="168109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6" name="Google Shape;216;p11"/>
          <p:cNvSpPr txBox="1"/>
          <p:nvPr>
            <p:ph idx="5" type="body"/>
          </p:nvPr>
        </p:nvSpPr>
        <p:spPr>
          <a:xfrm>
            <a:off x="3927524" y="2363691"/>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17" name="Google Shape;217;p11"/>
          <p:cNvSpPr txBox="1"/>
          <p:nvPr>
            <p:ph idx="6" type="body"/>
          </p:nvPr>
        </p:nvSpPr>
        <p:spPr>
          <a:xfrm>
            <a:off x="3806132" y="1185842"/>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18" name="Google Shape;218;p11"/>
          <p:cNvSpPr txBox="1"/>
          <p:nvPr>
            <p:ph idx="7" type="body"/>
          </p:nvPr>
        </p:nvSpPr>
        <p:spPr>
          <a:xfrm>
            <a:off x="6113495" y="1767897"/>
            <a:ext cx="168109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9" name="Google Shape;219;p11"/>
          <p:cNvSpPr txBox="1"/>
          <p:nvPr>
            <p:ph idx="8" type="body"/>
          </p:nvPr>
        </p:nvSpPr>
        <p:spPr>
          <a:xfrm>
            <a:off x="6189088" y="2753338"/>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0" name="Google Shape;220;p11"/>
          <p:cNvSpPr txBox="1"/>
          <p:nvPr>
            <p:ph idx="9" type="body"/>
          </p:nvPr>
        </p:nvSpPr>
        <p:spPr>
          <a:xfrm>
            <a:off x="6067696" y="1537655"/>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1" name="Google Shape;221;p11"/>
          <p:cNvSpPr txBox="1"/>
          <p:nvPr>
            <p:ph idx="13" type="body"/>
          </p:nvPr>
        </p:nvSpPr>
        <p:spPr>
          <a:xfrm>
            <a:off x="8714444" y="2049128"/>
            <a:ext cx="2010420"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2" name="Google Shape;222;p11"/>
          <p:cNvSpPr txBox="1"/>
          <p:nvPr>
            <p:ph idx="14" type="body"/>
          </p:nvPr>
        </p:nvSpPr>
        <p:spPr>
          <a:xfrm>
            <a:off x="8981735" y="3034569"/>
            <a:ext cx="1519848" cy="617093"/>
          </a:xfrm>
          <a:prstGeom prst="rect">
            <a:avLst/>
          </a:prstGeom>
          <a:noFill/>
          <a:ln>
            <a:noFill/>
          </a:ln>
        </p:spPr>
        <p:txBody>
          <a:bodyPr anchorCtr="0" anchor="t"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23" name="Google Shape;223;p11"/>
          <p:cNvSpPr txBox="1"/>
          <p:nvPr>
            <p:ph idx="15" type="body"/>
          </p:nvPr>
        </p:nvSpPr>
        <p:spPr>
          <a:xfrm>
            <a:off x="9089050" y="1818886"/>
            <a:ext cx="1519848" cy="250619"/>
          </a:xfrm>
          <a:prstGeom prst="rect">
            <a:avLst/>
          </a:prstGeom>
          <a:noFill/>
          <a:ln>
            <a:noFill/>
          </a:ln>
        </p:spPr>
        <p:txBody>
          <a:bodyPr anchorCtr="0" anchor="t" bIns="0" lIns="0" spcFirstLastPara="1" rIns="0" wrap="square" tIns="0"/>
          <a:lstStyle>
            <a:lvl1pPr indent="-228600" lvl="0" marL="457200" marR="0" rtl="0" algn="r">
              <a:lnSpc>
                <a:spcPct val="90000"/>
              </a:lnSpc>
              <a:spcBef>
                <a:spcPts val="600"/>
              </a:spcBef>
              <a:spcAft>
                <a:spcPts val="0"/>
              </a:spcAft>
              <a:buClr>
                <a:schemeClr val="dk1"/>
              </a:buClr>
              <a:buSzPts val="1800"/>
              <a:buFont typeface="Courier New"/>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with Subtitle">
  <p:cSld name="Two Content with Subtitle">
    <p:spTree>
      <p:nvGrpSpPr>
        <p:cNvPr id="224" name="Shape 224"/>
        <p:cNvGrpSpPr/>
        <p:nvPr/>
      </p:nvGrpSpPr>
      <p:grpSpPr>
        <a:xfrm>
          <a:off x="0" y="0"/>
          <a:ext cx="0" cy="0"/>
          <a:chOff x="0" y="0"/>
          <a:chExt cx="0" cy="0"/>
        </a:xfrm>
      </p:grpSpPr>
      <p:sp>
        <p:nvSpPr>
          <p:cNvPr id="225" name="Google Shape;225;p1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6" name="Google Shape;226;p1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7" name="Google Shape;227;p1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28" name="Google Shape;228;p1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29" name="Google Shape;229;p12"/>
          <p:cNvSpPr txBox="1"/>
          <p:nvPr>
            <p:ph type="title"/>
          </p:nvPr>
        </p:nvSpPr>
        <p:spPr>
          <a:xfrm>
            <a:off x="6096000" y="707529"/>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0" name="Google Shape;230;p12"/>
          <p:cNvSpPr txBox="1"/>
          <p:nvPr>
            <p:ph idx="1" type="body"/>
          </p:nvPr>
        </p:nvSpPr>
        <p:spPr>
          <a:xfrm>
            <a:off x="6096000" y="1625821"/>
            <a:ext cx="5292725"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31" name="Google Shape;231;p12"/>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32" name="Google Shape;232;p12"/>
          <p:cNvGrpSpPr/>
          <p:nvPr/>
        </p:nvGrpSpPr>
        <p:grpSpPr>
          <a:xfrm flipH="1">
            <a:off x="6095999" y="1383372"/>
            <a:ext cx="6096000" cy="100800"/>
            <a:chOff x="646015" y="3248308"/>
            <a:chExt cx="3107749" cy="100800"/>
          </a:xfrm>
        </p:grpSpPr>
        <p:cxnSp>
          <p:nvCxnSpPr>
            <p:cNvPr id="233" name="Google Shape;233;p12"/>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234" name="Google Shape;234;p12"/>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235" name="Google Shape;235;p12"/>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36" name="Google Shape;236;p12"/>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37" name="Google Shape;237;p12"/>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38" name="Google Shape;238;p12"/>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9" name="Google Shape;239;p12"/>
          <p:cNvSpPr txBox="1"/>
          <p:nvPr>
            <p:ph idx="3" type="body"/>
          </p:nvPr>
        </p:nvSpPr>
        <p:spPr>
          <a:xfrm>
            <a:off x="831851" y="3335524"/>
            <a:ext cx="4817836"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0" name="Google Shape;240;p12"/>
          <p:cNvSpPr txBox="1"/>
          <p:nvPr>
            <p:ph idx="4" type="body"/>
          </p:nvPr>
        </p:nvSpPr>
        <p:spPr>
          <a:xfrm>
            <a:off x="831850" y="2905291"/>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1" name="Google Shape;241;p12"/>
          <p:cNvSpPr txBox="1"/>
          <p:nvPr>
            <p:ph idx="5" type="body"/>
          </p:nvPr>
        </p:nvSpPr>
        <p:spPr>
          <a:xfrm>
            <a:off x="6098826" y="3335524"/>
            <a:ext cx="5311245"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42" name="Google Shape;242;p12"/>
          <p:cNvSpPr txBox="1"/>
          <p:nvPr>
            <p:ph idx="6" type="body"/>
          </p:nvPr>
        </p:nvSpPr>
        <p:spPr>
          <a:xfrm>
            <a:off x="6098826" y="2905291"/>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 Layout">
  <p:cSld name="Chart Layout">
    <p:spTree>
      <p:nvGrpSpPr>
        <p:cNvPr id="243" name="Shape 243"/>
        <p:cNvGrpSpPr/>
        <p:nvPr/>
      </p:nvGrpSpPr>
      <p:grpSpPr>
        <a:xfrm>
          <a:off x="0" y="0"/>
          <a:ext cx="0" cy="0"/>
          <a:chOff x="0" y="0"/>
          <a:chExt cx="0" cy="0"/>
        </a:xfrm>
      </p:grpSpPr>
      <p:sp>
        <p:nvSpPr>
          <p:cNvPr id="244" name="Google Shape;244;p1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45" name="Google Shape;245;p1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6" name="Google Shape;246;p1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47" name="Google Shape;247;p1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48" name="Google Shape;248;p13"/>
          <p:cNvSpPr txBox="1"/>
          <p:nvPr>
            <p:ph type="title"/>
          </p:nvPr>
        </p:nvSpPr>
        <p:spPr>
          <a:xfrm>
            <a:off x="806105" y="707529"/>
            <a:ext cx="3704150"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49" name="Google Shape;249;p13"/>
          <p:cNvGrpSpPr/>
          <p:nvPr/>
        </p:nvGrpSpPr>
        <p:grpSpPr>
          <a:xfrm>
            <a:off x="-6" y="1374243"/>
            <a:ext cx="4319045" cy="100800"/>
            <a:chOff x="646012" y="3239179"/>
            <a:chExt cx="2201856" cy="100800"/>
          </a:xfrm>
        </p:grpSpPr>
        <p:cxnSp>
          <p:nvCxnSpPr>
            <p:cNvPr id="250" name="Google Shape;250;p13"/>
            <p:cNvCxnSpPr/>
            <p:nvPr/>
          </p:nvCxnSpPr>
          <p:spPr>
            <a:xfrm>
              <a:off x="646012" y="3290538"/>
              <a:ext cx="2165636" cy="0"/>
            </a:xfrm>
            <a:prstGeom prst="straightConnector1">
              <a:avLst/>
            </a:prstGeom>
            <a:noFill/>
            <a:ln cap="flat" cmpd="sng" w="9525">
              <a:solidFill>
                <a:srgbClr val="7F7F7F"/>
              </a:solidFill>
              <a:prstDash val="solid"/>
              <a:miter lim="800000"/>
              <a:headEnd len="sm" w="sm" type="none"/>
              <a:tailEnd len="sm" w="sm" type="none"/>
            </a:ln>
          </p:spPr>
        </p:cxnSp>
        <p:sp>
          <p:nvSpPr>
            <p:cNvPr id="251" name="Google Shape;251;p13"/>
            <p:cNvSpPr/>
            <p:nvPr/>
          </p:nvSpPr>
          <p:spPr>
            <a:xfrm>
              <a:off x="2796480" y="3239179"/>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252" name="Google Shape;252;p1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53" name="Google Shape;253;p1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54" name="Google Shape;254;p1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55" name="Google Shape;255;p1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descr="Competitors logos quadrant" id="256" name="Google Shape;256;p13"/>
          <p:cNvSpPr/>
          <p:nvPr>
            <p:ph idx="2" type="pic"/>
          </p:nvPr>
        </p:nvSpPr>
        <p:spPr>
          <a:xfrm>
            <a:off x="3928670" y="2872719"/>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7" name="Google Shape;257;p13"/>
          <p:cNvSpPr/>
          <p:nvPr>
            <p:ph idx="3" type="pic"/>
          </p:nvPr>
        </p:nvSpPr>
        <p:spPr>
          <a:xfrm>
            <a:off x="806105" y="2171148"/>
            <a:ext cx="1655064"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8" name="Google Shape;258;p13"/>
          <p:cNvSpPr/>
          <p:nvPr>
            <p:ph idx="4" type="pic"/>
          </p:nvPr>
        </p:nvSpPr>
        <p:spPr>
          <a:xfrm>
            <a:off x="2729582" y="445626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59" name="Google Shape;259;p13"/>
          <p:cNvSpPr/>
          <p:nvPr>
            <p:ph idx="5" type="pic"/>
          </p:nvPr>
        </p:nvSpPr>
        <p:spPr>
          <a:xfrm>
            <a:off x="6829546" y="2770168"/>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60" name="Google Shape;260;p13"/>
          <p:cNvSpPr/>
          <p:nvPr>
            <p:ph idx="6" type="pic"/>
          </p:nvPr>
        </p:nvSpPr>
        <p:spPr>
          <a:xfrm>
            <a:off x="6610067" y="458883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descr="Competitors logos quadrant" id="261" name="Google Shape;261;p13"/>
          <p:cNvSpPr/>
          <p:nvPr>
            <p:ph idx="7" type="pic"/>
          </p:nvPr>
        </p:nvSpPr>
        <p:spPr>
          <a:xfrm>
            <a:off x="9571158" y="4977452"/>
            <a:ext cx="1772153" cy="7772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1"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2" name="Google Shape;262;p13"/>
          <p:cNvSpPr txBox="1"/>
          <p:nvPr>
            <p:ph idx="1" type="body"/>
          </p:nvPr>
        </p:nvSpPr>
        <p:spPr>
          <a:xfrm>
            <a:off x="789869" y="3642757"/>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3" name="Google Shape;263;p13"/>
          <p:cNvSpPr txBox="1"/>
          <p:nvPr>
            <p:ph idx="8" type="body"/>
          </p:nvPr>
        </p:nvSpPr>
        <p:spPr>
          <a:xfrm>
            <a:off x="6315481" y="5884080"/>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4" name="Google Shape;264;p13"/>
          <p:cNvSpPr txBox="1"/>
          <p:nvPr>
            <p:ph idx="9" type="body"/>
          </p:nvPr>
        </p:nvSpPr>
        <p:spPr>
          <a:xfrm>
            <a:off x="6315481" y="1343118"/>
            <a:ext cx="2741612" cy="24888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5" name="Google Shape;265;p13"/>
          <p:cNvSpPr/>
          <p:nvPr>
            <p:ph idx="13" type="pic"/>
          </p:nvPr>
        </p:nvSpPr>
        <p:spPr>
          <a:xfrm>
            <a:off x="9417999" y="1977257"/>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66" name="Google Shape;266;p13"/>
          <p:cNvSpPr txBox="1"/>
          <p:nvPr>
            <p:ph idx="14" type="body"/>
          </p:nvPr>
        </p:nvSpPr>
        <p:spPr>
          <a:xfrm>
            <a:off x="8651686" y="3642757"/>
            <a:ext cx="2741612" cy="248888"/>
          </a:xfrm>
          <a:prstGeom prst="rect">
            <a:avLst/>
          </a:prstGeom>
          <a:noFill/>
          <a:ln>
            <a:noFill/>
          </a:ln>
        </p:spPr>
        <p:txBody>
          <a:bodyPr anchorCtr="0" anchor="t" bIns="0" lIns="0" spcFirstLastPara="1" rIns="0" wrap="square" tIns="0"/>
          <a:lstStyle>
            <a:lvl1pPr indent="-228600" lvl="0" marL="457200" marR="0" rtl="0" algn="r">
              <a:lnSpc>
                <a:spcPct val="90000"/>
              </a:lnSpc>
              <a:spcBef>
                <a:spcPts val="1000"/>
              </a:spcBef>
              <a:spcAft>
                <a:spcPts val="0"/>
              </a:spcAft>
              <a:buClr>
                <a:schemeClr val="dk2"/>
              </a:buClr>
              <a:buSzPts val="2000"/>
              <a:buFont typeface="Arial"/>
              <a:buNone/>
              <a:defRPr b="0" i="0" sz="2000" u="none" cap="none" strike="noStrike">
                <a:solidFill>
                  <a:schemeClr val="dk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304800" lvl="2" marL="13716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67" name="Google Shape;267;p13"/>
          <p:cNvGrpSpPr/>
          <p:nvPr/>
        </p:nvGrpSpPr>
        <p:grpSpPr>
          <a:xfrm>
            <a:off x="6045600" y="1376748"/>
            <a:ext cx="100800" cy="5481252"/>
            <a:chOff x="6045600" y="1376748"/>
            <a:chExt cx="100800" cy="5481252"/>
          </a:xfrm>
        </p:grpSpPr>
        <p:cxnSp>
          <p:nvCxnSpPr>
            <p:cNvPr id="268" name="Google Shape;268;p13"/>
            <p:cNvCxnSpPr/>
            <p:nvPr/>
          </p:nvCxnSpPr>
          <p:spPr>
            <a:xfrm rot="-5400000">
              <a:off x="3389377" y="4151376"/>
              <a:ext cx="5413248" cy="0"/>
            </a:xfrm>
            <a:prstGeom prst="straightConnector1">
              <a:avLst/>
            </a:prstGeom>
            <a:noFill/>
            <a:ln cap="flat" cmpd="sng" w="12700">
              <a:solidFill>
                <a:schemeClr val="dk1"/>
              </a:solidFill>
              <a:prstDash val="solid"/>
              <a:miter lim="800000"/>
              <a:headEnd len="sm" w="sm" type="none"/>
              <a:tailEnd len="sm" w="sm" type="none"/>
            </a:ln>
          </p:spPr>
        </p:cxnSp>
        <p:sp>
          <p:nvSpPr>
            <p:cNvPr id="269" name="Google Shape;269;p13"/>
            <p:cNvSpPr/>
            <p:nvPr/>
          </p:nvSpPr>
          <p:spPr>
            <a:xfrm>
              <a:off x="6045600" y="1376748"/>
              <a:ext cx="100800" cy="1008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270" name="Google Shape;270;p13"/>
          <p:cNvGrpSpPr/>
          <p:nvPr/>
        </p:nvGrpSpPr>
        <p:grpSpPr>
          <a:xfrm rot="5400000">
            <a:off x="5669857" y="-1673474"/>
            <a:ext cx="100800" cy="11440514"/>
            <a:chOff x="6045600" y="1329588"/>
            <a:chExt cx="100800" cy="11440514"/>
          </a:xfrm>
        </p:grpSpPr>
        <p:cxnSp>
          <p:nvCxnSpPr>
            <p:cNvPr id="271" name="Google Shape;271;p13"/>
            <p:cNvCxnSpPr/>
            <p:nvPr/>
          </p:nvCxnSpPr>
          <p:spPr>
            <a:xfrm rot="-5400000">
              <a:off x="408032" y="7082102"/>
              <a:ext cx="11376000" cy="0"/>
            </a:xfrm>
            <a:prstGeom prst="straightConnector1">
              <a:avLst/>
            </a:prstGeom>
            <a:noFill/>
            <a:ln cap="flat" cmpd="sng" w="12700">
              <a:solidFill>
                <a:schemeClr val="dk1"/>
              </a:solidFill>
              <a:prstDash val="solid"/>
              <a:miter lim="800000"/>
              <a:headEnd len="sm" w="sm" type="none"/>
              <a:tailEnd len="sm" w="sm" type="none"/>
            </a:ln>
          </p:spPr>
        </p:cxnSp>
        <p:sp>
          <p:nvSpPr>
            <p:cNvPr id="272" name="Google Shape;272;p13"/>
            <p:cNvSpPr/>
            <p:nvPr/>
          </p:nvSpPr>
          <p:spPr>
            <a:xfrm>
              <a:off x="6045600" y="1329588"/>
              <a:ext cx="100800" cy="1008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Section Content Layout">
  <p:cSld name="Three Section Content Layout">
    <p:spTree>
      <p:nvGrpSpPr>
        <p:cNvPr id="273" name="Shape 273"/>
        <p:cNvGrpSpPr/>
        <p:nvPr/>
      </p:nvGrpSpPr>
      <p:grpSpPr>
        <a:xfrm>
          <a:off x="0" y="0"/>
          <a:ext cx="0" cy="0"/>
          <a:chOff x="0" y="0"/>
          <a:chExt cx="0" cy="0"/>
        </a:xfrm>
      </p:grpSpPr>
      <p:sp>
        <p:nvSpPr>
          <p:cNvPr id="274" name="Google Shape;274;p1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75" name="Google Shape;275;p14"/>
          <p:cNvSpPr txBox="1"/>
          <p:nvPr>
            <p:ph type="title"/>
          </p:nvPr>
        </p:nvSpPr>
        <p:spPr>
          <a:xfrm>
            <a:off x="803277" y="1512271"/>
            <a:ext cx="2828198" cy="12868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6" name="Google Shape;276;p14"/>
          <p:cNvSpPr txBox="1"/>
          <p:nvPr>
            <p:ph idx="1" type="body"/>
          </p:nvPr>
        </p:nvSpPr>
        <p:spPr>
          <a:xfrm>
            <a:off x="826771" y="3148315"/>
            <a:ext cx="2216876" cy="2098138"/>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77" name="Google Shape;277;p1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8" name="Google Shape;278;p1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279" name="Google Shape;279;p1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280" name="Google Shape;280;p1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281" name="Google Shape;281;p14"/>
          <p:cNvGrpSpPr/>
          <p:nvPr/>
        </p:nvGrpSpPr>
        <p:grpSpPr>
          <a:xfrm>
            <a:off x="0" y="2897696"/>
            <a:ext cx="3360726" cy="100800"/>
            <a:chOff x="0" y="3240138"/>
            <a:chExt cx="3360726" cy="100800"/>
          </a:xfrm>
        </p:grpSpPr>
        <p:cxnSp>
          <p:nvCxnSpPr>
            <p:cNvPr id="282" name="Google Shape;282;p14"/>
            <p:cNvCxnSpPr/>
            <p:nvPr/>
          </p:nvCxnSpPr>
          <p:spPr>
            <a:xfrm>
              <a:off x="0" y="3290538"/>
              <a:ext cx="3276000" cy="0"/>
            </a:xfrm>
            <a:prstGeom prst="straightConnector1">
              <a:avLst/>
            </a:prstGeom>
            <a:noFill/>
            <a:ln cap="flat" cmpd="sng" w="9525">
              <a:solidFill>
                <a:srgbClr val="7F7F7F"/>
              </a:solidFill>
              <a:prstDash val="solid"/>
              <a:miter lim="800000"/>
              <a:headEnd len="sm" w="sm" type="none"/>
              <a:tailEnd len="sm" w="sm" type="none"/>
            </a:ln>
          </p:spPr>
        </p:cxnSp>
        <p:sp>
          <p:nvSpPr>
            <p:cNvPr id="283" name="Google Shape;283;p14"/>
            <p:cNvSpPr/>
            <p:nvPr/>
          </p:nvSpPr>
          <p:spPr>
            <a:xfrm>
              <a:off x="325992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84" name="Google Shape;284;p1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85" name="Google Shape;285;p1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286" name="Google Shape;286;p1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287" name="Google Shape;287;p1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288" name="Google Shape;288;p14"/>
          <p:cNvSpPr/>
          <p:nvPr>
            <p:ph idx="3" type="body"/>
          </p:nvPr>
        </p:nvSpPr>
        <p:spPr>
          <a:xfrm>
            <a:off x="4475261" y="2631676"/>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72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9" name="Google Shape;289;p14"/>
          <p:cNvSpPr/>
          <p:nvPr>
            <p:ph idx="4" type="body"/>
          </p:nvPr>
        </p:nvSpPr>
        <p:spPr>
          <a:xfrm>
            <a:off x="7436251" y="2015540"/>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90" name="Google Shape;290;p14"/>
          <p:cNvSpPr/>
          <p:nvPr>
            <p:ph idx="5" type="body"/>
          </p:nvPr>
        </p:nvSpPr>
        <p:spPr>
          <a:xfrm>
            <a:off x="10397240" y="1239687"/>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3600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291" name="Google Shape;291;p14"/>
          <p:cNvCxnSpPr/>
          <p:nvPr/>
        </p:nvCxnSpPr>
        <p:spPr>
          <a:xfrm rot="-5400000">
            <a:off x="4068065" y="1728891"/>
            <a:ext cx="1792800" cy="0"/>
          </a:xfrm>
          <a:prstGeom prst="straightConnector1">
            <a:avLst/>
          </a:prstGeom>
          <a:noFill/>
          <a:ln cap="flat" cmpd="sng" w="9525">
            <a:solidFill>
              <a:schemeClr val="dk1"/>
            </a:solidFill>
            <a:prstDash val="solid"/>
            <a:miter lim="800000"/>
            <a:headEnd len="sm" w="sm" type="none"/>
            <a:tailEnd len="sm" w="sm" type="none"/>
          </a:ln>
        </p:spPr>
      </p:cxnSp>
      <p:cxnSp>
        <p:nvCxnSpPr>
          <p:cNvPr id="292" name="Google Shape;292;p14"/>
          <p:cNvCxnSpPr/>
          <p:nvPr/>
        </p:nvCxnSpPr>
        <p:spPr>
          <a:xfrm>
            <a:off x="4964465" y="836613"/>
            <a:ext cx="5925600" cy="0"/>
          </a:xfrm>
          <a:prstGeom prst="straightConnector1">
            <a:avLst/>
          </a:prstGeom>
          <a:noFill/>
          <a:ln cap="flat" cmpd="sng" w="9525">
            <a:solidFill>
              <a:schemeClr val="dk1"/>
            </a:solidFill>
            <a:prstDash val="solid"/>
            <a:miter lim="800000"/>
            <a:headEnd len="sm" w="sm" type="none"/>
            <a:tailEnd len="sm" w="sm" type="none"/>
          </a:ln>
        </p:spPr>
      </p:cxnSp>
      <p:cxnSp>
        <p:nvCxnSpPr>
          <p:cNvPr id="293" name="Google Shape;293;p14"/>
          <p:cNvCxnSpPr/>
          <p:nvPr/>
        </p:nvCxnSpPr>
        <p:spPr>
          <a:xfrm rot="-5400000">
            <a:off x="10688444" y="1030491"/>
            <a:ext cx="396000" cy="0"/>
          </a:xfrm>
          <a:prstGeom prst="straightConnector1">
            <a:avLst/>
          </a:prstGeom>
          <a:noFill/>
          <a:ln cap="flat" cmpd="sng" w="9525">
            <a:solidFill>
              <a:schemeClr val="dk1"/>
            </a:solidFill>
            <a:prstDash val="solid"/>
            <a:miter lim="800000"/>
            <a:headEnd len="sm" w="sm" type="none"/>
            <a:tailEnd len="sm" w="sm" type="none"/>
          </a:ln>
        </p:spPr>
      </p:cxnSp>
      <p:cxnSp>
        <p:nvCxnSpPr>
          <p:cNvPr id="294" name="Google Shape;294;p14"/>
          <p:cNvCxnSpPr/>
          <p:nvPr/>
        </p:nvCxnSpPr>
        <p:spPr>
          <a:xfrm rot="10800000">
            <a:off x="7925455" y="837355"/>
            <a:ext cx="0" cy="1178185"/>
          </a:xfrm>
          <a:prstGeom prst="straightConnector1">
            <a:avLst/>
          </a:prstGeom>
          <a:noFill/>
          <a:ln cap="flat" cmpd="sng" w="9525">
            <a:solidFill>
              <a:schemeClr val="dk1"/>
            </a:solidFill>
            <a:prstDash val="solid"/>
            <a:miter lim="800000"/>
            <a:headEnd len="sm" w="sm" type="none"/>
            <a:tailEnd len="sm" w="sm" type="none"/>
          </a:ln>
        </p:spPr>
      </p:cxnSp>
      <p:sp>
        <p:nvSpPr>
          <p:cNvPr id="295" name="Google Shape;295;p14"/>
          <p:cNvSpPr txBox="1"/>
          <p:nvPr>
            <p:ph idx="6" type="body"/>
          </p:nvPr>
        </p:nvSpPr>
        <p:spPr>
          <a:xfrm>
            <a:off x="3151266" y="4543170"/>
            <a:ext cx="2589369" cy="1280958"/>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6" name="Google Shape;296;p14"/>
          <p:cNvSpPr txBox="1"/>
          <p:nvPr>
            <p:ph idx="7" type="body"/>
          </p:nvPr>
        </p:nvSpPr>
        <p:spPr>
          <a:xfrm>
            <a:off x="3151265" y="424646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7" name="Google Shape;297;p14"/>
          <p:cNvSpPr txBox="1"/>
          <p:nvPr>
            <p:ph idx="8" type="body"/>
          </p:nvPr>
        </p:nvSpPr>
        <p:spPr>
          <a:xfrm>
            <a:off x="3151265" y="388390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8" name="Google Shape;298;p14"/>
          <p:cNvSpPr txBox="1"/>
          <p:nvPr>
            <p:ph idx="9" type="body"/>
          </p:nvPr>
        </p:nvSpPr>
        <p:spPr>
          <a:xfrm>
            <a:off x="6048861" y="3849559"/>
            <a:ext cx="2589369" cy="178695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299" name="Google Shape;299;p14"/>
          <p:cNvSpPr txBox="1"/>
          <p:nvPr>
            <p:ph idx="13" type="body"/>
          </p:nvPr>
        </p:nvSpPr>
        <p:spPr>
          <a:xfrm>
            <a:off x="6048860" y="355285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0" name="Google Shape;300;p14"/>
          <p:cNvSpPr txBox="1"/>
          <p:nvPr>
            <p:ph idx="14" type="body"/>
          </p:nvPr>
        </p:nvSpPr>
        <p:spPr>
          <a:xfrm>
            <a:off x="6048860" y="319029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1" name="Google Shape;301;p14"/>
          <p:cNvSpPr txBox="1"/>
          <p:nvPr>
            <p:ph idx="15" type="body"/>
          </p:nvPr>
        </p:nvSpPr>
        <p:spPr>
          <a:xfrm>
            <a:off x="8975159" y="3147170"/>
            <a:ext cx="2589369" cy="2311934"/>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2" name="Google Shape;302;p14"/>
          <p:cNvSpPr txBox="1"/>
          <p:nvPr>
            <p:ph idx="16" type="body"/>
          </p:nvPr>
        </p:nvSpPr>
        <p:spPr>
          <a:xfrm>
            <a:off x="8975158" y="2850467"/>
            <a:ext cx="2415199" cy="236141"/>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03" name="Google Shape;303;p14"/>
          <p:cNvSpPr txBox="1"/>
          <p:nvPr>
            <p:ph idx="17" type="body"/>
          </p:nvPr>
        </p:nvSpPr>
        <p:spPr>
          <a:xfrm>
            <a:off x="8975158" y="2487902"/>
            <a:ext cx="2415199" cy="360000"/>
          </a:xfrm>
          <a:prstGeom prst="rect">
            <a:avLst/>
          </a:prstGeom>
          <a:noFill/>
          <a:ln>
            <a:noFill/>
          </a:ln>
        </p:spPr>
        <p:txBody>
          <a:bodyPr anchorCtr="0" anchor="b" bIns="0" lIns="0" spcFirstLastPara="1" rIns="0" wrap="square" tIns="0"/>
          <a:lstStyle>
            <a:lvl1pPr indent="-228600" lvl="0" marL="457200" marR="0" rtl="0" algn="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and Chart Content Layout">
  <p:cSld name="Table and Chart Content Layout">
    <p:spTree>
      <p:nvGrpSpPr>
        <p:cNvPr id="304" name="Shape 304"/>
        <p:cNvGrpSpPr/>
        <p:nvPr/>
      </p:nvGrpSpPr>
      <p:grpSpPr>
        <a:xfrm>
          <a:off x="0" y="0"/>
          <a:ext cx="0" cy="0"/>
          <a:chOff x="0" y="0"/>
          <a:chExt cx="0" cy="0"/>
        </a:xfrm>
      </p:grpSpPr>
      <p:sp>
        <p:nvSpPr>
          <p:cNvPr id="305" name="Google Shape;305;p1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06" name="Google Shape;306;p1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7" name="Google Shape;307;p1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08" name="Google Shape;308;p1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09" name="Google Shape;309;p15"/>
          <p:cNvSpPr txBox="1"/>
          <p:nvPr>
            <p:ph type="title"/>
          </p:nvPr>
        </p:nvSpPr>
        <p:spPr>
          <a:xfrm>
            <a:off x="6096000" y="707529"/>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0" name="Google Shape;310;p1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11" name="Google Shape;311;p15"/>
          <p:cNvGrpSpPr/>
          <p:nvPr/>
        </p:nvGrpSpPr>
        <p:grpSpPr>
          <a:xfrm flipH="1">
            <a:off x="6095999" y="1383372"/>
            <a:ext cx="6096000" cy="100800"/>
            <a:chOff x="646015" y="3248308"/>
            <a:chExt cx="3107749" cy="100800"/>
          </a:xfrm>
        </p:grpSpPr>
        <p:cxnSp>
          <p:nvCxnSpPr>
            <p:cNvPr id="312" name="Google Shape;312;p15"/>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313" name="Google Shape;313;p15"/>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314" name="Google Shape;314;p1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15" name="Google Shape;315;p1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16" name="Google Shape;316;p1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17" name="Google Shape;317;p1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18" name="Google Shape;318;p15"/>
          <p:cNvSpPr txBox="1"/>
          <p:nvPr>
            <p:ph idx="1" type="body"/>
          </p:nvPr>
        </p:nvSpPr>
        <p:spPr>
          <a:xfrm>
            <a:off x="831850" y="2031832"/>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19" name="Google Shape;319;p15"/>
          <p:cNvSpPr txBox="1"/>
          <p:nvPr>
            <p:ph idx="3" type="body"/>
          </p:nvPr>
        </p:nvSpPr>
        <p:spPr>
          <a:xfrm>
            <a:off x="6096000" y="2031832"/>
            <a:ext cx="2915732" cy="360000"/>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20" name="Google Shape;320;p15"/>
          <p:cNvSpPr txBox="1"/>
          <p:nvPr>
            <p:ph idx="4" type="body"/>
          </p:nvPr>
        </p:nvSpPr>
        <p:spPr>
          <a:xfrm>
            <a:off x="803275" y="2524125"/>
            <a:ext cx="4970463" cy="2935288"/>
          </a:xfrm>
          <a:prstGeom prst="rect">
            <a:avLst/>
          </a:prstGeom>
          <a:noFill/>
          <a:ln>
            <a:noFill/>
          </a:ln>
        </p:spPr>
        <p:txBody>
          <a:bodyPr anchorCtr="0" anchor="t" bIns="45700" lIns="91425" spcFirstLastPara="1" rIns="91425" wrap="square" tIns="45700"/>
          <a:lstStyle>
            <a:lvl1pPr indent="-317500" lvl="0" marL="45720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1" name="Google Shape;321;p15"/>
          <p:cNvSpPr txBox="1"/>
          <p:nvPr>
            <p:ph idx="5" type="body"/>
          </p:nvPr>
        </p:nvSpPr>
        <p:spPr>
          <a:xfrm>
            <a:off x="6096000" y="2524125"/>
            <a:ext cx="4970463" cy="2935288"/>
          </a:xfrm>
          <a:prstGeom prst="rect">
            <a:avLst/>
          </a:prstGeom>
          <a:noFill/>
          <a:ln>
            <a:noFill/>
          </a:ln>
        </p:spPr>
        <p:txBody>
          <a:bodyPr anchorCtr="0" anchor="t" bIns="45700" lIns="91425" spcFirstLastPara="1" rIns="91425" wrap="square" tIns="45700"/>
          <a:lstStyle>
            <a:lvl1pPr indent="-317500" lvl="0" marL="45720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Content Layout">
  <p:cSld name="Timeline Content Layout">
    <p:spTree>
      <p:nvGrpSpPr>
        <p:cNvPr id="322" name="Shape 322"/>
        <p:cNvGrpSpPr/>
        <p:nvPr/>
      </p:nvGrpSpPr>
      <p:grpSpPr>
        <a:xfrm>
          <a:off x="0" y="0"/>
          <a:ext cx="0" cy="0"/>
          <a:chOff x="0" y="0"/>
          <a:chExt cx="0" cy="0"/>
        </a:xfrm>
      </p:grpSpPr>
      <p:sp>
        <p:nvSpPr>
          <p:cNvPr id="323" name="Google Shape;323;p1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24" name="Google Shape;324;p1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5" name="Google Shape;325;p1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26" name="Google Shape;326;p1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27" name="Google Shape;327;p16"/>
          <p:cNvSpPr txBox="1"/>
          <p:nvPr>
            <p:ph type="title"/>
          </p:nvPr>
        </p:nvSpPr>
        <p:spPr>
          <a:xfrm>
            <a:off x="8736466" y="707529"/>
            <a:ext cx="2673606"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8" name="Google Shape;328;p16"/>
          <p:cNvSpPr txBox="1"/>
          <p:nvPr>
            <p:ph idx="1" type="body"/>
          </p:nvPr>
        </p:nvSpPr>
        <p:spPr>
          <a:xfrm>
            <a:off x="9147803" y="1625821"/>
            <a:ext cx="2262267" cy="2021536"/>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29" name="Google Shape;329;p1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30" name="Google Shape;330;p16"/>
          <p:cNvGrpSpPr/>
          <p:nvPr/>
        </p:nvGrpSpPr>
        <p:grpSpPr>
          <a:xfrm flipH="1">
            <a:off x="9186215" y="1375202"/>
            <a:ext cx="3005785" cy="100800"/>
            <a:chOff x="2729180" y="3240138"/>
            <a:chExt cx="1532346" cy="100800"/>
          </a:xfrm>
        </p:grpSpPr>
        <p:cxnSp>
          <p:nvCxnSpPr>
            <p:cNvPr id="331" name="Google Shape;331;p16"/>
            <p:cNvCxnSpPr/>
            <p:nvPr/>
          </p:nvCxnSpPr>
          <p:spPr>
            <a:xfrm>
              <a:off x="2729180" y="3290538"/>
              <a:ext cx="1504927" cy="0"/>
            </a:xfrm>
            <a:prstGeom prst="straightConnector1">
              <a:avLst/>
            </a:prstGeom>
            <a:noFill/>
            <a:ln cap="flat" cmpd="sng" w="9525">
              <a:solidFill>
                <a:srgbClr val="7F7F7F"/>
              </a:solidFill>
              <a:prstDash val="solid"/>
              <a:miter lim="800000"/>
              <a:headEnd len="sm" w="sm" type="none"/>
              <a:tailEnd len="sm" w="sm" type="none"/>
            </a:ln>
          </p:spPr>
        </p:cxnSp>
        <p:sp>
          <p:nvSpPr>
            <p:cNvPr id="332" name="Google Shape;332;p16"/>
            <p:cNvSpPr/>
            <p:nvPr/>
          </p:nvSpPr>
          <p:spPr>
            <a:xfrm>
              <a:off x="4210138" y="324013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333" name="Google Shape;333;p1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34" name="Google Shape;334;p1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35" name="Google Shape;335;p1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36" name="Google Shape;336;p1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37" name="Google Shape;337;p16"/>
          <p:cNvSpPr txBox="1"/>
          <p:nvPr>
            <p:ph idx="3" type="body"/>
          </p:nvPr>
        </p:nvSpPr>
        <p:spPr>
          <a:xfrm>
            <a:off x="2618284" y="685667"/>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38" name="Google Shape;338;p16"/>
          <p:cNvSpPr txBox="1"/>
          <p:nvPr>
            <p:ph idx="4" type="body"/>
          </p:nvPr>
        </p:nvSpPr>
        <p:spPr>
          <a:xfrm>
            <a:off x="5930241" y="1079309"/>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39" name="Google Shape;339;p16"/>
          <p:cNvSpPr txBox="1"/>
          <p:nvPr>
            <p:ph idx="5" type="body"/>
          </p:nvPr>
        </p:nvSpPr>
        <p:spPr>
          <a:xfrm>
            <a:off x="5930241" y="786637"/>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340" name="Google Shape;340;p16"/>
          <p:cNvCxnSpPr/>
          <p:nvPr/>
        </p:nvCxnSpPr>
        <p:spPr>
          <a:xfrm rot="-5400000">
            <a:off x="2094269" y="3429000"/>
            <a:ext cx="6858000" cy="0"/>
          </a:xfrm>
          <a:prstGeom prst="straightConnector1">
            <a:avLst/>
          </a:prstGeom>
          <a:noFill/>
          <a:ln cap="flat" cmpd="sng" w="9525">
            <a:solidFill>
              <a:schemeClr val="dk1"/>
            </a:solidFill>
            <a:prstDash val="solid"/>
            <a:miter lim="800000"/>
            <a:headEnd len="sm" w="sm" type="none"/>
            <a:tailEnd len="sm" w="sm" type="none"/>
          </a:ln>
        </p:spPr>
      </p:cxnSp>
      <p:sp>
        <p:nvSpPr>
          <p:cNvPr id="341" name="Google Shape;341;p16"/>
          <p:cNvSpPr/>
          <p:nvPr/>
        </p:nvSpPr>
        <p:spPr>
          <a:xfrm>
            <a:off x="5372392" y="9598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2" name="Google Shape;342;p16"/>
          <p:cNvSpPr/>
          <p:nvPr/>
        </p:nvSpPr>
        <p:spPr>
          <a:xfrm>
            <a:off x="5372392" y="53623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3" name="Google Shape;343;p16"/>
          <p:cNvSpPr/>
          <p:nvPr/>
        </p:nvSpPr>
        <p:spPr>
          <a:xfrm>
            <a:off x="5372392" y="24273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4" name="Google Shape;344;p16"/>
          <p:cNvSpPr/>
          <p:nvPr/>
        </p:nvSpPr>
        <p:spPr>
          <a:xfrm>
            <a:off x="5372392" y="3894827"/>
            <a:ext cx="301752" cy="301752"/>
          </a:xfrm>
          <a:prstGeom prst="ellipse">
            <a:avLst/>
          </a:prstGeom>
          <a:solidFill>
            <a:srgbClr val="0F172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45" name="Google Shape;345;p16"/>
          <p:cNvSpPr txBox="1"/>
          <p:nvPr>
            <p:ph idx="6" type="body"/>
          </p:nvPr>
        </p:nvSpPr>
        <p:spPr>
          <a:xfrm>
            <a:off x="5930241" y="2532448"/>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6" name="Google Shape;346;p16"/>
          <p:cNvSpPr txBox="1"/>
          <p:nvPr>
            <p:ph idx="7" type="body"/>
          </p:nvPr>
        </p:nvSpPr>
        <p:spPr>
          <a:xfrm>
            <a:off x="5930241" y="2239776"/>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7" name="Google Shape;347;p16"/>
          <p:cNvSpPr txBox="1"/>
          <p:nvPr>
            <p:ph idx="8" type="body"/>
          </p:nvPr>
        </p:nvSpPr>
        <p:spPr>
          <a:xfrm>
            <a:off x="5930241" y="3985587"/>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8" name="Google Shape;348;p16"/>
          <p:cNvSpPr txBox="1"/>
          <p:nvPr>
            <p:ph idx="9" type="body"/>
          </p:nvPr>
        </p:nvSpPr>
        <p:spPr>
          <a:xfrm>
            <a:off x="5930241" y="3692915"/>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49" name="Google Shape;349;p16"/>
          <p:cNvSpPr txBox="1"/>
          <p:nvPr>
            <p:ph idx="13" type="body"/>
          </p:nvPr>
        </p:nvSpPr>
        <p:spPr>
          <a:xfrm>
            <a:off x="5930241" y="5438727"/>
            <a:ext cx="2810591" cy="758864"/>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0" name="Google Shape;350;p16"/>
          <p:cNvSpPr txBox="1"/>
          <p:nvPr>
            <p:ph idx="14" type="body"/>
          </p:nvPr>
        </p:nvSpPr>
        <p:spPr>
          <a:xfrm>
            <a:off x="5930241" y="5146055"/>
            <a:ext cx="2810591" cy="292671"/>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1" name="Google Shape;351;p16"/>
          <p:cNvSpPr txBox="1"/>
          <p:nvPr>
            <p:ph idx="15" type="body"/>
          </p:nvPr>
        </p:nvSpPr>
        <p:spPr>
          <a:xfrm>
            <a:off x="2618284" y="2153566"/>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2" name="Google Shape;352;p16"/>
          <p:cNvSpPr txBox="1"/>
          <p:nvPr>
            <p:ph idx="16" type="body"/>
          </p:nvPr>
        </p:nvSpPr>
        <p:spPr>
          <a:xfrm>
            <a:off x="2618284" y="3621465"/>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3" name="Google Shape;353;p16"/>
          <p:cNvSpPr txBox="1"/>
          <p:nvPr>
            <p:ph idx="17" type="body"/>
          </p:nvPr>
        </p:nvSpPr>
        <p:spPr>
          <a:xfrm>
            <a:off x="2618284" y="5089363"/>
            <a:ext cx="2616212" cy="978408"/>
          </a:xfrm>
          <a:prstGeom prst="rect">
            <a:avLst/>
          </a:prstGeom>
          <a:noFill/>
          <a:ln>
            <a:noFill/>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Layout">
  <p:cSld name="Table Layout">
    <p:spTree>
      <p:nvGrpSpPr>
        <p:cNvPr id="354" name="Shape 354"/>
        <p:cNvGrpSpPr/>
        <p:nvPr/>
      </p:nvGrpSpPr>
      <p:grpSpPr>
        <a:xfrm>
          <a:off x="0" y="0"/>
          <a:ext cx="0" cy="0"/>
          <a:chOff x="0" y="0"/>
          <a:chExt cx="0" cy="0"/>
        </a:xfrm>
      </p:grpSpPr>
      <p:sp>
        <p:nvSpPr>
          <p:cNvPr id="355" name="Google Shape;355;p1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56" name="Google Shape;356;p17"/>
          <p:cNvSpPr txBox="1"/>
          <p:nvPr>
            <p:ph type="title"/>
          </p:nvPr>
        </p:nvSpPr>
        <p:spPr>
          <a:xfrm>
            <a:off x="803276" y="2260000"/>
            <a:ext cx="391159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7" name="Google Shape;357;p17"/>
          <p:cNvSpPr txBox="1"/>
          <p:nvPr>
            <p:ph idx="1" type="body"/>
          </p:nvPr>
        </p:nvSpPr>
        <p:spPr>
          <a:xfrm>
            <a:off x="826770" y="3890303"/>
            <a:ext cx="3275463" cy="882062"/>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58" name="Google Shape;358;p1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59" name="Google Shape;359;p1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60" name="Google Shape;360;p1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61" name="Google Shape;361;p17"/>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62" name="Google Shape;362;p17"/>
          <p:cNvGrpSpPr/>
          <p:nvPr/>
        </p:nvGrpSpPr>
        <p:grpSpPr>
          <a:xfrm>
            <a:off x="0" y="3598737"/>
            <a:ext cx="3764756" cy="100800"/>
            <a:chOff x="-1228304" y="3240138"/>
            <a:chExt cx="3764756" cy="100800"/>
          </a:xfrm>
        </p:grpSpPr>
        <p:cxnSp>
          <p:nvCxnSpPr>
            <p:cNvPr id="363" name="Google Shape;363;p17"/>
            <p:cNvCxnSpPr/>
            <p:nvPr/>
          </p:nvCxnSpPr>
          <p:spPr>
            <a:xfrm>
              <a:off x="-1228304" y="3290538"/>
              <a:ext cx="3672000" cy="0"/>
            </a:xfrm>
            <a:prstGeom prst="straightConnector1">
              <a:avLst/>
            </a:prstGeom>
            <a:noFill/>
            <a:ln cap="flat" cmpd="sng" w="9525">
              <a:solidFill>
                <a:srgbClr val="7F7F7F"/>
              </a:solidFill>
              <a:prstDash val="solid"/>
              <a:miter lim="800000"/>
              <a:headEnd len="sm" w="sm" type="none"/>
              <a:tailEnd len="sm" w="sm" type="none"/>
            </a:ln>
          </p:spPr>
        </p:cxnSp>
        <p:sp>
          <p:nvSpPr>
            <p:cNvPr id="364" name="Google Shape;364;p17"/>
            <p:cNvSpPr/>
            <p:nvPr/>
          </p:nvSpPr>
          <p:spPr>
            <a:xfrm>
              <a:off x="2435652"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365" name="Google Shape;365;p17"/>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66" name="Google Shape;366;p17"/>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67" name="Google Shape;367;p17"/>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68" name="Google Shape;368;p17"/>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Content Layout">
  <p:cSld name="Team Content Layout">
    <p:spTree>
      <p:nvGrpSpPr>
        <p:cNvPr id="369" name="Shape 369"/>
        <p:cNvGrpSpPr/>
        <p:nvPr/>
      </p:nvGrpSpPr>
      <p:grpSpPr>
        <a:xfrm>
          <a:off x="0" y="0"/>
          <a:ext cx="0" cy="0"/>
          <a:chOff x="0" y="0"/>
          <a:chExt cx="0" cy="0"/>
        </a:xfrm>
      </p:grpSpPr>
      <p:sp>
        <p:nvSpPr>
          <p:cNvPr id="370" name="Google Shape;370;p1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71" name="Google Shape;371;p18"/>
          <p:cNvSpPr txBox="1"/>
          <p:nvPr>
            <p:ph type="title"/>
          </p:nvPr>
        </p:nvSpPr>
        <p:spPr>
          <a:xfrm>
            <a:off x="803277" y="1608523"/>
            <a:ext cx="2828198" cy="12868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2" name="Google Shape;372;p18"/>
          <p:cNvSpPr txBox="1"/>
          <p:nvPr>
            <p:ph idx="1" type="body"/>
          </p:nvPr>
        </p:nvSpPr>
        <p:spPr>
          <a:xfrm>
            <a:off x="826771" y="3244567"/>
            <a:ext cx="2828198" cy="2098138"/>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73" name="Google Shape;373;p1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74" name="Google Shape;374;p1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375" name="Google Shape;375;p1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376" name="Google Shape;376;p18"/>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377" name="Google Shape;377;p18"/>
          <p:cNvGrpSpPr/>
          <p:nvPr/>
        </p:nvGrpSpPr>
        <p:grpSpPr>
          <a:xfrm>
            <a:off x="0" y="2993948"/>
            <a:ext cx="2258048" cy="100800"/>
            <a:chOff x="0" y="3240138"/>
            <a:chExt cx="2258048" cy="100800"/>
          </a:xfrm>
        </p:grpSpPr>
        <p:cxnSp>
          <p:nvCxnSpPr>
            <p:cNvPr id="378" name="Google Shape;378;p18"/>
            <p:cNvCxnSpPr/>
            <p:nvPr/>
          </p:nvCxnSpPr>
          <p:spPr>
            <a:xfrm>
              <a:off x="0" y="3290538"/>
              <a:ext cx="2160000" cy="0"/>
            </a:xfrm>
            <a:prstGeom prst="straightConnector1">
              <a:avLst/>
            </a:prstGeom>
            <a:noFill/>
            <a:ln cap="flat" cmpd="sng" w="9525">
              <a:solidFill>
                <a:srgbClr val="7F7F7F"/>
              </a:solidFill>
              <a:prstDash val="solid"/>
              <a:miter lim="800000"/>
              <a:headEnd len="sm" w="sm" type="none"/>
              <a:tailEnd len="sm" w="sm" type="none"/>
            </a:ln>
          </p:spPr>
        </p:cxnSp>
        <p:sp>
          <p:nvSpPr>
            <p:cNvPr id="379" name="Google Shape;379;p18"/>
            <p:cNvSpPr/>
            <p:nvPr/>
          </p:nvSpPr>
          <p:spPr>
            <a:xfrm>
              <a:off x="2157248"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380" name="Google Shape;380;p18"/>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81" name="Google Shape;381;p18"/>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382" name="Google Shape;382;p18"/>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383" name="Google Shape;383;p18"/>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384" name="Google Shape;384;p18"/>
          <p:cNvSpPr txBox="1"/>
          <p:nvPr>
            <p:ph idx="3" type="body"/>
          </p:nvPr>
        </p:nvSpPr>
        <p:spPr>
          <a:xfrm>
            <a:off x="4128617" y="4355032"/>
            <a:ext cx="2066544"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5" name="Google Shape;385;p18"/>
          <p:cNvSpPr txBox="1"/>
          <p:nvPr>
            <p:ph idx="4" type="body"/>
          </p:nvPr>
        </p:nvSpPr>
        <p:spPr>
          <a:xfrm>
            <a:off x="4128616" y="4042831"/>
            <a:ext cx="2066544"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6" name="Google Shape;386;p18"/>
          <p:cNvSpPr txBox="1"/>
          <p:nvPr>
            <p:ph idx="5" type="body"/>
          </p:nvPr>
        </p:nvSpPr>
        <p:spPr>
          <a:xfrm>
            <a:off x="4128616" y="3428999"/>
            <a:ext cx="2066544"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87" name="Google Shape;387;p18"/>
          <p:cNvSpPr/>
          <p:nvPr>
            <p:ph idx="6" type="pic"/>
          </p:nvPr>
        </p:nvSpPr>
        <p:spPr>
          <a:xfrm>
            <a:off x="4130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88" name="Google Shape;388;p18"/>
          <p:cNvSpPr/>
          <p:nvPr>
            <p:ph idx="7" type="pic"/>
          </p:nvPr>
        </p:nvSpPr>
        <p:spPr>
          <a:xfrm>
            <a:off x="9128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18"/>
          <p:cNvSpPr/>
          <p:nvPr>
            <p:ph idx="8" type="pic"/>
          </p:nvPr>
        </p:nvSpPr>
        <p:spPr>
          <a:xfrm>
            <a:off x="6629072" y="1179843"/>
            <a:ext cx="2066544" cy="2066544"/>
          </a:xfrm>
          <a:prstGeom prst="ellipse">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18"/>
          <p:cNvSpPr txBox="1"/>
          <p:nvPr>
            <p:ph idx="9" type="body"/>
          </p:nvPr>
        </p:nvSpPr>
        <p:spPr>
          <a:xfrm>
            <a:off x="9127048" y="4355032"/>
            <a:ext cx="2066400"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1" name="Google Shape;391;p18"/>
          <p:cNvSpPr txBox="1"/>
          <p:nvPr>
            <p:ph idx="13" type="body"/>
          </p:nvPr>
        </p:nvSpPr>
        <p:spPr>
          <a:xfrm>
            <a:off x="9127047" y="4042831"/>
            <a:ext cx="2066400"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2" name="Google Shape;392;p18"/>
          <p:cNvSpPr txBox="1"/>
          <p:nvPr>
            <p:ph idx="14" type="body"/>
          </p:nvPr>
        </p:nvSpPr>
        <p:spPr>
          <a:xfrm>
            <a:off x="9127047" y="3428999"/>
            <a:ext cx="2066400"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3" name="Google Shape;393;p18"/>
          <p:cNvSpPr txBox="1"/>
          <p:nvPr>
            <p:ph idx="15" type="body"/>
          </p:nvPr>
        </p:nvSpPr>
        <p:spPr>
          <a:xfrm>
            <a:off x="6629217" y="4355032"/>
            <a:ext cx="2066400" cy="1280958"/>
          </a:xfrm>
          <a:prstGeom prst="rect">
            <a:avLst/>
          </a:prstGeom>
          <a:noFill/>
          <a:ln>
            <a:noFill/>
          </a:ln>
        </p:spPr>
        <p:txBody>
          <a:bodyPr anchorCtr="0" anchor="t" bIns="0" lIns="0" spcFirstLastPara="1" rIns="0" wrap="square" tIns="0"/>
          <a:lstStyle>
            <a:lvl1pPr indent="-228600" lvl="0" marL="457200" marR="0" rtl="0" algn="ctr">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4" name="Google Shape;394;p18"/>
          <p:cNvSpPr txBox="1"/>
          <p:nvPr>
            <p:ph idx="16" type="body"/>
          </p:nvPr>
        </p:nvSpPr>
        <p:spPr>
          <a:xfrm>
            <a:off x="6629216" y="4042831"/>
            <a:ext cx="2066400" cy="282991"/>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395" name="Google Shape;395;p18"/>
          <p:cNvSpPr txBox="1"/>
          <p:nvPr>
            <p:ph idx="17" type="body"/>
          </p:nvPr>
        </p:nvSpPr>
        <p:spPr>
          <a:xfrm>
            <a:off x="6627903" y="3428999"/>
            <a:ext cx="2066400" cy="615618"/>
          </a:xfrm>
          <a:prstGeom prst="rect">
            <a:avLst/>
          </a:prstGeom>
          <a:noFill/>
          <a:ln>
            <a:noFill/>
          </a:ln>
        </p:spPr>
        <p:txBody>
          <a:bodyPr anchorCtr="0" anchor="b" bIns="0" lIns="0" spcFirstLastPara="1" rIns="0" wrap="square" tIns="0"/>
          <a:lstStyle>
            <a:lvl1pPr indent="-228600" lvl="0" marL="457200" marR="0" rtl="0" algn="ctr">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396" name="Google Shape;396;p18"/>
          <p:cNvCxnSpPr/>
          <p:nvPr/>
        </p:nvCxnSpPr>
        <p:spPr>
          <a:xfrm>
            <a:off x="6195160" y="2217849"/>
            <a:ext cx="432000" cy="0"/>
          </a:xfrm>
          <a:prstGeom prst="straightConnector1">
            <a:avLst/>
          </a:prstGeom>
          <a:noFill/>
          <a:ln cap="flat" cmpd="sng" w="9525">
            <a:solidFill>
              <a:srgbClr val="7F7F7F"/>
            </a:solidFill>
            <a:prstDash val="solid"/>
            <a:miter lim="800000"/>
            <a:headEnd len="sm" w="sm" type="none"/>
            <a:tailEnd len="sm" w="sm" type="none"/>
          </a:ln>
        </p:spPr>
      </p:cxnSp>
      <p:cxnSp>
        <p:nvCxnSpPr>
          <p:cNvPr id="397" name="Google Shape;397;p18"/>
          <p:cNvCxnSpPr/>
          <p:nvPr/>
        </p:nvCxnSpPr>
        <p:spPr>
          <a:xfrm>
            <a:off x="8703909" y="2216687"/>
            <a:ext cx="432000" cy="0"/>
          </a:xfrm>
          <a:prstGeom prst="straightConnector1">
            <a:avLst/>
          </a:prstGeom>
          <a:noFill/>
          <a:ln cap="flat" cmpd="sng" w="9525">
            <a:solidFill>
              <a:srgbClr val="7F7F7F"/>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Content Layout Slide">
  <p:cSld name="Team Content Layout Slide">
    <p:spTree>
      <p:nvGrpSpPr>
        <p:cNvPr id="398" name="Shape 398"/>
        <p:cNvGrpSpPr/>
        <p:nvPr/>
      </p:nvGrpSpPr>
      <p:grpSpPr>
        <a:xfrm>
          <a:off x="0" y="0"/>
          <a:ext cx="0" cy="0"/>
          <a:chOff x="0" y="0"/>
          <a:chExt cx="0" cy="0"/>
        </a:xfrm>
      </p:grpSpPr>
      <p:sp>
        <p:nvSpPr>
          <p:cNvPr id="399" name="Google Shape;399;p1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00" name="Google Shape;400;p19"/>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01" name="Google Shape;401;p1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02" name="Google Shape;402;p1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03" name="Google Shape;403;p19"/>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4" name="Google Shape;404;p19"/>
          <p:cNvSpPr txBox="1"/>
          <p:nvPr>
            <p:ph idx="1" type="body"/>
          </p:nvPr>
        </p:nvSpPr>
        <p:spPr>
          <a:xfrm>
            <a:off x="5104263" y="1625821"/>
            <a:ext cx="6289862" cy="569085"/>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05" name="Google Shape;405;p19"/>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06" name="Google Shape;406;p19"/>
          <p:cNvGrpSpPr/>
          <p:nvPr/>
        </p:nvGrpSpPr>
        <p:grpSpPr>
          <a:xfrm flipH="1">
            <a:off x="7395280" y="1375202"/>
            <a:ext cx="4796719" cy="100800"/>
            <a:chOff x="439494" y="3240138"/>
            <a:chExt cx="2994906" cy="100800"/>
          </a:xfrm>
        </p:grpSpPr>
        <p:cxnSp>
          <p:nvCxnSpPr>
            <p:cNvPr id="407" name="Google Shape;407;p19"/>
            <p:cNvCxnSpPr/>
            <p:nvPr/>
          </p:nvCxnSpPr>
          <p:spPr>
            <a:xfrm>
              <a:off x="439494" y="3290538"/>
              <a:ext cx="2944508" cy="0"/>
            </a:xfrm>
            <a:prstGeom prst="straightConnector1">
              <a:avLst/>
            </a:prstGeom>
            <a:noFill/>
            <a:ln cap="flat" cmpd="sng" w="9525">
              <a:solidFill>
                <a:srgbClr val="7F7F7F"/>
              </a:solidFill>
              <a:prstDash val="solid"/>
              <a:miter lim="800000"/>
              <a:headEnd len="sm" w="sm" type="none"/>
              <a:tailEnd len="sm" w="sm" type="none"/>
            </a:ln>
          </p:spPr>
        </p:cxnSp>
        <p:sp>
          <p:nvSpPr>
            <p:cNvPr id="408" name="Google Shape;408;p19"/>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09" name="Google Shape;409;p19"/>
          <p:cNvSpPr txBox="1"/>
          <p:nvPr>
            <p:ph idx="3" type="body"/>
          </p:nvPr>
        </p:nvSpPr>
        <p:spPr>
          <a:xfrm>
            <a:off x="1958968"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10" name="Google Shape;410;p19"/>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11" name="Google Shape;411;p19"/>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12" name="Google Shape;412;p19"/>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13" name="Google Shape;413;p19"/>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14" name="Google Shape;414;p19"/>
          <p:cNvSpPr txBox="1"/>
          <p:nvPr>
            <p:ph idx="4" type="body"/>
          </p:nvPr>
        </p:nvSpPr>
        <p:spPr>
          <a:xfrm>
            <a:off x="1958968"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5" name="Google Shape;415;p19"/>
          <p:cNvSpPr/>
          <p:nvPr>
            <p:ph idx="5" type="pic"/>
          </p:nvPr>
        </p:nvSpPr>
        <p:spPr>
          <a:xfrm>
            <a:off x="721841" y="2764036"/>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416" name="Google Shape;416;p19"/>
          <p:cNvCxnSpPr/>
          <p:nvPr/>
        </p:nvCxnSpPr>
        <p:spPr>
          <a:xfrm>
            <a:off x="0" y="3288596"/>
            <a:ext cx="720000" cy="0"/>
          </a:xfrm>
          <a:prstGeom prst="straightConnector1">
            <a:avLst/>
          </a:prstGeom>
          <a:noFill/>
          <a:ln cap="flat" cmpd="sng" w="9525">
            <a:solidFill>
              <a:schemeClr val="dk2"/>
            </a:solidFill>
            <a:prstDash val="solid"/>
            <a:miter lim="800000"/>
            <a:headEnd len="sm" w="sm" type="none"/>
            <a:tailEnd len="sm" w="sm" type="none"/>
          </a:ln>
        </p:spPr>
      </p:cxnSp>
      <p:sp>
        <p:nvSpPr>
          <p:cNvPr id="417" name="Google Shape;417;p19"/>
          <p:cNvSpPr txBox="1"/>
          <p:nvPr>
            <p:ph idx="6" type="body"/>
          </p:nvPr>
        </p:nvSpPr>
        <p:spPr>
          <a:xfrm>
            <a:off x="1957127"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8" name="Google Shape;418;p19"/>
          <p:cNvSpPr txBox="1"/>
          <p:nvPr>
            <p:ph idx="7" type="body"/>
          </p:nvPr>
        </p:nvSpPr>
        <p:spPr>
          <a:xfrm>
            <a:off x="1957127"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19" name="Google Shape;419;p19"/>
          <p:cNvSpPr/>
          <p:nvPr>
            <p:ph idx="8" type="pic"/>
          </p:nvPr>
        </p:nvSpPr>
        <p:spPr>
          <a:xfrm>
            <a:off x="720000" y="4191893"/>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420" name="Google Shape;420;p19"/>
          <p:cNvCxnSpPr/>
          <p:nvPr/>
        </p:nvCxnSpPr>
        <p:spPr>
          <a:xfrm rot="-5400000">
            <a:off x="1111670" y="4028309"/>
            <a:ext cx="324000" cy="0"/>
          </a:xfrm>
          <a:prstGeom prst="straightConnector1">
            <a:avLst/>
          </a:prstGeom>
          <a:noFill/>
          <a:ln cap="flat" cmpd="sng" w="9525">
            <a:solidFill>
              <a:schemeClr val="dk2"/>
            </a:solidFill>
            <a:prstDash val="solid"/>
            <a:miter lim="800000"/>
            <a:headEnd len="sm" w="sm" type="none"/>
            <a:tailEnd len="sm" w="sm" type="none"/>
          </a:ln>
        </p:spPr>
      </p:cxnSp>
      <p:sp>
        <p:nvSpPr>
          <p:cNvPr id="421" name="Google Shape;421;p19"/>
          <p:cNvSpPr txBox="1"/>
          <p:nvPr>
            <p:ph idx="9" type="body"/>
          </p:nvPr>
        </p:nvSpPr>
        <p:spPr>
          <a:xfrm>
            <a:off x="5708709"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2" name="Google Shape;422;p19"/>
          <p:cNvSpPr txBox="1"/>
          <p:nvPr>
            <p:ph idx="13" type="body"/>
          </p:nvPr>
        </p:nvSpPr>
        <p:spPr>
          <a:xfrm>
            <a:off x="5708709"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3" name="Google Shape;423;p19"/>
          <p:cNvSpPr txBox="1"/>
          <p:nvPr>
            <p:ph idx="14" type="body"/>
          </p:nvPr>
        </p:nvSpPr>
        <p:spPr>
          <a:xfrm>
            <a:off x="5704578"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4" name="Google Shape;424;p19"/>
          <p:cNvSpPr txBox="1"/>
          <p:nvPr>
            <p:ph idx="15" type="body"/>
          </p:nvPr>
        </p:nvSpPr>
        <p:spPr>
          <a:xfrm>
            <a:off x="5704578"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5" name="Google Shape;425;p19"/>
          <p:cNvSpPr txBox="1"/>
          <p:nvPr>
            <p:ph idx="16" type="body"/>
          </p:nvPr>
        </p:nvSpPr>
        <p:spPr>
          <a:xfrm>
            <a:off x="9453870" y="3372939"/>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6" name="Google Shape;426;p19"/>
          <p:cNvSpPr txBox="1"/>
          <p:nvPr>
            <p:ph idx="17" type="body"/>
          </p:nvPr>
        </p:nvSpPr>
        <p:spPr>
          <a:xfrm>
            <a:off x="9453870" y="2960253"/>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7" name="Google Shape;427;p19"/>
          <p:cNvSpPr txBox="1"/>
          <p:nvPr>
            <p:ph idx="18" type="body"/>
          </p:nvPr>
        </p:nvSpPr>
        <p:spPr>
          <a:xfrm>
            <a:off x="9452029" y="4800796"/>
            <a:ext cx="2297722"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28" name="Google Shape;428;p19"/>
          <p:cNvSpPr txBox="1"/>
          <p:nvPr>
            <p:ph idx="19" type="body"/>
          </p:nvPr>
        </p:nvSpPr>
        <p:spPr>
          <a:xfrm>
            <a:off x="9452029" y="4388110"/>
            <a:ext cx="2297722"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29" name="Google Shape;429;p19"/>
          <p:cNvCxnSpPr/>
          <p:nvPr/>
        </p:nvCxnSpPr>
        <p:spPr>
          <a:xfrm rot="-5400000">
            <a:off x="3531847" y="5364000"/>
            <a:ext cx="2988000" cy="0"/>
          </a:xfrm>
          <a:prstGeom prst="straightConnector1">
            <a:avLst/>
          </a:prstGeom>
          <a:noFill/>
          <a:ln cap="flat" cmpd="sng" w="9525">
            <a:solidFill>
              <a:schemeClr val="dk2"/>
            </a:solidFill>
            <a:prstDash val="solid"/>
            <a:miter lim="800000"/>
            <a:headEnd len="sm" w="sm" type="none"/>
            <a:tailEnd len="sm" w="sm" type="none"/>
          </a:ln>
        </p:spPr>
      </p:cxnSp>
      <p:cxnSp>
        <p:nvCxnSpPr>
          <p:cNvPr id="430" name="Google Shape;430;p19"/>
          <p:cNvCxnSpPr/>
          <p:nvPr/>
        </p:nvCxnSpPr>
        <p:spPr>
          <a:xfrm rot="-5400000">
            <a:off x="7274194" y="5363999"/>
            <a:ext cx="2988000" cy="0"/>
          </a:xfrm>
          <a:prstGeom prst="straightConnector1">
            <a:avLst/>
          </a:prstGeom>
          <a:noFill/>
          <a:ln cap="flat" cmpd="sng" w="9525">
            <a:solidFill>
              <a:schemeClr val="dk2"/>
            </a:solidFill>
            <a:prstDash val="solid"/>
            <a:miter lim="800000"/>
            <a:headEnd len="sm" w="sm" type="none"/>
            <a:tailEnd len="sm" w="sm" type="none"/>
          </a:ln>
        </p:spPr>
      </p:cxnSp>
      <p:sp>
        <p:nvSpPr>
          <p:cNvPr id="431" name="Google Shape;431;p19"/>
          <p:cNvSpPr/>
          <p:nvPr>
            <p:ph idx="20" type="pic"/>
          </p:nvPr>
        </p:nvSpPr>
        <p:spPr>
          <a:xfrm>
            <a:off x="4467451"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2" name="Google Shape;432;p19"/>
          <p:cNvSpPr/>
          <p:nvPr>
            <p:ph idx="21" type="pic"/>
          </p:nvPr>
        </p:nvSpPr>
        <p:spPr>
          <a:xfrm>
            <a:off x="8214902" y="4191893"/>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3" name="Google Shape;433;p19"/>
          <p:cNvSpPr/>
          <p:nvPr>
            <p:ph idx="22" type="pic"/>
          </p:nvPr>
        </p:nvSpPr>
        <p:spPr>
          <a:xfrm>
            <a:off x="4469292"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34" name="Google Shape;434;p19"/>
          <p:cNvSpPr/>
          <p:nvPr>
            <p:ph idx="23" type="pic"/>
          </p:nvPr>
        </p:nvSpPr>
        <p:spPr>
          <a:xfrm>
            <a:off x="8216743" y="2764036"/>
            <a:ext cx="1106424" cy="1106423"/>
          </a:xfrm>
          <a:prstGeom prst="ellipse">
            <a:avLst/>
          </a:prstGeom>
          <a:solidFill>
            <a:srgbClr val="0F1722"/>
          </a:solid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e Chart Layout">
  <p:cSld name="Pie Chart Layout">
    <p:spTree>
      <p:nvGrpSpPr>
        <p:cNvPr id="435" name="Shape 435"/>
        <p:cNvGrpSpPr/>
        <p:nvPr/>
      </p:nvGrpSpPr>
      <p:grpSpPr>
        <a:xfrm>
          <a:off x="0" y="0"/>
          <a:ext cx="0" cy="0"/>
          <a:chOff x="0" y="0"/>
          <a:chExt cx="0" cy="0"/>
        </a:xfrm>
      </p:grpSpPr>
      <p:sp>
        <p:nvSpPr>
          <p:cNvPr id="436" name="Google Shape;436;p2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7" name="Google Shape;437;p20"/>
          <p:cNvSpPr txBox="1"/>
          <p:nvPr>
            <p:ph type="title"/>
          </p:nvPr>
        </p:nvSpPr>
        <p:spPr>
          <a:xfrm>
            <a:off x="803276" y="1461974"/>
            <a:ext cx="4464049"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8" name="Google Shape;438;p20"/>
          <p:cNvSpPr txBox="1"/>
          <p:nvPr>
            <p:ph idx="1" type="body"/>
          </p:nvPr>
        </p:nvSpPr>
        <p:spPr>
          <a:xfrm>
            <a:off x="826770" y="3092276"/>
            <a:ext cx="4443165" cy="1008841"/>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39" name="Google Shape;439;p2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40" name="Google Shape;440;p2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41" name="Google Shape;441;p2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42" name="Google Shape;442;p20"/>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43" name="Google Shape;443;p20"/>
          <p:cNvGrpSpPr/>
          <p:nvPr/>
        </p:nvGrpSpPr>
        <p:grpSpPr>
          <a:xfrm>
            <a:off x="0" y="2811097"/>
            <a:ext cx="3149152" cy="100800"/>
            <a:chOff x="-1228304" y="3250524"/>
            <a:chExt cx="3149152" cy="100800"/>
          </a:xfrm>
        </p:grpSpPr>
        <p:cxnSp>
          <p:nvCxnSpPr>
            <p:cNvPr id="444" name="Google Shape;444;p20"/>
            <p:cNvCxnSpPr/>
            <p:nvPr/>
          </p:nvCxnSpPr>
          <p:spPr>
            <a:xfrm>
              <a:off x="-1228304" y="3290538"/>
              <a:ext cx="3096000" cy="0"/>
            </a:xfrm>
            <a:prstGeom prst="straightConnector1">
              <a:avLst/>
            </a:prstGeom>
            <a:noFill/>
            <a:ln cap="flat" cmpd="sng" w="9525">
              <a:solidFill>
                <a:srgbClr val="7F7F7F"/>
              </a:solidFill>
              <a:prstDash val="solid"/>
              <a:miter lim="800000"/>
              <a:headEnd len="sm" w="sm" type="none"/>
              <a:tailEnd len="sm" w="sm" type="none"/>
            </a:ln>
          </p:spPr>
        </p:cxnSp>
        <p:sp>
          <p:nvSpPr>
            <p:cNvPr id="445" name="Google Shape;445;p20"/>
            <p:cNvSpPr/>
            <p:nvPr/>
          </p:nvSpPr>
          <p:spPr>
            <a:xfrm>
              <a:off x="1820048" y="3250524"/>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46" name="Google Shape;446;p20"/>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47" name="Google Shape;447;p20"/>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48" name="Google Shape;448;p20"/>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49" name="Google Shape;449;p20"/>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50" name="Google Shape;450;p20"/>
          <p:cNvSpPr txBox="1"/>
          <p:nvPr>
            <p:ph idx="3" type="body"/>
          </p:nvPr>
        </p:nvSpPr>
        <p:spPr>
          <a:xfrm>
            <a:off x="1262770" y="4138611"/>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1" name="Google Shape;451;p20"/>
          <p:cNvSpPr txBox="1"/>
          <p:nvPr>
            <p:ph idx="4" type="body"/>
          </p:nvPr>
        </p:nvSpPr>
        <p:spPr>
          <a:xfrm>
            <a:off x="1262769" y="4499972"/>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2" name="Google Shape;452;p20"/>
          <p:cNvSpPr txBox="1"/>
          <p:nvPr>
            <p:ph idx="5" type="body"/>
          </p:nvPr>
        </p:nvSpPr>
        <p:spPr>
          <a:xfrm>
            <a:off x="3193135" y="4138611"/>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3" name="Google Shape;453;p20"/>
          <p:cNvSpPr txBox="1"/>
          <p:nvPr>
            <p:ph idx="6" type="body"/>
          </p:nvPr>
        </p:nvSpPr>
        <p:spPr>
          <a:xfrm>
            <a:off x="3193134" y="4499972"/>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4" name="Google Shape;454;p20"/>
          <p:cNvSpPr txBox="1"/>
          <p:nvPr>
            <p:ph idx="7" type="body"/>
          </p:nvPr>
        </p:nvSpPr>
        <p:spPr>
          <a:xfrm>
            <a:off x="5123499" y="4142294"/>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5" name="Google Shape;455;p20"/>
          <p:cNvSpPr txBox="1"/>
          <p:nvPr>
            <p:ph idx="8" type="body"/>
          </p:nvPr>
        </p:nvSpPr>
        <p:spPr>
          <a:xfrm>
            <a:off x="5123498" y="4503655"/>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6" name="Google Shape;456;p20"/>
          <p:cNvSpPr txBox="1"/>
          <p:nvPr>
            <p:ph idx="9" type="body"/>
          </p:nvPr>
        </p:nvSpPr>
        <p:spPr>
          <a:xfrm>
            <a:off x="1262770" y="4826750"/>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7" name="Google Shape;457;p20"/>
          <p:cNvSpPr txBox="1"/>
          <p:nvPr>
            <p:ph idx="13" type="body"/>
          </p:nvPr>
        </p:nvSpPr>
        <p:spPr>
          <a:xfrm>
            <a:off x="1262769" y="5188111"/>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8" name="Google Shape;458;p20"/>
          <p:cNvSpPr txBox="1"/>
          <p:nvPr>
            <p:ph idx="14" type="body"/>
          </p:nvPr>
        </p:nvSpPr>
        <p:spPr>
          <a:xfrm>
            <a:off x="3193135" y="4826750"/>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59" name="Google Shape;459;p20"/>
          <p:cNvSpPr txBox="1"/>
          <p:nvPr>
            <p:ph idx="15" type="body"/>
          </p:nvPr>
        </p:nvSpPr>
        <p:spPr>
          <a:xfrm>
            <a:off x="3193134" y="5188111"/>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0" name="Google Shape;460;p20"/>
          <p:cNvSpPr txBox="1"/>
          <p:nvPr>
            <p:ph idx="16" type="body"/>
          </p:nvPr>
        </p:nvSpPr>
        <p:spPr>
          <a:xfrm>
            <a:off x="5123499" y="4830433"/>
            <a:ext cx="1283894" cy="349611"/>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lt2"/>
              </a:buClr>
              <a:buSzPts val="1800"/>
              <a:buFont typeface="Arial"/>
              <a:buNone/>
              <a:defRPr b="1" i="0" sz="18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1" name="Google Shape;461;p20"/>
          <p:cNvSpPr txBox="1"/>
          <p:nvPr>
            <p:ph idx="17" type="body"/>
          </p:nvPr>
        </p:nvSpPr>
        <p:spPr>
          <a:xfrm>
            <a:off x="5123498" y="5191794"/>
            <a:ext cx="1285861" cy="246279"/>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1400"/>
              <a:buFont typeface="Arial"/>
              <a:buNone/>
              <a:defRPr b="0" i="1"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462" name="Google Shape;462;p20"/>
          <p:cNvSpPr/>
          <p:nvPr/>
        </p:nvSpPr>
        <p:spPr>
          <a:xfrm>
            <a:off x="790959" y="4258650"/>
            <a:ext cx="384048" cy="38404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3" name="Google Shape;463;p20"/>
          <p:cNvSpPr/>
          <p:nvPr/>
        </p:nvSpPr>
        <p:spPr>
          <a:xfrm>
            <a:off x="790959" y="4965077"/>
            <a:ext cx="384048" cy="384048"/>
          </a:xfrm>
          <a:prstGeom prst="ellipse">
            <a:avLst/>
          </a:prstGeom>
          <a:solidFill>
            <a:srgbClr val="225B5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4" name="Google Shape;464;p20"/>
          <p:cNvSpPr/>
          <p:nvPr/>
        </p:nvSpPr>
        <p:spPr>
          <a:xfrm>
            <a:off x="2725217" y="4261982"/>
            <a:ext cx="384048" cy="384048"/>
          </a:xfrm>
          <a:prstGeom prst="ellipse">
            <a:avLst/>
          </a:prstGeom>
          <a:solidFill>
            <a:srgbClr val="7D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5" name="Google Shape;465;p20"/>
          <p:cNvSpPr/>
          <p:nvPr/>
        </p:nvSpPr>
        <p:spPr>
          <a:xfrm>
            <a:off x="2725217" y="4968409"/>
            <a:ext cx="384048" cy="3840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6" name="Google Shape;466;p20"/>
          <p:cNvSpPr/>
          <p:nvPr/>
        </p:nvSpPr>
        <p:spPr>
          <a:xfrm>
            <a:off x="4660323" y="4257848"/>
            <a:ext cx="384048" cy="384048"/>
          </a:xfrm>
          <a:prstGeom prst="ellipse">
            <a:avLst/>
          </a:prstGeom>
          <a:solidFill>
            <a:srgbClr val="B531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7" name="Google Shape;467;p20"/>
          <p:cNvSpPr/>
          <p:nvPr/>
        </p:nvSpPr>
        <p:spPr>
          <a:xfrm>
            <a:off x="4660323" y="4964275"/>
            <a:ext cx="384048" cy="384048"/>
          </a:xfrm>
          <a:prstGeom prst="ellipse">
            <a:avLst/>
          </a:prstGeom>
          <a:solidFill>
            <a:srgbClr val="C499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68" name="Google Shape;468;p20"/>
          <p:cNvSpPr/>
          <p:nvPr>
            <p:ph idx="18" type="chart"/>
          </p:nvPr>
        </p:nvSpPr>
        <p:spPr>
          <a:xfrm>
            <a:off x="6924675" y="860425"/>
            <a:ext cx="4483100" cy="45735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69" name="Google Shape;469;p20"/>
          <p:cNvSpPr/>
          <p:nvPr/>
        </p:nvSpPr>
        <p:spPr>
          <a:xfrm>
            <a:off x="6905624" y="905669"/>
            <a:ext cx="4483100" cy="4483100"/>
          </a:xfrm>
          <a:prstGeom prst="ellipse">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70" name="Google Shape;470;p20"/>
          <p:cNvSpPr/>
          <p:nvPr/>
        </p:nvSpPr>
        <p:spPr>
          <a:xfrm>
            <a:off x="8294757" y="2294802"/>
            <a:ext cx="1704834" cy="1704834"/>
          </a:xfrm>
          <a:prstGeom prst="ellipse">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71" name="Google Shape;471;p20"/>
          <p:cNvCxnSpPr/>
          <p:nvPr/>
        </p:nvCxnSpPr>
        <p:spPr>
          <a:xfrm rot="-5400000">
            <a:off x="8675514" y="450000"/>
            <a:ext cx="900000" cy="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ith image">
  <p:cSld name="Title and Content with image">
    <p:spTree>
      <p:nvGrpSpPr>
        <p:cNvPr id="36" name="Shape 36"/>
        <p:cNvGrpSpPr/>
        <p:nvPr/>
      </p:nvGrpSpPr>
      <p:grpSpPr>
        <a:xfrm>
          <a:off x="0" y="0"/>
          <a:ext cx="0" cy="0"/>
          <a:chOff x="0" y="0"/>
          <a:chExt cx="0" cy="0"/>
        </a:xfrm>
      </p:grpSpPr>
      <p:sp>
        <p:nvSpPr>
          <p:cNvPr id="37" name="Google Shape;37;p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3"/>
          <p:cNvSpPr txBox="1"/>
          <p:nvPr>
            <p:ph type="title"/>
          </p:nvPr>
        </p:nvSpPr>
        <p:spPr>
          <a:xfrm>
            <a:off x="803276" y="2091023"/>
            <a:ext cx="5021940"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3"/>
          <p:cNvSpPr txBox="1"/>
          <p:nvPr>
            <p:ph idx="1" type="body"/>
          </p:nvPr>
        </p:nvSpPr>
        <p:spPr>
          <a:xfrm>
            <a:off x="826770" y="3244567"/>
            <a:ext cx="4205904"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0" name="Google Shape;40;p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2" name="Google Shape;42;p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3"/>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4" name="Google Shape;44;p3"/>
          <p:cNvGrpSpPr/>
          <p:nvPr/>
        </p:nvGrpSpPr>
        <p:grpSpPr>
          <a:xfrm>
            <a:off x="0" y="2993948"/>
            <a:ext cx="3434400" cy="100800"/>
            <a:chOff x="0" y="3240138"/>
            <a:chExt cx="3434400" cy="100800"/>
          </a:xfrm>
        </p:grpSpPr>
        <p:cxnSp>
          <p:nvCxnSpPr>
            <p:cNvPr id="45" name="Google Shape;45;p3"/>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46" name="Google Shape;46;p3"/>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47" name="Google Shape;47;p3"/>
          <p:cNvSpPr txBox="1"/>
          <p:nvPr>
            <p:ph idx="3" type="body"/>
          </p:nvPr>
        </p:nvSpPr>
        <p:spPr>
          <a:xfrm>
            <a:off x="815720" y="3869349"/>
            <a:ext cx="4215201" cy="132833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8" name="Google Shape;48;p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49" name="Google Shape;49;p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0" name="Google Shape;50;p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51" name="Google Shape;51;p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2" name="Google Shape;52;p3"/>
          <p:cNvSpPr/>
          <p:nvPr>
            <p:ph idx="4" type="pic"/>
          </p:nvPr>
        </p:nvSpPr>
        <p:spPr>
          <a:xfrm>
            <a:off x="6103003" y="2490534"/>
            <a:ext cx="6083300" cy="25877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Content Layout">
  <p:cSld name="Image and Content Layout">
    <p:spTree>
      <p:nvGrpSpPr>
        <p:cNvPr id="472" name="Shape 472"/>
        <p:cNvGrpSpPr/>
        <p:nvPr/>
      </p:nvGrpSpPr>
      <p:grpSpPr>
        <a:xfrm>
          <a:off x="0" y="0"/>
          <a:ext cx="0" cy="0"/>
          <a:chOff x="0" y="0"/>
          <a:chExt cx="0" cy="0"/>
        </a:xfrm>
      </p:grpSpPr>
      <p:sp>
        <p:nvSpPr>
          <p:cNvPr id="473" name="Google Shape;473;p21"/>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74" name="Google Shape;474;p2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5" name="Google Shape;475;p2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6" name="Google Shape;476;p2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77" name="Google Shape;477;p21"/>
          <p:cNvSpPr txBox="1"/>
          <p:nvPr>
            <p:ph type="title"/>
          </p:nvPr>
        </p:nvSpPr>
        <p:spPr>
          <a:xfrm>
            <a:off x="6894591" y="1411243"/>
            <a:ext cx="4494133"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8" name="Google Shape;478;p21"/>
          <p:cNvSpPr txBox="1"/>
          <p:nvPr>
            <p:ph idx="1" type="body"/>
          </p:nvPr>
        </p:nvSpPr>
        <p:spPr>
          <a:xfrm>
            <a:off x="6894591" y="2564787"/>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479" name="Google Shape;479;p21"/>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480" name="Google Shape;480;p21"/>
          <p:cNvGrpSpPr/>
          <p:nvPr/>
        </p:nvGrpSpPr>
        <p:grpSpPr>
          <a:xfrm flipH="1">
            <a:off x="6924675" y="2314168"/>
            <a:ext cx="5267325" cy="100800"/>
            <a:chOff x="0" y="3240138"/>
            <a:chExt cx="3434400" cy="100800"/>
          </a:xfrm>
        </p:grpSpPr>
        <p:cxnSp>
          <p:nvCxnSpPr>
            <p:cNvPr id="481" name="Google Shape;481;p21"/>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482" name="Google Shape;482;p21"/>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83" name="Google Shape;483;p21"/>
          <p:cNvSpPr txBox="1"/>
          <p:nvPr>
            <p:ph idx="3" type="body"/>
          </p:nvPr>
        </p:nvSpPr>
        <p:spPr>
          <a:xfrm>
            <a:off x="6894591" y="3189568"/>
            <a:ext cx="4482996" cy="243260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484" name="Google Shape;484;p2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485" name="Google Shape;485;p2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486" name="Google Shape;486;p2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487" name="Google Shape;487;p2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88" name="Google Shape;488;p21"/>
          <p:cNvSpPr/>
          <p:nvPr>
            <p:ph idx="4" type="pic"/>
          </p:nvPr>
        </p:nvSpPr>
        <p:spPr>
          <a:xfrm>
            <a:off x="-3710" y="1792784"/>
            <a:ext cx="6073999" cy="37216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Content Layout">
  <p:cSld name="Thanks Content Layout">
    <p:spTree>
      <p:nvGrpSpPr>
        <p:cNvPr id="489" name="Shape 489"/>
        <p:cNvGrpSpPr/>
        <p:nvPr/>
      </p:nvGrpSpPr>
      <p:grpSpPr>
        <a:xfrm>
          <a:off x="0" y="0"/>
          <a:ext cx="0" cy="0"/>
          <a:chOff x="0" y="0"/>
          <a:chExt cx="0" cy="0"/>
        </a:xfrm>
      </p:grpSpPr>
      <p:sp>
        <p:nvSpPr>
          <p:cNvPr id="490" name="Google Shape;490;p2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1" name="Google Shape;491;p22"/>
          <p:cNvSpPr/>
          <p:nvPr>
            <p:ph idx="2" type="pic"/>
          </p:nvPr>
        </p:nvSpPr>
        <p:spPr>
          <a:xfrm>
            <a:off x="6096000" y="0"/>
            <a:ext cx="6089650" cy="685800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2" name="Google Shape;492;p2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3" name="Google Shape;493;p2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4" name="Google Shape;494;p2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495" name="Google Shape;495;p22"/>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6" name="Google Shape;496;p22"/>
          <p:cNvSpPr txBox="1"/>
          <p:nvPr>
            <p:ph type="title"/>
          </p:nvPr>
        </p:nvSpPr>
        <p:spPr>
          <a:xfrm>
            <a:off x="809959" y="1546091"/>
            <a:ext cx="4846923" cy="109107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5500"/>
              <a:buFont typeface="Cabin"/>
              <a:buNone/>
              <a:defRPr b="1" i="0" sz="55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7" name="Google Shape;497;p22"/>
          <p:cNvSpPr txBox="1"/>
          <p:nvPr>
            <p:ph idx="1" type="body"/>
          </p:nvPr>
        </p:nvSpPr>
        <p:spPr>
          <a:xfrm>
            <a:off x="825335" y="3083960"/>
            <a:ext cx="4586288" cy="509472"/>
          </a:xfrm>
          <a:prstGeom prst="rect">
            <a:avLst/>
          </a:prstGeom>
          <a:noFill/>
          <a:ln>
            <a:noFill/>
          </a:ln>
        </p:spPr>
        <p:txBody>
          <a:bodyPr anchorCtr="0" anchor="b" bIns="0" lIns="0" spcFirstLastPara="1" rIns="0" wrap="square" tIns="0"/>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8" name="Google Shape;498;p22"/>
          <p:cNvSpPr txBox="1"/>
          <p:nvPr>
            <p:ph idx="4" type="body"/>
          </p:nvPr>
        </p:nvSpPr>
        <p:spPr>
          <a:xfrm>
            <a:off x="831850" y="3703834"/>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99" name="Google Shape;499;p22"/>
          <p:cNvSpPr txBox="1"/>
          <p:nvPr>
            <p:ph idx="5" type="body"/>
          </p:nvPr>
        </p:nvSpPr>
        <p:spPr>
          <a:xfrm>
            <a:off x="824950" y="3946707"/>
            <a:ext cx="4586288" cy="290167"/>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0" name="Google Shape;500;p22"/>
          <p:cNvSpPr txBox="1"/>
          <p:nvPr>
            <p:ph idx="6" type="body"/>
          </p:nvPr>
        </p:nvSpPr>
        <p:spPr>
          <a:xfrm>
            <a:off x="838750" y="4423954"/>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1" name="Google Shape;501;p22"/>
          <p:cNvSpPr txBox="1"/>
          <p:nvPr>
            <p:ph idx="7" type="body"/>
          </p:nvPr>
        </p:nvSpPr>
        <p:spPr>
          <a:xfrm>
            <a:off x="831850" y="4650785"/>
            <a:ext cx="4586288" cy="364479"/>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2" name="Google Shape;502;p22"/>
          <p:cNvSpPr txBox="1"/>
          <p:nvPr>
            <p:ph idx="8" type="body"/>
          </p:nvPr>
        </p:nvSpPr>
        <p:spPr>
          <a:xfrm>
            <a:off x="831850" y="5153025"/>
            <a:ext cx="4586288" cy="230941"/>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dk1"/>
              </a:buClr>
              <a:buSzPts val="1700"/>
              <a:buFont typeface="Arial"/>
              <a:buNone/>
              <a:defRPr b="0" i="1" sz="17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03" name="Google Shape;503;p22"/>
          <p:cNvSpPr txBox="1"/>
          <p:nvPr>
            <p:ph idx="9" type="body"/>
          </p:nvPr>
        </p:nvSpPr>
        <p:spPr>
          <a:xfrm>
            <a:off x="824950" y="5363814"/>
            <a:ext cx="4586288" cy="364479"/>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2pPr>
            <a:lvl3pPr indent="-228600" lvl="2" marL="13716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3pPr>
            <a:lvl4pPr indent="-228600" lvl="3" marL="18288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4pPr>
            <a:lvl5pPr indent="-228600" lvl="4" marL="2286000" marR="0" rtl="0" algn="l">
              <a:lnSpc>
                <a:spcPct val="90000"/>
              </a:lnSpc>
              <a:spcBef>
                <a:spcPts val="500"/>
              </a:spcBef>
              <a:spcAft>
                <a:spcPts val="0"/>
              </a:spcAft>
              <a:buClr>
                <a:schemeClr val="lt2"/>
              </a:buClr>
              <a:buSzPts val="3600"/>
              <a:buFont typeface="Arial"/>
              <a:buNone/>
              <a:defRPr b="1" i="0" sz="3600" u="none" cap="none" strike="noStrike">
                <a:solidFill>
                  <a:schemeClr val="lt2"/>
                </a:solidFill>
                <a:latin typeface="Cabin"/>
                <a:ea typeface="Cabin"/>
                <a:cs typeface="Cabin"/>
                <a:sym typeface="Cab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04" name="Google Shape;504;p22"/>
          <p:cNvGrpSpPr/>
          <p:nvPr/>
        </p:nvGrpSpPr>
        <p:grpSpPr>
          <a:xfrm>
            <a:off x="801543" y="2750589"/>
            <a:ext cx="4569895" cy="100800"/>
            <a:chOff x="808548" y="2750589"/>
            <a:chExt cx="4569895" cy="100800"/>
          </a:xfrm>
        </p:grpSpPr>
        <p:grpSp>
          <p:nvGrpSpPr>
            <p:cNvPr id="505" name="Google Shape;505;p22"/>
            <p:cNvGrpSpPr/>
            <p:nvPr/>
          </p:nvGrpSpPr>
          <p:grpSpPr>
            <a:xfrm flipH="1">
              <a:off x="808548" y="2750589"/>
              <a:ext cx="4505297" cy="100800"/>
              <a:chOff x="496859" y="3240138"/>
              <a:chExt cx="2937541" cy="100800"/>
            </a:xfrm>
          </p:grpSpPr>
          <p:cxnSp>
            <p:nvCxnSpPr>
              <p:cNvPr id="506" name="Google Shape;506;p22"/>
              <p:cNvCxnSpPr/>
              <p:nvPr/>
            </p:nvCxnSpPr>
            <p:spPr>
              <a:xfrm>
                <a:off x="496859" y="3285674"/>
                <a:ext cx="2887142" cy="0"/>
              </a:xfrm>
              <a:prstGeom prst="straightConnector1">
                <a:avLst/>
              </a:prstGeom>
              <a:noFill/>
              <a:ln cap="flat" cmpd="sng" w="9525">
                <a:solidFill>
                  <a:srgbClr val="7F7F7F"/>
                </a:solidFill>
                <a:prstDash val="solid"/>
                <a:miter lim="800000"/>
                <a:headEnd len="sm" w="sm" type="none"/>
                <a:tailEnd len="sm" w="sm" type="none"/>
              </a:ln>
            </p:spPr>
          </p:cxnSp>
          <p:sp>
            <p:nvSpPr>
              <p:cNvPr id="507" name="Google Shape;507;p22"/>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08" name="Google Shape;508;p22"/>
            <p:cNvSpPr/>
            <p:nvPr/>
          </p:nvSpPr>
          <p:spPr>
            <a:xfrm flipH="1">
              <a:off x="5277642" y="2750589"/>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509" name="Google Shape;509;p22"/>
          <p:cNvGrpSpPr/>
          <p:nvPr/>
        </p:nvGrpSpPr>
        <p:grpSpPr>
          <a:xfrm>
            <a:off x="801543" y="1660573"/>
            <a:ext cx="4575417" cy="105664"/>
            <a:chOff x="808548" y="2745725"/>
            <a:chExt cx="4575417" cy="105664"/>
          </a:xfrm>
        </p:grpSpPr>
        <p:grpSp>
          <p:nvGrpSpPr>
            <p:cNvPr id="510" name="Google Shape;510;p22"/>
            <p:cNvGrpSpPr/>
            <p:nvPr/>
          </p:nvGrpSpPr>
          <p:grpSpPr>
            <a:xfrm flipH="1">
              <a:off x="808548" y="2750589"/>
              <a:ext cx="4505297" cy="100800"/>
              <a:chOff x="496859" y="3240138"/>
              <a:chExt cx="2937541" cy="100800"/>
            </a:xfrm>
          </p:grpSpPr>
          <p:cxnSp>
            <p:nvCxnSpPr>
              <p:cNvPr id="511" name="Google Shape;511;p22"/>
              <p:cNvCxnSpPr/>
              <p:nvPr/>
            </p:nvCxnSpPr>
            <p:spPr>
              <a:xfrm>
                <a:off x="496859" y="3285674"/>
                <a:ext cx="2887142" cy="0"/>
              </a:xfrm>
              <a:prstGeom prst="straightConnector1">
                <a:avLst/>
              </a:prstGeom>
              <a:noFill/>
              <a:ln cap="flat" cmpd="sng" w="9525">
                <a:solidFill>
                  <a:srgbClr val="7F7F7F"/>
                </a:solidFill>
                <a:prstDash val="solid"/>
                <a:miter lim="800000"/>
                <a:headEnd len="sm" w="sm" type="none"/>
                <a:tailEnd len="sm" w="sm" type="none"/>
              </a:ln>
            </p:spPr>
          </p:cxnSp>
          <p:sp>
            <p:nvSpPr>
              <p:cNvPr id="512" name="Google Shape;512;p22"/>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13" name="Google Shape;513;p22"/>
            <p:cNvSpPr/>
            <p:nvPr/>
          </p:nvSpPr>
          <p:spPr>
            <a:xfrm flipH="1">
              <a:off x="5283164" y="2745725"/>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ppendix Content Layout">
  <p:cSld name="Appendix Content Layout">
    <p:spTree>
      <p:nvGrpSpPr>
        <p:cNvPr id="514" name="Shape 514"/>
        <p:cNvGrpSpPr/>
        <p:nvPr/>
      </p:nvGrpSpPr>
      <p:grpSpPr>
        <a:xfrm>
          <a:off x="0" y="0"/>
          <a:ext cx="0" cy="0"/>
          <a:chOff x="0" y="0"/>
          <a:chExt cx="0" cy="0"/>
        </a:xfrm>
      </p:grpSpPr>
      <p:sp>
        <p:nvSpPr>
          <p:cNvPr id="515" name="Google Shape;515;p2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6" name="Google Shape;516;p23"/>
          <p:cNvSpPr/>
          <p:nvPr>
            <p:ph idx="2" type="pic"/>
          </p:nvPr>
        </p:nvSpPr>
        <p:spPr>
          <a:xfrm>
            <a:off x="6032" y="1912946"/>
            <a:ext cx="12185968" cy="34930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7" name="Google Shape;517;p2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8" name="Google Shape;518;p2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19" name="Google Shape;519;p2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20" name="Google Shape;520;p23"/>
          <p:cNvSpPr txBox="1"/>
          <p:nvPr>
            <p:ph type="title"/>
          </p:nvPr>
        </p:nvSpPr>
        <p:spPr>
          <a:xfrm>
            <a:off x="3848934" y="457496"/>
            <a:ext cx="4494133" cy="804338"/>
          </a:xfrm>
          <a:prstGeom prst="rect">
            <a:avLst/>
          </a:prstGeom>
          <a:noFill/>
          <a:ln>
            <a:noFill/>
          </a:ln>
        </p:spPr>
        <p:txBody>
          <a:bodyPr anchorCtr="0" anchor="b" bIns="0" lIns="0" spcFirstLastPara="1" rIns="0" wrap="square" tIns="0"/>
          <a:lstStyle>
            <a:lvl1pPr lvl="0" marR="0" rtl="0" algn="ct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1" name="Google Shape;521;p23"/>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22" name="Google Shape;522;p23"/>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23" name="Google Shape;523;p23"/>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24" name="Google Shape;524;p23"/>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25" name="Google Shape;525;p23"/>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526" name="Google Shape;526;p23"/>
          <p:cNvGrpSpPr/>
          <p:nvPr/>
        </p:nvGrpSpPr>
        <p:grpSpPr>
          <a:xfrm>
            <a:off x="4736152" y="1509426"/>
            <a:ext cx="2719696" cy="100800"/>
            <a:chOff x="4732222" y="1509426"/>
            <a:chExt cx="2719696" cy="100800"/>
          </a:xfrm>
        </p:grpSpPr>
        <p:grpSp>
          <p:nvGrpSpPr>
            <p:cNvPr id="527" name="Google Shape;527;p23"/>
            <p:cNvGrpSpPr/>
            <p:nvPr/>
          </p:nvGrpSpPr>
          <p:grpSpPr>
            <a:xfrm flipH="1">
              <a:off x="4732222" y="1509426"/>
              <a:ext cx="2669296" cy="100800"/>
              <a:chOff x="1693969" y="3240138"/>
              <a:chExt cx="1740431" cy="100800"/>
            </a:xfrm>
          </p:grpSpPr>
          <p:cxnSp>
            <p:nvCxnSpPr>
              <p:cNvPr id="528" name="Google Shape;528;p23"/>
              <p:cNvCxnSpPr/>
              <p:nvPr/>
            </p:nvCxnSpPr>
            <p:spPr>
              <a:xfrm>
                <a:off x="1693969" y="3290538"/>
                <a:ext cx="1690032" cy="0"/>
              </a:xfrm>
              <a:prstGeom prst="straightConnector1">
                <a:avLst/>
              </a:prstGeom>
              <a:noFill/>
              <a:ln cap="flat" cmpd="sng" w="9525">
                <a:solidFill>
                  <a:srgbClr val="7F7F7F"/>
                </a:solidFill>
                <a:prstDash val="solid"/>
                <a:miter lim="800000"/>
                <a:headEnd len="sm" w="sm" type="none"/>
                <a:tailEnd len="sm" w="sm" type="none"/>
              </a:ln>
            </p:spPr>
          </p:cxnSp>
          <p:sp>
            <p:nvSpPr>
              <p:cNvPr id="529" name="Google Shape;529;p23"/>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30" name="Google Shape;530;p23"/>
            <p:cNvSpPr/>
            <p:nvPr/>
          </p:nvSpPr>
          <p:spPr>
            <a:xfrm flipH="1">
              <a:off x="7351117" y="1509426"/>
              <a:ext cx="100801"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stimonials Content Layout">
  <p:cSld name="Testimonials Content Layout">
    <p:spTree>
      <p:nvGrpSpPr>
        <p:cNvPr id="531" name="Shape 531"/>
        <p:cNvGrpSpPr/>
        <p:nvPr/>
      </p:nvGrpSpPr>
      <p:grpSpPr>
        <a:xfrm>
          <a:off x="0" y="0"/>
          <a:ext cx="0" cy="0"/>
          <a:chOff x="0" y="0"/>
          <a:chExt cx="0" cy="0"/>
        </a:xfrm>
      </p:grpSpPr>
      <p:sp>
        <p:nvSpPr>
          <p:cNvPr id="532" name="Google Shape;532;p2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33" name="Google Shape;533;p2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34" name="Google Shape;534;p2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35" name="Google Shape;535;p2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36" name="Google Shape;536;p24"/>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7" name="Google Shape;537;p2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38" name="Google Shape;538;p24"/>
          <p:cNvGrpSpPr/>
          <p:nvPr/>
        </p:nvGrpSpPr>
        <p:grpSpPr>
          <a:xfrm flipH="1">
            <a:off x="7773282" y="1375202"/>
            <a:ext cx="4418718" cy="100800"/>
            <a:chOff x="675503" y="3240138"/>
            <a:chExt cx="2758897" cy="100800"/>
          </a:xfrm>
        </p:grpSpPr>
        <p:cxnSp>
          <p:nvCxnSpPr>
            <p:cNvPr id="539" name="Google Shape;539;p24"/>
            <p:cNvCxnSpPr/>
            <p:nvPr/>
          </p:nvCxnSpPr>
          <p:spPr>
            <a:xfrm>
              <a:off x="675503" y="3290538"/>
              <a:ext cx="2708499" cy="0"/>
            </a:xfrm>
            <a:prstGeom prst="straightConnector1">
              <a:avLst/>
            </a:prstGeom>
            <a:noFill/>
            <a:ln cap="flat" cmpd="sng" w="9525">
              <a:solidFill>
                <a:srgbClr val="7F7F7F"/>
              </a:solidFill>
              <a:prstDash val="solid"/>
              <a:miter lim="800000"/>
              <a:headEnd len="sm" w="sm" type="none"/>
              <a:tailEnd len="sm" w="sm" type="none"/>
            </a:ln>
          </p:spPr>
        </p:cxnSp>
        <p:sp>
          <p:nvSpPr>
            <p:cNvPr id="540" name="Google Shape;540;p24"/>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541" name="Google Shape;541;p2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42" name="Google Shape;542;p2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43" name="Google Shape;543;p2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44" name="Google Shape;544;p2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45" name="Google Shape;545;p24"/>
          <p:cNvSpPr txBox="1"/>
          <p:nvPr>
            <p:ph idx="1" type="body"/>
          </p:nvPr>
        </p:nvSpPr>
        <p:spPr>
          <a:xfrm>
            <a:off x="822459" y="4996962"/>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46" name="Google Shape;546;p24"/>
          <p:cNvSpPr txBox="1"/>
          <p:nvPr>
            <p:ph idx="3" type="body"/>
          </p:nvPr>
        </p:nvSpPr>
        <p:spPr>
          <a:xfrm>
            <a:off x="822459" y="4191894"/>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47" name="Google Shape;547;p24"/>
          <p:cNvSpPr/>
          <p:nvPr>
            <p:ph idx="4" type="pic"/>
          </p:nvPr>
        </p:nvSpPr>
        <p:spPr>
          <a:xfrm>
            <a:off x="2447783" y="4435460"/>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48" name="Google Shape;548;p24"/>
          <p:cNvCxnSpPr/>
          <p:nvPr/>
        </p:nvCxnSpPr>
        <p:spPr>
          <a:xfrm rot="10800000">
            <a:off x="3000995" y="3984820"/>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49" name="Google Shape;549;p24"/>
          <p:cNvSpPr txBox="1"/>
          <p:nvPr>
            <p:ph idx="5" type="body"/>
          </p:nvPr>
        </p:nvSpPr>
        <p:spPr>
          <a:xfrm>
            <a:off x="803253"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50" name="Google Shape;550;p24"/>
          <p:cNvSpPr/>
          <p:nvPr/>
        </p:nvSpPr>
        <p:spPr>
          <a:xfrm>
            <a:off x="2950595" y="3930376"/>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1" name="Google Shape;551;p24"/>
          <p:cNvSpPr txBox="1"/>
          <p:nvPr>
            <p:ph idx="6" type="body"/>
          </p:nvPr>
        </p:nvSpPr>
        <p:spPr>
          <a:xfrm>
            <a:off x="4586638" y="4996962"/>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2" name="Google Shape;552;p24"/>
          <p:cNvSpPr txBox="1"/>
          <p:nvPr>
            <p:ph idx="7" type="body"/>
          </p:nvPr>
        </p:nvSpPr>
        <p:spPr>
          <a:xfrm>
            <a:off x="4586638" y="4191894"/>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3" name="Google Shape;553;p24"/>
          <p:cNvSpPr/>
          <p:nvPr>
            <p:ph idx="8" type="pic"/>
          </p:nvPr>
        </p:nvSpPr>
        <p:spPr>
          <a:xfrm>
            <a:off x="6211962" y="4435460"/>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54" name="Google Shape;554;p24"/>
          <p:cNvCxnSpPr/>
          <p:nvPr/>
        </p:nvCxnSpPr>
        <p:spPr>
          <a:xfrm rot="10800000">
            <a:off x="6765174" y="3984820"/>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55" name="Google Shape;555;p24"/>
          <p:cNvSpPr txBox="1"/>
          <p:nvPr>
            <p:ph idx="9" type="body"/>
          </p:nvPr>
        </p:nvSpPr>
        <p:spPr>
          <a:xfrm>
            <a:off x="456743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56" name="Google Shape;556;p24"/>
          <p:cNvSpPr/>
          <p:nvPr/>
        </p:nvSpPr>
        <p:spPr>
          <a:xfrm>
            <a:off x="6714774" y="3930376"/>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7" name="Google Shape;557;p24"/>
          <p:cNvSpPr txBox="1"/>
          <p:nvPr>
            <p:ph idx="13" type="body"/>
          </p:nvPr>
        </p:nvSpPr>
        <p:spPr>
          <a:xfrm>
            <a:off x="8350818" y="4992196"/>
            <a:ext cx="1625324" cy="328343"/>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600"/>
              <a:buFont typeface="Courier New"/>
              <a:buNone/>
              <a:defRPr b="0" i="1"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8" name="Google Shape;558;p24"/>
          <p:cNvSpPr txBox="1"/>
          <p:nvPr>
            <p:ph idx="14" type="body"/>
          </p:nvPr>
        </p:nvSpPr>
        <p:spPr>
          <a:xfrm>
            <a:off x="8350818" y="4187128"/>
            <a:ext cx="1625324" cy="720726"/>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59" name="Google Shape;559;p24"/>
          <p:cNvSpPr/>
          <p:nvPr>
            <p:ph idx="15" type="pic"/>
          </p:nvPr>
        </p:nvSpPr>
        <p:spPr>
          <a:xfrm>
            <a:off x="9976142" y="4430694"/>
            <a:ext cx="1106424" cy="1106423"/>
          </a:xfrm>
          <a:prstGeom prst="ellipse">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560" name="Google Shape;560;p24"/>
          <p:cNvCxnSpPr/>
          <p:nvPr/>
        </p:nvCxnSpPr>
        <p:spPr>
          <a:xfrm rot="10800000">
            <a:off x="10529354" y="3980054"/>
            <a:ext cx="0" cy="442551"/>
          </a:xfrm>
          <a:prstGeom prst="straightConnector1">
            <a:avLst/>
          </a:prstGeom>
          <a:noFill/>
          <a:ln cap="flat" cmpd="sng" w="9525">
            <a:solidFill>
              <a:schemeClr val="dk2"/>
            </a:solidFill>
            <a:prstDash val="solid"/>
            <a:miter lim="800000"/>
            <a:headEnd len="sm" w="sm" type="none"/>
            <a:tailEnd len="sm" w="sm" type="none"/>
          </a:ln>
        </p:spPr>
      </p:cxnSp>
      <p:sp>
        <p:nvSpPr>
          <p:cNvPr id="561" name="Google Shape;561;p24"/>
          <p:cNvSpPr txBox="1"/>
          <p:nvPr>
            <p:ph idx="16" type="body"/>
          </p:nvPr>
        </p:nvSpPr>
        <p:spPr>
          <a:xfrm>
            <a:off x="8331612" y="1769589"/>
            <a:ext cx="3044973" cy="2212848"/>
          </a:xfrm>
          <a:prstGeom prst="rect">
            <a:avLst/>
          </a:prstGeom>
          <a:noFill/>
          <a:ln cap="flat" cmpd="sng" w="9525">
            <a:solidFill>
              <a:srgbClr val="7F7F7F"/>
            </a:solidFill>
            <a:prstDash val="solid"/>
            <a:round/>
            <a:headEnd len="sm" w="sm" type="none"/>
            <a:tailEnd len="sm" w="sm" type="none"/>
          </a:ln>
        </p:spPr>
        <p:txBody>
          <a:bodyPr anchorCtr="0" anchor="t" bIns="180000" lIns="216000" spcFirstLastPara="1" rIns="216000" wrap="square" tIns="180000"/>
          <a:lstStyle>
            <a:lvl1pPr indent="-228600" lvl="0" marL="457200" marR="0" rtl="0" algn="l">
              <a:lnSpc>
                <a:spcPct val="90000"/>
              </a:lnSpc>
              <a:spcBef>
                <a:spcPts val="10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2" name="Google Shape;562;p24"/>
          <p:cNvSpPr/>
          <p:nvPr/>
        </p:nvSpPr>
        <p:spPr>
          <a:xfrm>
            <a:off x="10478954" y="3925610"/>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Content Layout">
  <p:cSld name="Case Study Content Layout">
    <p:spTree>
      <p:nvGrpSpPr>
        <p:cNvPr id="563" name="Shape 563"/>
        <p:cNvGrpSpPr/>
        <p:nvPr/>
      </p:nvGrpSpPr>
      <p:grpSpPr>
        <a:xfrm>
          <a:off x="0" y="0"/>
          <a:ext cx="0" cy="0"/>
          <a:chOff x="0" y="0"/>
          <a:chExt cx="0" cy="0"/>
        </a:xfrm>
      </p:grpSpPr>
      <p:sp>
        <p:nvSpPr>
          <p:cNvPr id="564" name="Google Shape;564;p2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5" name="Google Shape;565;p25"/>
          <p:cNvSpPr txBox="1"/>
          <p:nvPr>
            <p:ph type="title"/>
          </p:nvPr>
        </p:nvSpPr>
        <p:spPr>
          <a:xfrm>
            <a:off x="803276" y="1980591"/>
            <a:ext cx="4187903" cy="1177174"/>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6" name="Google Shape;566;p25"/>
          <p:cNvSpPr txBox="1"/>
          <p:nvPr>
            <p:ph idx="1" type="body"/>
          </p:nvPr>
        </p:nvSpPr>
        <p:spPr>
          <a:xfrm>
            <a:off x="826770" y="3610893"/>
            <a:ext cx="4168311" cy="1897530"/>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67" name="Google Shape;567;p2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8" name="Google Shape;568;p2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9" name="Google Shape;569;p2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70" name="Google Shape;570;p2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71" name="Google Shape;571;p25"/>
          <p:cNvGrpSpPr/>
          <p:nvPr/>
        </p:nvGrpSpPr>
        <p:grpSpPr>
          <a:xfrm>
            <a:off x="0" y="3319328"/>
            <a:ext cx="3866400" cy="100800"/>
            <a:chOff x="-1228304" y="3240138"/>
            <a:chExt cx="3866400" cy="100800"/>
          </a:xfrm>
        </p:grpSpPr>
        <p:cxnSp>
          <p:nvCxnSpPr>
            <p:cNvPr id="572" name="Google Shape;572;p25"/>
            <p:cNvCxnSpPr/>
            <p:nvPr/>
          </p:nvCxnSpPr>
          <p:spPr>
            <a:xfrm>
              <a:off x="-1228304" y="3290538"/>
              <a:ext cx="3816000" cy="0"/>
            </a:xfrm>
            <a:prstGeom prst="straightConnector1">
              <a:avLst/>
            </a:prstGeom>
            <a:noFill/>
            <a:ln cap="flat" cmpd="sng" w="9525">
              <a:solidFill>
                <a:srgbClr val="7F7F7F"/>
              </a:solidFill>
              <a:prstDash val="solid"/>
              <a:miter lim="800000"/>
              <a:headEnd len="sm" w="sm" type="none"/>
              <a:tailEnd len="sm" w="sm" type="none"/>
            </a:ln>
          </p:spPr>
        </p:cxnSp>
        <p:sp>
          <p:nvSpPr>
            <p:cNvPr id="573" name="Google Shape;573;p25"/>
            <p:cNvSpPr/>
            <p:nvPr/>
          </p:nvSpPr>
          <p:spPr>
            <a:xfrm>
              <a:off x="2537296"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574" name="Google Shape;574;p2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75" name="Google Shape;575;p2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76" name="Google Shape;576;p2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77" name="Google Shape;577;p2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78" name="Google Shape;578;p25"/>
          <p:cNvSpPr txBox="1"/>
          <p:nvPr>
            <p:ph idx="3" type="body"/>
          </p:nvPr>
        </p:nvSpPr>
        <p:spPr>
          <a:xfrm>
            <a:off x="5267325" y="1126345"/>
            <a:ext cx="6086475" cy="2662466"/>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79" name="Google Shape;579;p25"/>
          <p:cNvSpPr txBox="1"/>
          <p:nvPr>
            <p:ph idx="4" type="body"/>
          </p:nvPr>
        </p:nvSpPr>
        <p:spPr>
          <a:xfrm>
            <a:off x="5269967" y="3909256"/>
            <a:ext cx="6086475" cy="1822399"/>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Phone and Content Layout">
  <p:cSld name="Mobile Phone and Content Layout">
    <p:spTree>
      <p:nvGrpSpPr>
        <p:cNvPr id="580" name="Shape 580"/>
        <p:cNvGrpSpPr/>
        <p:nvPr/>
      </p:nvGrpSpPr>
      <p:grpSpPr>
        <a:xfrm>
          <a:off x="0" y="0"/>
          <a:ext cx="0" cy="0"/>
          <a:chOff x="0" y="0"/>
          <a:chExt cx="0" cy="0"/>
        </a:xfrm>
      </p:grpSpPr>
      <p:sp>
        <p:nvSpPr>
          <p:cNvPr id="581" name="Google Shape;581;p2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82" name="Google Shape;582;p2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83" name="Google Shape;583;p2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84" name="Google Shape;584;p2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85" name="Google Shape;585;p26"/>
          <p:cNvSpPr txBox="1"/>
          <p:nvPr>
            <p:ph type="title"/>
          </p:nvPr>
        </p:nvSpPr>
        <p:spPr>
          <a:xfrm>
            <a:off x="6096000" y="1294387"/>
            <a:ext cx="5314072"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6" name="Google Shape;586;p26"/>
          <p:cNvSpPr txBox="1"/>
          <p:nvPr>
            <p:ph idx="1" type="body"/>
          </p:nvPr>
        </p:nvSpPr>
        <p:spPr>
          <a:xfrm>
            <a:off x="6096000" y="2212679"/>
            <a:ext cx="5292725"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87" name="Google Shape;587;p2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588" name="Google Shape;588;p26"/>
          <p:cNvGrpSpPr/>
          <p:nvPr/>
        </p:nvGrpSpPr>
        <p:grpSpPr>
          <a:xfrm flipH="1">
            <a:off x="6095999" y="1970230"/>
            <a:ext cx="6096000" cy="100800"/>
            <a:chOff x="646015" y="3248308"/>
            <a:chExt cx="3107749" cy="100800"/>
          </a:xfrm>
        </p:grpSpPr>
        <p:cxnSp>
          <p:nvCxnSpPr>
            <p:cNvPr id="589" name="Google Shape;589;p26"/>
            <p:cNvCxnSpPr/>
            <p:nvPr/>
          </p:nvCxnSpPr>
          <p:spPr>
            <a:xfrm>
              <a:off x="646015" y="3290538"/>
              <a:ext cx="3107749" cy="0"/>
            </a:xfrm>
            <a:prstGeom prst="straightConnector1">
              <a:avLst/>
            </a:prstGeom>
            <a:noFill/>
            <a:ln cap="flat" cmpd="sng" w="9525">
              <a:solidFill>
                <a:srgbClr val="7F7F7F"/>
              </a:solidFill>
              <a:prstDash val="solid"/>
              <a:miter lim="800000"/>
              <a:headEnd len="sm" w="sm" type="none"/>
              <a:tailEnd len="sm" w="sm" type="none"/>
            </a:ln>
          </p:spPr>
        </p:cxnSp>
        <p:sp>
          <p:nvSpPr>
            <p:cNvPr id="590" name="Google Shape;590;p26"/>
            <p:cNvSpPr/>
            <p:nvPr/>
          </p:nvSpPr>
          <p:spPr>
            <a:xfrm>
              <a:off x="3702376" y="324830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591" name="Google Shape;591;p2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592" name="Google Shape;592;p2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593" name="Google Shape;593;p2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594" name="Google Shape;594;p2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5" name="Google Shape;595;p26"/>
          <p:cNvSpPr txBox="1"/>
          <p:nvPr>
            <p:ph idx="3" type="body"/>
          </p:nvPr>
        </p:nvSpPr>
        <p:spPr>
          <a:xfrm>
            <a:off x="6098826" y="3335524"/>
            <a:ext cx="5311245" cy="2248846"/>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596" name="Google Shape;596;p26"/>
          <p:cNvSpPr/>
          <p:nvPr/>
        </p:nvSpPr>
        <p:spPr>
          <a:xfrm>
            <a:off x="963549" y="1819285"/>
            <a:ext cx="4306824" cy="3648456"/>
          </a:xfrm>
          <a:prstGeom prst="rect">
            <a:avLst/>
          </a:prstGeom>
          <a:blipFill rotWithShape="1">
            <a:blip r:embed="rId2">
              <a:alphaModFix/>
            </a:blip>
            <a:stretch>
              <a:fillRect b="-194" l="0" r="0" t="-194"/>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7" name="Google Shape;597;p26"/>
          <p:cNvSpPr/>
          <p:nvPr>
            <p:ph idx="4" type="pic"/>
          </p:nvPr>
        </p:nvSpPr>
        <p:spPr>
          <a:xfrm>
            <a:off x="3315505" y="1976894"/>
            <a:ext cx="1819656" cy="3108960"/>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598" name="Google Shape;598;p26"/>
          <p:cNvSpPr/>
          <p:nvPr>
            <p:ph idx="5" type="pic"/>
          </p:nvPr>
        </p:nvSpPr>
        <p:spPr>
          <a:xfrm>
            <a:off x="1102188" y="3517926"/>
            <a:ext cx="2057400" cy="1819656"/>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99" name="Shape 599"/>
        <p:cNvGrpSpPr/>
        <p:nvPr/>
      </p:nvGrpSpPr>
      <p:grpSpPr>
        <a:xfrm>
          <a:off x="0" y="0"/>
          <a:ext cx="0" cy="0"/>
          <a:chOff x="0" y="0"/>
          <a:chExt cx="0" cy="0"/>
        </a:xfrm>
      </p:grpSpPr>
      <p:sp>
        <p:nvSpPr>
          <p:cNvPr id="600" name="Google Shape;600;p2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1" name="Google Shape;601;p27"/>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2" name="Google Shape;602;p2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3" name="Google Shape;603;p2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4" name="Google Shape;604;p2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with Image">
  <p:cSld name="Section Header with Image">
    <p:spTree>
      <p:nvGrpSpPr>
        <p:cNvPr id="605" name="Shape 605"/>
        <p:cNvGrpSpPr/>
        <p:nvPr/>
      </p:nvGrpSpPr>
      <p:grpSpPr>
        <a:xfrm>
          <a:off x="0" y="0"/>
          <a:ext cx="0" cy="0"/>
          <a:chOff x="0" y="0"/>
          <a:chExt cx="0" cy="0"/>
        </a:xfrm>
      </p:grpSpPr>
      <p:sp>
        <p:nvSpPr>
          <p:cNvPr id="606" name="Google Shape;606;p28"/>
          <p:cNvSpPr/>
          <p:nvPr>
            <p:ph idx="2" type="pic"/>
          </p:nvPr>
        </p:nvSpPr>
        <p:spPr>
          <a:xfrm>
            <a:off x="0" y="0"/>
            <a:ext cx="6083300" cy="685800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07" name="Google Shape;607;p28"/>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8" name="Google Shape;608;p28"/>
          <p:cNvSpPr txBox="1"/>
          <p:nvPr>
            <p:ph type="title"/>
          </p:nvPr>
        </p:nvSpPr>
        <p:spPr>
          <a:xfrm>
            <a:off x="6769768" y="2133599"/>
            <a:ext cx="4618957" cy="2492461"/>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9" name="Google Shape;609;p2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10" name="Google Shape;610;p2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11" name="Google Shape;611;p2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grpSp>
        <p:nvGrpSpPr>
          <p:cNvPr id="612" name="Google Shape;612;p28"/>
          <p:cNvGrpSpPr/>
          <p:nvPr/>
        </p:nvGrpSpPr>
        <p:grpSpPr>
          <a:xfrm>
            <a:off x="6769768" y="1947412"/>
            <a:ext cx="2520148" cy="102440"/>
            <a:chOff x="3631690" y="2252140"/>
            <a:chExt cx="4389743" cy="102440"/>
          </a:xfrm>
        </p:grpSpPr>
        <p:sp>
          <p:nvSpPr>
            <p:cNvPr id="613" name="Google Shape;613;p28"/>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14" name="Google Shape;614;p28"/>
            <p:cNvCxnSpPr/>
            <p:nvPr/>
          </p:nvCxnSpPr>
          <p:spPr>
            <a:xfrm>
              <a:off x="3681984" y="2307679"/>
              <a:ext cx="4201365" cy="0"/>
            </a:xfrm>
            <a:prstGeom prst="straightConnector1">
              <a:avLst/>
            </a:prstGeom>
            <a:noFill/>
            <a:ln cap="flat" cmpd="sng" w="12700">
              <a:solidFill>
                <a:srgbClr val="7F7F7F"/>
              </a:solidFill>
              <a:prstDash val="solid"/>
              <a:miter lim="800000"/>
              <a:headEnd len="sm" w="sm" type="none"/>
              <a:tailEnd len="sm" w="sm" type="none"/>
            </a:ln>
          </p:spPr>
        </p:cxnSp>
        <p:sp>
          <p:nvSpPr>
            <p:cNvPr id="615" name="Google Shape;615;p28"/>
            <p:cNvSpPr/>
            <p:nvPr/>
          </p:nvSpPr>
          <p:spPr>
            <a:xfrm>
              <a:off x="7845854" y="2252140"/>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16" name="Google Shape;616;p28"/>
          <p:cNvGrpSpPr/>
          <p:nvPr/>
        </p:nvGrpSpPr>
        <p:grpSpPr>
          <a:xfrm>
            <a:off x="6769768" y="4654084"/>
            <a:ext cx="2520148" cy="100584"/>
            <a:chOff x="3631690" y="2253996"/>
            <a:chExt cx="4389742" cy="100584"/>
          </a:xfrm>
        </p:grpSpPr>
        <p:sp>
          <p:nvSpPr>
            <p:cNvPr id="617" name="Google Shape;617;p28"/>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18" name="Google Shape;618;p28"/>
            <p:cNvCxnSpPr/>
            <p:nvPr/>
          </p:nvCxnSpPr>
          <p:spPr>
            <a:xfrm>
              <a:off x="3681984" y="2307679"/>
              <a:ext cx="4201364" cy="0"/>
            </a:xfrm>
            <a:prstGeom prst="straightConnector1">
              <a:avLst/>
            </a:prstGeom>
            <a:noFill/>
            <a:ln cap="flat" cmpd="sng" w="12700">
              <a:solidFill>
                <a:srgbClr val="7F7F7F"/>
              </a:solidFill>
              <a:prstDash val="solid"/>
              <a:miter lim="800000"/>
              <a:headEnd len="sm" w="sm" type="none"/>
              <a:tailEnd len="sm" w="sm" type="none"/>
            </a:ln>
          </p:spPr>
        </p:cxnSp>
        <p:sp>
          <p:nvSpPr>
            <p:cNvPr id="619" name="Google Shape;619;p28"/>
            <p:cNvSpPr/>
            <p:nvPr/>
          </p:nvSpPr>
          <p:spPr>
            <a:xfrm>
              <a:off x="7845853"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620" name="Google Shape;620;p28"/>
          <p:cNvSpPr txBox="1"/>
          <p:nvPr>
            <p:ph idx="1" type="subTitle"/>
          </p:nvPr>
        </p:nvSpPr>
        <p:spPr>
          <a:xfrm>
            <a:off x="6769767" y="4889444"/>
            <a:ext cx="4618957" cy="590626"/>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
        <p:nvSpPr>
          <p:cNvPr id="621" name="Google Shape;621;p28"/>
          <p:cNvSpPr/>
          <p:nvPr>
            <p:ph idx="3" type="pic"/>
          </p:nvPr>
        </p:nvSpPr>
        <p:spPr>
          <a:xfrm>
            <a:off x="3706368" y="3079602"/>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nual">
  <p:cSld name="Manual">
    <p:spTree>
      <p:nvGrpSpPr>
        <p:cNvPr id="622" name="Shape 622"/>
        <p:cNvGrpSpPr/>
        <p:nvPr/>
      </p:nvGrpSpPr>
      <p:grpSpPr>
        <a:xfrm>
          <a:off x="0" y="0"/>
          <a:ext cx="0" cy="0"/>
          <a:chOff x="0" y="0"/>
          <a:chExt cx="0" cy="0"/>
        </a:xfrm>
      </p:grpSpPr>
      <p:sp>
        <p:nvSpPr>
          <p:cNvPr id="623" name="Google Shape;623;p2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24" name="Google Shape;624;p29"/>
          <p:cNvSpPr txBox="1"/>
          <p:nvPr>
            <p:ph idx="1" type="body"/>
          </p:nvPr>
        </p:nvSpPr>
        <p:spPr>
          <a:xfrm>
            <a:off x="883319" y="3054194"/>
            <a:ext cx="1645920"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5" name="Google Shape;625;p29"/>
          <p:cNvSpPr txBox="1"/>
          <p:nvPr>
            <p:ph idx="2" type="body"/>
          </p:nvPr>
        </p:nvSpPr>
        <p:spPr>
          <a:xfrm>
            <a:off x="1384584" y="2023761"/>
            <a:ext cx="2469965"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6" name="Google Shape;626;p29"/>
          <p:cNvSpPr txBox="1"/>
          <p:nvPr>
            <p:ph idx="3" type="body"/>
          </p:nvPr>
        </p:nvSpPr>
        <p:spPr>
          <a:xfrm>
            <a:off x="2596444" y="3054194"/>
            <a:ext cx="1389888"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27" name="Google Shape;627;p29"/>
          <p:cNvSpPr/>
          <p:nvPr>
            <p:ph idx="4" type="pic"/>
          </p:nvPr>
        </p:nvSpPr>
        <p:spPr>
          <a:xfrm>
            <a:off x="875852" y="3731781"/>
            <a:ext cx="1636776" cy="16184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28" name="Google Shape;628;p29"/>
          <p:cNvSpPr/>
          <p:nvPr>
            <p:ph idx="5" type="pic"/>
          </p:nvPr>
        </p:nvSpPr>
        <p:spPr>
          <a:xfrm>
            <a:off x="2499831" y="3731781"/>
            <a:ext cx="1636776" cy="161848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29" name="Google Shape;629;p29"/>
          <p:cNvSpPr txBox="1"/>
          <p:nvPr>
            <p:ph idx="6" type="body"/>
          </p:nvPr>
        </p:nvSpPr>
        <p:spPr>
          <a:xfrm>
            <a:off x="4940427" y="3054194"/>
            <a:ext cx="2113508"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0" name="Google Shape;630;p29"/>
          <p:cNvSpPr txBox="1"/>
          <p:nvPr>
            <p:ph idx="7" type="body"/>
          </p:nvPr>
        </p:nvSpPr>
        <p:spPr>
          <a:xfrm>
            <a:off x="5494328" y="2023761"/>
            <a:ext cx="1943702"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1" name="Google Shape;631;p29"/>
          <p:cNvSpPr/>
          <p:nvPr>
            <p:ph idx="8" type="pic"/>
          </p:nvPr>
        </p:nvSpPr>
        <p:spPr>
          <a:xfrm>
            <a:off x="4946407" y="3731781"/>
            <a:ext cx="2048256" cy="89611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2" name="Google Shape;632;p29"/>
          <p:cNvSpPr txBox="1"/>
          <p:nvPr>
            <p:ph idx="9" type="body"/>
          </p:nvPr>
        </p:nvSpPr>
        <p:spPr>
          <a:xfrm>
            <a:off x="7900319" y="3054194"/>
            <a:ext cx="2197045" cy="618756"/>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3" name="Google Shape;633;p29"/>
          <p:cNvSpPr txBox="1"/>
          <p:nvPr>
            <p:ph idx="13" type="body"/>
          </p:nvPr>
        </p:nvSpPr>
        <p:spPr>
          <a:xfrm>
            <a:off x="8454220" y="2023761"/>
            <a:ext cx="1943702" cy="982274"/>
          </a:xfrm>
          <a:prstGeom prst="rect">
            <a:avLst/>
          </a:prstGeom>
          <a:noFill/>
          <a:ln>
            <a:noFill/>
          </a:ln>
        </p:spPr>
        <p:txBody>
          <a:bodyPr anchorCtr="0" anchor="ctr" bIns="0" lIns="0" spcFirstLastPara="1" rIns="0" wrap="square" tIns="45700"/>
          <a:lstStyle>
            <a:lvl1pPr indent="-228600" lvl="0" marL="457200" marR="0" rtl="0" algn="l">
              <a:lnSpc>
                <a:spcPct val="90000"/>
              </a:lnSpc>
              <a:spcBef>
                <a:spcPts val="0"/>
              </a:spcBef>
              <a:spcAft>
                <a:spcPts val="0"/>
              </a:spcAft>
              <a:buClr>
                <a:schemeClr val="lt2"/>
              </a:buClr>
              <a:buSzPts val="2000"/>
              <a:buFont typeface="Arial"/>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4" name="Google Shape;634;p29"/>
          <p:cNvSpPr txBox="1"/>
          <p:nvPr>
            <p:ph idx="14" type="body"/>
          </p:nvPr>
        </p:nvSpPr>
        <p:spPr>
          <a:xfrm>
            <a:off x="7900319" y="4671712"/>
            <a:ext cx="2223939" cy="519503"/>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5" name="Google Shape;635;p29"/>
          <p:cNvSpPr txBox="1"/>
          <p:nvPr>
            <p:ph idx="15" type="body"/>
          </p:nvPr>
        </p:nvSpPr>
        <p:spPr>
          <a:xfrm>
            <a:off x="4940427" y="4830765"/>
            <a:ext cx="2048256" cy="519503"/>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36" name="Google Shape;636;p29"/>
          <p:cNvSpPr txBox="1"/>
          <p:nvPr>
            <p:ph idx="16" type="body"/>
          </p:nvPr>
        </p:nvSpPr>
        <p:spPr>
          <a:xfrm>
            <a:off x="823358" y="2023413"/>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7" name="Google Shape;637;p29"/>
          <p:cNvSpPr txBox="1"/>
          <p:nvPr>
            <p:ph idx="17" type="body"/>
          </p:nvPr>
        </p:nvSpPr>
        <p:spPr>
          <a:xfrm>
            <a:off x="4912823" y="1999493"/>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8" name="Google Shape;638;p29"/>
          <p:cNvSpPr txBox="1"/>
          <p:nvPr>
            <p:ph idx="18" type="body"/>
          </p:nvPr>
        </p:nvSpPr>
        <p:spPr>
          <a:xfrm>
            <a:off x="7873424" y="2002966"/>
            <a:ext cx="558402" cy="89611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39" name="Google Shape;639;p29"/>
          <p:cNvSpPr txBox="1"/>
          <p:nvPr>
            <p:ph idx="19" type="body"/>
          </p:nvPr>
        </p:nvSpPr>
        <p:spPr>
          <a:xfrm>
            <a:off x="2359124" y="5706529"/>
            <a:ext cx="8993089" cy="365122"/>
          </a:xfrm>
          <a:prstGeom prst="rect">
            <a:avLst/>
          </a:prstGeom>
          <a:noFill/>
          <a:ln>
            <a:noFill/>
          </a:ln>
        </p:spPr>
        <p:txBody>
          <a:bodyPr anchorCtr="0" anchor="t" bIns="0" lIns="0" spcFirstLastPara="1" rIns="0" wrap="square" tIns="0"/>
          <a:lstStyle>
            <a:lvl1pPr indent="-228600" lvl="0" marL="45720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640" name="Google Shape;640;p29"/>
          <p:cNvSpPr txBox="1"/>
          <p:nvPr>
            <p:ph type="title"/>
          </p:nvPr>
        </p:nvSpPr>
        <p:spPr>
          <a:xfrm>
            <a:off x="839789" y="780001"/>
            <a:ext cx="10512424" cy="606677"/>
          </a:xfrm>
          <a:prstGeom prst="rect">
            <a:avLst/>
          </a:prstGeom>
          <a:noFill/>
          <a:ln>
            <a:noFill/>
          </a:ln>
        </p:spPr>
        <p:txBody>
          <a:bodyPr anchorCtr="0" anchor="t"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1" name="Google Shape;641;p29"/>
          <p:cNvSpPr/>
          <p:nvPr>
            <p:ph idx="20" type="pic"/>
          </p:nvPr>
        </p:nvSpPr>
        <p:spPr>
          <a:xfrm>
            <a:off x="7900319" y="3779907"/>
            <a:ext cx="1481328" cy="758952"/>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642" name="Google Shape;642;p29"/>
          <p:cNvGrpSpPr/>
          <p:nvPr/>
        </p:nvGrpSpPr>
        <p:grpSpPr>
          <a:xfrm flipH="1">
            <a:off x="4416000" y="1375202"/>
            <a:ext cx="7776000" cy="100800"/>
            <a:chOff x="-322289" y="3240138"/>
            <a:chExt cx="5070122" cy="100800"/>
          </a:xfrm>
        </p:grpSpPr>
        <p:cxnSp>
          <p:nvCxnSpPr>
            <p:cNvPr id="643" name="Google Shape;643;p29"/>
            <p:cNvCxnSpPr/>
            <p:nvPr/>
          </p:nvCxnSpPr>
          <p:spPr>
            <a:xfrm>
              <a:off x="-322289" y="3290538"/>
              <a:ext cx="5070122" cy="0"/>
            </a:xfrm>
            <a:prstGeom prst="straightConnector1">
              <a:avLst/>
            </a:prstGeom>
            <a:noFill/>
            <a:ln cap="flat" cmpd="sng" w="9525">
              <a:solidFill>
                <a:srgbClr val="7F7F7F"/>
              </a:solidFill>
              <a:prstDash val="solid"/>
              <a:miter lim="800000"/>
              <a:headEnd len="sm" w="sm" type="none"/>
              <a:tailEnd len="sm" w="sm" type="none"/>
            </a:ln>
          </p:spPr>
        </p:cxnSp>
        <p:sp>
          <p:nvSpPr>
            <p:cNvPr id="644" name="Google Shape;644;p29"/>
            <p:cNvSpPr/>
            <p:nvPr/>
          </p:nvSpPr>
          <p:spPr>
            <a:xfrm>
              <a:off x="4682109"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645" name="Shape 645"/>
        <p:cNvGrpSpPr/>
        <p:nvPr/>
      </p:nvGrpSpPr>
      <p:grpSpPr>
        <a:xfrm>
          <a:off x="0" y="0"/>
          <a:ext cx="0" cy="0"/>
          <a:chOff x="0" y="0"/>
          <a:chExt cx="0" cy="0"/>
        </a:xfrm>
      </p:grpSpPr>
      <p:sp>
        <p:nvSpPr>
          <p:cNvPr id="646" name="Google Shape;646;p30"/>
          <p:cNvSpPr/>
          <p:nvPr/>
        </p:nvSpPr>
        <p:spPr>
          <a:xfrm>
            <a:off x="0" y="0"/>
            <a:ext cx="12192000" cy="4416552"/>
          </a:xfrm>
          <a:prstGeom prst="rect">
            <a:avLst/>
          </a:prstGeom>
          <a:blipFill rotWithShape="1">
            <a:blip r:embed="rId2">
              <a:alphaModFix/>
            </a:blip>
            <a:stretch>
              <a:fillRect b="0" l="-840" r="-84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47" name="Google Shape;647;p30"/>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8" name="Google Shape;648;p3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49" name="Google Shape;649;p3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50" name="Google Shape;650;p3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51" name="Google Shape;651;p30"/>
          <p:cNvSpPr/>
          <p:nvPr/>
        </p:nvSpPr>
        <p:spPr>
          <a:xfrm>
            <a:off x="0" y="4416552"/>
            <a:ext cx="12192000" cy="2441448"/>
          </a:xfrm>
          <a:prstGeom prst="rect">
            <a:avLst/>
          </a:prstGeom>
          <a:gradFill>
            <a:gsLst>
              <a:gs pos="0">
                <a:schemeClr val="accent2"/>
              </a:gs>
              <a:gs pos="34000">
                <a:srgbClr val="0F1722"/>
              </a:gs>
              <a:gs pos="69000">
                <a:srgbClr val="0F1722"/>
              </a:gs>
              <a:gs pos="100000">
                <a:schemeClr val="accent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52" name="Google Shape;652;p30"/>
          <p:cNvSpPr txBox="1"/>
          <p:nvPr>
            <p:ph idx="1" type="subTitle"/>
          </p:nvPr>
        </p:nvSpPr>
        <p:spPr>
          <a:xfrm>
            <a:off x="1524000" y="4734696"/>
            <a:ext cx="9144000" cy="459798"/>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653" name="Google Shape;653;p30"/>
          <p:cNvGrpSpPr/>
          <p:nvPr/>
        </p:nvGrpSpPr>
        <p:grpSpPr>
          <a:xfrm>
            <a:off x="3619265" y="2253996"/>
            <a:ext cx="4953471" cy="100584"/>
            <a:chOff x="3631692" y="2253996"/>
            <a:chExt cx="4953471" cy="100584"/>
          </a:xfrm>
        </p:grpSpPr>
        <p:sp>
          <p:nvSpPr>
            <p:cNvPr id="654" name="Google Shape;654;p30"/>
            <p:cNvSpPr/>
            <p:nvPr/>
          </p:nvSpPr>
          <p:spPr>
            <a:xfrm>
              <a:off x="3631692"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55" name="Google Shape;655;p30"/>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656" name="Google Shape;656;p30"/>
            <p:cNvSpPr/>
            <p:nvPr/>
          </p:nvSpPr>
          <p:spPr>
            <a:xfrm>
              <a:off x="8484579" y="2253996"/>
              <a:ext cx="100584"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57" name="Google Shape;657;p30"/>
          <p:cNvGrpSpPr/>
          <p:nvPr/>
        </p:nvGrpSpPr>
        <p:grpSpPr>
          <a:xfrm>
            <a:off x="4652581" y="5305363"/>
            <a:ext cx="2886839" cy="100584"/>
            <a:chOff x="3631690" y="2253996"/>
            <a:chExt cx="5028467" cy="100584"/>
          </a:xfrm>
        </p:grpSpPr>
        <p:sp>
          <p:nvSpPr>
            <p:cNvPr id="658" name="Google Shape;658;p30"/>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59" name="Google Shape;659;p30"/>
            <p:cNvCxnSpPr/>
            <p:nvPr/>
          </p:nvCxnSpPr>
          <p:spPr>
            <a:xfrm>
              <a:off x="3681984" y="2307679"/>
              <a:ext cx="4828032" cy="0"/>
            </a:xfrm>
            <a:prstGeom prst="straightConnector1">
              <a:avLst/>
            </a:prstGeom>
            <a:noFill/>
            <a:ln cap="flat" cmpd="sng" w="12700">
              <a:solidFill>
                <a:srgbClr val="7F7F7F"/>
              </a:solidFill>
              <a:prstDash val="solid"/>
              <a:miter lim="800000"/>
              <a:headEnd len="sm" w="sm" type="none"/>
              <a:tailEnd len="sm" w="sm" type="none"/>
            </a:ln>
          </p:spPr>
        </p:cxnSp>
        <p:sp>
          <p:nvSpPr>
            <p:cNvPr id="660" name="Google Shape;660;p30"/>
            <p:cNvSpPr/>
            <p:nvPr/>
          </p:nvSpPr>
          <p:spPr>
            <a:xfrm>
              <a:off x="8484578"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mage and Content Layout">
  <p:cSld name="Title, Image and Content Layout">
    <p:spTree>
      <p:nvGrpSpPr>
        <p:cNvPr id="53" name="Shape 53"/>
        <p:cNvGrpSpPr/>
        <p:nvPr/>
      </p:nvGrpSpPr>
      <p:grpSpPr>
        <a:xfrm>
          <a:off x="0" y="0"/>
          <a:ext cx="0" cy="0"/>
          <a:chOff x="0" y="0"/>
          <a:chExt cx="0" cy="0"/>
        </a:xfrm>
      </p:grpSpPr>
      <p:sp>
        <p:nvSpPr>
          <p:cNvPr id="54" name="Google Shape;54;p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6" name="Google Shape;56;p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7" name="Google Shape;57;p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4"/>
          <p:cNvSpPr txBox="1"/>
          <p:nvPr>
            <p:ph type="title"/>
          </p:nvPr>
        </p:nvSpPr>
        <p:spPr>
          <a:xfrm>
            <a:off x="6894591" y="1090118"/>
            <a:ext cx="4494133"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4"/>
          <p:cNvSpPr txBox="1"/>
          <p:nvPr>
            <p:ph idx="1" type="body"/>
          </p:nvPr>
        </p:nvSpPr>
        <p:spPr>
          <a:xfrm>
            <a:off x="6894591" y="2243662"/>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60" name="Google Shape;60;p4"/>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61" name="Google Shape;61;p4"/>
          <p:cNvGrpSpPr/>
          <p:nvPr/>
        </p:nvGrpSpPr>
        <p:grpSpPr>
          <a:xfrm flipH="1">
            <a:off x="6924675" y="1993043"/>
            <a:ext cx="5267325" cy="100800"/>
            <a:chOff x="0" y="3240138"/>
            <a:chExt cx="3434400" cy="100800"/>
          </a:xfrm>
        </p:grpSpPr>
        <p:cxnSp>
          <p:nvCxnSpPr>
            <p:cNvPr id="62" name="Google Shape;62;p4"/>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63" name="Google Shape;63;p4"/>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64" name="Google Shape;64;p4"/>
          <p:cNvSpPr txBox="1"/>
          <p:nvPr>
            <p:ph idx="3" type="body"/>
          </p:nvPr>
        </p:nvSpPr>
        <p:spPr>
          <a:xfrm>
            <a:off x="6894591" y="2868443"/>
            <a:ext cx="4482996" cy="243260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65" name="Google Shape;65;p4"/>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66" name="Google Shape;66;p4"/>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67" name="Google Shape;67;p4"/>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68" name="Google Shape;68;p4"/>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4"/>
          <p:cNvSpPr/>
          <p:nvPr>
            <p:ph idx="4" type="pic"/>
          </p:nvPr>
        </p:nvSpPr>
        <p:spPr>
          <a:xfrm>
            <a:off x="2854411" y="1472184"/>
            <a:ext cx="3246204" cy="5385816"/>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661" name="Shape 661"/>
        <p:cNvGrpSpPr/>
        <p:nvPr/>
      </p:nvGrpSpPr>
      <p:grpSpPr>
        <a:xfrm>
          <a:off x="0" y="0"/>
          <a:ext cx="0" cy="0"/>
          <a:chOff x="0" y="0"/>
          <a:chExt cx="0" cy="0"/>
        </a:xfrm>
      </p:grpSpPr>
      <p:sp>
        <p:nvSpPr>
          <p:cNvPr id="662" name="Google Shape;662;p31"/>
          <p:cNvSpPr/>
          <p:nvPr/>
        </p:nvSpPr>
        <p:spPr>
          <a:xfrm>
            <a:off x="6083808" y="0"/>
            <a:ext cx="6108192" cy="6858000"/>
          </a:xfrm>
          <a:prstGeom prst="rect">
            <a:avLst/>
          </a:prstGeom>
          <a:gradFill>
            <a:gsLst>
              <a:gs pos="0">
                <a:schemeClr val="accent2"/>
              </a:gs>
              <a:gs pos="36000">
                <a:srgbClr val="0F1722"/>
              </a:gs>
              <a:gs pos="69000">
                <a:srgbClr val="0F1722"/>
              </a:gs>
              <a:gs pos="100000">
                <a:schemeClr val="accent5"/>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63" name="Google Shape;663;p31"/>
          <p:cNvSpPr txBox="1"/>
          <p:nvPr>
            <p:ph type="title"/>
          </p:nvPr>
        </p:nvSpPr>
        <p:spPr>
          <a:xfrm>
            <a:off x="6769768" y="2133599"/>
            <a:ext cx="4618957" cy="2492461"/>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6000"/>
              <a:buFont typeface="Cabin"/>
              <a:buNone/>
              <a:defRPr b="1" i="0" sz="60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4" name="Google Shape;664;p3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65" name="Google Shape;665;p3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66" name="Google Shape;666;p3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grpSp>
        <p:nvGrpSpPr>
          <p:cNvPr id="667" name="Google Shape;667;p31"/>
          <p:cNvGrpSpPr/>
          <p:nvPr/>
        </p:nvGrpSpPr>
        <p:grpSpPr>
          <a:xfrm>
            <a:off x="6769768" y="1947412"/>
            <a:ext cx="2520148" cy="102440"/>
            <a:chOff x="3631690" y="2252140"/>
            <a:chExt cx="4389743" cy="102440"/>
          </a:xfrm>
        </p:grpSpPr>
        <p:sp>
          <p:nvSpPr>
            <p:cNvPr id="668" name="Google Shape;668;p31"/>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69" name="Google Shape;669;p31"/>
            <p:cNvCxnSpPr/>
            <p:nvPr/>
          </p:nvCxnSpPr>
          <p:spPr>
            <a:xfrm>
              <a:off x="3681984" y="2307679"/>
              <a:ext cx="4201365" cy="0"/>
            </a:xfrm>
            <a:prstGeom prst="straightConnector1">
              <a:avLst/>
            </a:prstGeom>
            <a:noFill/>
            <a:ln cap="flat" cmpd="sng" w="12700">
              <a:solidFill>
                <a:srgbClr val="7F7F7F"/>
              </a:solidFill>
              <a:prstDash val="solid"/>
              <a:miter lim="800000"/>
              <a:headEnd len="sm" w="sm" type="none"/>
              <a:tailEnd len="sm" w="sm" type="none"/>
            </a:ln>
          </p:spPr>
        </p:cxnSp>
        <p:sp>
          <p:nvSpPr>
            <p:cNvPr id="670" name="Google Shape;670;p31"/>
            <p:cNvSpPr/>
            <p:nvPr/>
          </p:nvSpPr>
          <p:spPr>
            <a:xfrm>
              <a:off x="7845854" y="2252140"/>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grpSp>
        <p:nvGrpSpPr>
          <p:cNvPr id="671" name="Google Shape;671;p31"/>
          <p:cNvGrpSpPr/>
          <p:nvPr/>
        </p:nvGrpSpPr>
        <p:grpSpPr>
          <a:xfrm>
            <a:off x="6769768" y="4654084"/>
            <a:ext cx="2520148" cy="100584"/>
            <a:chOff x="3631690" y="2253996"/>
            <a:chExt cx="4389742" cy="100584"/>
          </a:xfrm>
        </p:grpSpPr>
        <p:sp>
          <p:nvSpPr>
            <p:cNvPr id="672" name="Google Shape;672;p31"/>
            <p:cNvSpPr/>
            <p:nvPr/>
          </p:nvSpPr>
          <p:spPr>
            <a:xfrm>
              <a:off x="3631690" y="2253996"/>
              <a:ext cx="175203"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73" name="Google Shape;673;p31"/>
            <p:cNvCxnSpPr/>
            <p:nvPr/>
          </p:nvCxnSpPr>
          <p:spPr>
            <a:xfrm>
              <a:off x="3681984" y="2307679"/>
              <a:ext cx="4201364" cy="0"/>
            </a:xfrm>
            <a:prstGeom prst="straightConnector1">
              <a:avLst/>
            </a:prstGeom>
            <a:noFill/>
            <a:ln cap="flat" cmpd="sng" w="12700">
              <a:solidFill>
                <a:srgbClr val="7F7F7F"/>
              </a:solidFill>
              <a:prstDash val="solid"/>
              <a:miter lim="800000"/>
              <a:headEnd len="sm" w="sm" type="none"/>
              <a:tailEnd len="sm" w="sm" type="none"/>
            </a:ln>
          </p:spPr>
        </p:cxnSp>
        <p:sp>
          <p:nvSpPr>
            <p:cNvPr id="674" name="Google Shape;674;p31"/>
            <p:cNvSpPr/>
            <p:nvPr/>
          </p:nvSpPr>
          <p:spPr>
            <a:xfrm>
              <a:off x="7845853" y="2253996"/>
              <a:ext cx="175579" cy="10058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675" name="Google Shape;675;p31"/>
          <p:cNvSpPr txBox="1"/>
          <p:nvPr>
            <p:ph idx="1" type="subTitle"/>
          </p:nvPr>
        </p:nvSpPr>
        <p:spPr>
          <a:xfrm>
            <a:off x="6769767" y="4889444"/>
            <a:ext cx="4618957" cy="590626"/>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76" name="Shape 676"/>
        <p:cNvGrpSpPr/>
        <p:nvPr/>
      </p:nvGrpSpPr>
      <p:grpSpPr>
        <a:xfrm>
          <a:off x="0" y="0"/>
          <a:ext cx="0" cy="0"/>
          <a:chOff x="0" y="0"/>
          <a:chExt cx="0" cy="0"/>
        </a:xfrm>
      </p:grpSpPr>
      <p:sp>
        <p:nvSpPr>
          <p:cNvPr id="677" name="Google Shape;677;p32"/>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78" name="Google Shape;678;p32"/>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9" name="Google Shape;679;p32"/>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0" name="Google Shape;680;p32"/>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1" name="Google Shape;681;p32"/>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82" name="Google Shape;682;p32"/>
          <p:cNvSpPr txBox="1"/>
          <p:nvPr>
            <p:ph idx="1" type="body"/>
          </p:nvPr>
        </p:nvSpPr>
        <p:spPr>
          <a:xfrm>
            <a:off x="838200" y="1187777"/>
            <a:ext cx="10515600" cy="4534293"/>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2"/>
              </a:buClr>
              <a:buSzPts val="2800"/>
              <a:buFont typeface="Arial"/>
              <a:buChar char="•"/>
              <a:defRPr b="0" i="0" sz="2800" u="none" cap="none" strike="noStrike">
                <a:solidFill>
                  <a:schemeClr val="lt2"/>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2"/>
              </a:buClr>
              <a:buSzPts val="2400"/>
              <a:buFont typeface="Arial"/>
              <a:buChar char="•"/>
              <a:defRPr b="0" i="0" sz="2400" u="none" cap="none" strike="noStrike">
                <a:solidFill>
                  <a:schemeClr val="lt2"/>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683" name="Shape 683"/>
        <p:cNvGrpSpPr/>
        <p:nvPr/>
      </p:nvGrpSpPr>
      <p:grpSpPr>
        <a:xfrm>
          <a:off x="0" y="0"/>
          <a:ext cx="0" cy="0"/>
          <a:chOff x="0" y="0"/>
          <a:chExt cx="0" cy="0"/>
        </a:xfrm>
      </p:grpSpPr>
      <p:sp>
        <p:nvSpPr>
          <p:cNvPr id="684" name="Google Shape;684;p33"/>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85" name="Google Shape;685;p33"/>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6" name="Google Shape;686;p33"/>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7" name="Google Shape;687;p33"/>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88" name="Google Shape;688;p33"/>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89" name="Google Shape;689;p33"/>
          <p:cNvSpPr txBox="1"/>
          <p:nvPr>
            <p:ph idx="1" type="body"/>
          </p:nvPr>
        </p:nvSpPr>
        <p:spPr>
          <a:xfrm>
            <a:off x="838200" y="1159497"/>
            <a:ext cx="5181600" cy="4543719"/>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0" name="Google Shape;690;p33"/>
          <p:cNvSpPr txBox="1"/>
          <p:nvPr>
            <p:ph idx="2" type="body"/>
          </p:nvPr>
        </p:nvSpPr>
        <p:spPr>
          <a:xfrm>
            <a:off x="6172200" y="1159497"/>
            <a:ext cx="5181600" cy="4543719"/>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91" name="Shape 691"/>
        <p:cNvGrpSpPr/>
        <p:nvPr/>
      </p:nvGrpSpPr>
      <p:grpSpPr>
        <a:xfrm>
          <a:off x="0" y="0"/>
          <a:ext cx="0" cy="0"/>
          <a:chOff x="0" y="0"/>
          <a:chExt cx="0" cy="0"/>
        </a:xfrm>
      </p:grpSpPr>
      <p:sp>
        <p:nvSpPr>
          <p:cNvPr id="692" name="Google Shape;692;p34"/>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93" name="Google Shape;693;p34"/>
          <p:cNvSpPr txBox="1"/>
          <p:nvPr>
            <p:ph type="title"/>
          </p:nvPr>
        </p:nvSpPr>
        <p:spPr>
          <a:xfrm>
            <a:off x="838200" y="365126"/>
            <a:ext cx="10515600" cy="652969"/>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4" name="Google Shape;694;p34"/>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5" name="Google Shape;695;p3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6" name="Google Shape;696;p3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697" name="Google Shape;697;p34"/>
          <p:cNvSpPr txBox="1"/>
          <p:nvPr>
            <p:ph idx="1" type="body"/>
          </p:nvPr>
        </p:nvSpPr>
        <p:spPr>
          <a:xfrm>
            <a:off x="839788" y="1256955"/>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698" name="Google Shape;698;p34"/>
          <p:cNvSpPr txBox="1"/>
          <p:nvPr>
            <p:ph idx="2" type="body"/>
          </p:nvPr>
        </p:nvSpPr>
        <p:spPr>
          <a:xfrm>
            <a:off x="839788" y="2203414"/>
            <a:ext cx="5157787" cy="339763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99" name="Google Shape;699;p34"/>
          <p:cNvSpPr txBox="1"/>
          <p:nvPr>
            <p:ph idx="3" type="body"/>
          </p:nvPr>
        </p:nvSpPr>
        <p:spPr>
          <a:xfrm>
            <a:off x="6172200" y="1256955"/>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bin"/>
                <a:ea typeface="Cabin"/>
                <a:cs typeface="Cabin"/>
                <a:sym typeface="Cabi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Quattrocento Sans"/>
                <a:ea typeface="Quattrocento Sans"/>
                <a:cs typeface="Quattrocento Sans"/>
                <a:sym typeface="Quattrocento Sans"/>
              </a:defRPr>
            </a:lvl9pPr>
          </a:lstStyle>
          <a:p/>
        </p:txBody>
      </p:sp>
      <p:sp>
        <p:nvSpPr>
          <p:cNvPr id="700" name="Google Shape;700;p34"/>
          <p:cNvSpPr txBox="1"/>
          <p:nvPr>
            <p:ph idx="4" type="body"/>
          </p:nvPr>
        </p:nvSpPr>
        <p:spPr>
          <a:xfrm>
            <a:off x="6172200" y="2203414"/>
            <a:ext cx="5183188" cy="3397631"/>
          </a:xfrm>
          <a:prstGeom prst="rect">
            <a:avLst/>
          </a:prstGeom>
          <a:noFill/>
          <a:ln>
            <a:noFill/>
          </a:ln>
        </p:spPr>
        <p:txBody>
          <a:bodyPr anchorCtr="0" anchor="t" bIns="45700" lIns="91425" spcFirstLastPara="1" rIns="91425" wrap="square" tIns="45700"/>
          <a:lstStyle>
            <a:lvl1pPr indent="-355600" lvl="0" marL="457200" marR="0" rtl="0" algn="l">
              <a:lnSpc>
                <a:spcPct val="90000"/>
              </a:lnSpc>
              <a:spcBef>
                <a:spcPts val="10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2pPr>
            <a:lvl3pPr indent="-330200" lvl="2" marL="13716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3pPr>
            <a:lvl4pPr indent="-317500" lvl="3" marL="18288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4pPr>
            <a:lvl5pPr indent="-317500" lvl="4" marL="2286000" marR="0" rtl="0" algn="l">
              <a:lnSpc>
                <a:spcPct val="90000"/>
              </a:lnSpc>
              <a:spcBef>
                <a:spcPts val="500"/>
              </a:spcBef>
              <a:spcAft>
                <a:spcPts val="0"/>
              </a:spcAft>
              <a:buClr>
                <a:schemeClr val="lt2"/>
              </a:buClr>
              <a:buSzPts val="1400"/>
              <a:buFont typeface="Arial"/>
              <a:buChar char="•"/>
              <a:defRPr b="0" i="0" sz="1400" u="none" cap="none" strike="noStrike">
                <a:solidFill>
                  <a:schemeClr val="lt2"/>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701" name="Shape 701"/>
        <p:cNvGrpSpPr/>
        <p:nvPr/>
      </p:nvGrpSpPr>
      <p:grpSpPr>
        <a:xfrm>
          <a:off x="0" y="0"/>
          <a:ext cx="0" cy="0"/>
          <a:chOff x="0" y="0"/>
          <a:chExt cx="0" cy="0"/>
        </a:xfrm>
      </p:grpSpPr>
      <p:sp>
        <p:nvSpPr>
          <p:cNvPr id="702" name="Google Shape;702;p3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03" name="Google Shape;703;p3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04" name="Google Shape;704;p3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05" name="Google Shape;705;p3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06" name="Google Shape;70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3200"/>
              <a:buFont typeface="Cabin"/>
              <a:buNone/>
              <a:defRPr b="1" i="0" sz="32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7" name="Google Shape;707;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708" name="Google Shape;708;p35"/>
          <p:cNvSpPr txBox="1"/>
          <p:nvPr>
            <p:ph idx="2" type="body"/>
          </p:nvPr>
        </p:nvSpPr>
        <p:spPr>
          <a:xfrm>
            <a:off x="5183188" y="457201"/>
            <a:ext cx="6172200" cy="540385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000"/>
              </a:spcBef>
              <a:spcAft>
                <a:spcPts val="0"/>
              </a:spcAft>
              <a:buClr>
                <a:schemeClr val="lt2"/>
              </a:buClr>
              <a:buSzPts val="2400"/>
              <a:buFont typeface="Arial"/>
              <a:buChar char="•"/>
              <a:defRPr b="0" i="0" sz="2400" u="none" cap="none" strike="noStrike">
                <a:solidFill>
                  <a:schemeClr val="lt2"/>
                </a:solidFill>
                <a:latin typeface="Quattrocento Sans"/>
                <a:ea typeface="Quattrocento Sans"/>
                <a:cs typeface="Quattrocento Sans"/>
                <a:sym typeface="Quattrocento Sans"/>
              </a:defRPr>
            </a:lvl1pPr>
            <a:lvl2pPr indent="-355600" lvl="1" marL="914400" marR="0" rtl="0" algn="l">
              <a:lnSpc>
                <a:spcPct val="90000"/>
              </a:lnSpc>
              <a:spcBef>
                <a:spcPts val="500"/>
              </a:spcBef>
              <a:spcAft>
                <a:spcPts val="0"/>
              </a:spcAft>
              <a:buClr>
                <a:schemeClr val="lt2"/>
              </a:buClr>
              <a:buSzPts val="2000"/>
              <a:buFont typeface="Arial"/>
              <a:buChar char="•"/>
              <a:defRPr b="0" i="0" sz="2000" u="none" cap="none" strike="noStrike">
                <a:solidFill>
                  <a:schemeClr val="lt2"/>
                </a:solidFill>
                <a:latin typeface="Quattrocento Sans"/>
                <a:ea typeface="Quattrocento Sans"/>
                <a:cs typeface="Quattrocento Sans"/>
                <a:sym typeface="Quattrocento Sans"/>
              </a:defRPr>
            </a:lvl2pPr>
            <a:lvl3pPr indent="-342900" lvl="2" marL="1371600" marR="0" rtl="0" algn="l">
              <a:lnSpc>
                <a:spcPct val="90000"/>
              </a:lnSpc>
              <a:spcBef>
                <a:spcPts val="500"/>
              </a:spcBef>
              <a:spcAft>
                <a:spcPts val="0"/>
              </a:spcAft>
              <a:buClr>
                <a:schemeClr val="lt2"/>
              </a:buClr>
              <a:buSzPts val="1800"/>
              <a:buFont typeface="Arial"/>
              <a:buChar char="•"/>
              <a:defRPr b="0" i="0" sz="1800" u="none" cap="none" strike="noStrike">
                <a:solidFill>
                  <a:schemeClr val="lt2"/>
                </a:solidFill>
                <a:latin typeface="Quattrocento Sans"/>
                <a:ea typeface="Quattrocento Sans"/>
                <a:cs typeface="Quattrocento Sans"/>
                <a:sym typeface="Quattrocento Sans"/>
              </a:defRPr>
            </a:lvl3pPr>
            <a:lvl4pPr indent="-330200" lvl="3" marL="18288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4pPr>
            <a:lvl5pPr indent="-330200" lvl="4" marL="2286000" marR="0" rtl="0" algn="l">
              <a:lnSpc>
                <a:spcPct val="90000"/>
              </a:lnSpc>
              <a:spcBef>
                <a:spcPts val="500"/>
              </a:spcBef>
              <a:spcAft>
                <a:spcPts val="0"/>
              </a:spcAft>
              <a:buClr>
                <a:schemeClr val="lt2"/>
              </a:buClr>
              <a:buSzPts val="1600"/>
              <a:buFont typeface="Arial"/>
              <a:buChar char="•"/>
              <a:defRPr b="0" i="0" sz="1600" u="none" cap="none" strike="noStrike">
                <a:solidFill>
                  <a:schemeClr val="lt2"/>
                </a:solidFill>
                <a:latin typeface="Quattrocento Sans"/>
                <a:ea typeface="Quattrocento Sans"/>
                <a:cs typeface="Quattrocento Sans"/>
                <a:sym typeface="Quattrocento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09" name="Shape 709"/>
        <p:cNvGrpSpPr/>
        <p:nvPr/>
      </p:nvGrpSpPr>
      <p:grpSpPr>
        <a:xfrm>
          <a:off x="0" y="0"/>
          <a:ext cx="0" cy="0"/>
          <a:chOff x="0" y="0"/>
          <a:chExt cx="0" cy="0"/>
        </a:xfrm>
      </p:grpSpPr>
      <p:sp>
        <p:nvSpPr>
          <p:cNvPr id="710" name="Google Shape;710;p3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11" name="Google Shape;711;p3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12" name="Google Shape;712;p3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13" name="Google Shape;713;p3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14" name="Google Shape;714;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2"/>
              </a:buClr>
              <a:buSzPts val="3200"/>
              <a:buFont typeface="Cabin"/>
              <a:buNone/>
              <a:defRPr b="1" i="0" sz="32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5" name="Google Shape;715;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Quattrocento Sans"/>
                <a:ea typeface="Quattrocento Sans"/>
                <a:cs typeface="Quattrocento Sans"/>
                <a:sym typeface="Quattrocento Sans"/>
              </a:defRPr>
            </a:lvl9pPr>
          </a:lstStyle>
          <a:p/>
        </p:txBody>
      </p:sp>
      <p:sp>
        <p:nvSpPr>
          <p:cNvPr id="716" name="Google Shape;716;p36"/>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2"/>
              </a:buClr>
              <a:buSzPts val="2400"/>
              <a:buFont typeface="Arial"/>
              <a:buNone/>
              <a:defRPr b="0" i="0" sz="2400" u="none" cap="none" strike="noStrike">
                <a:solidFill>
                  <a:schemeClr val="lt2"/>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717" name="Shape 717"/>
        <p:cNvGrpSpPr/>
        <p:nvPr/>
      </p:nvGrpSpPr>
      <p:grpSpPr>
        <a:xfrm>
          <a:off x="0" y="0"/>
          <a:ext cx="0" cy="0"/>
          <a:chOff x="0" y="0"/>
          <a:chExt cx="0" cy="0"/>
        </a:xfrm>
      </p:grpSpPr>
      <p:sp>
        <p:nvSpPr>
          <p:cNvPr id="718" name="Google Shape;718;p3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19" name="Google Shape;719;p3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20" name="Google Shape;720;p3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21" name="Google Shape;721;p3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Layout ver 2">
  <p:cSld name="Title and Content Layout ver 2">
    <p:spTree>
      <p:nvGrpSpPr>
        <p:cNvPr id="70" name="Shape 70"/>
        <p:cNvGrpSpPr/>
        <p:nvPr/>
      </p:nvGrpSpPr>
      <p:grpSpPr>
        <a:xfrm>
          <a:off x="0" y="0"/>
          <a:ext cx="0" cy="0"/>
          <a:chOff x="0" y="0"/>
          <a:chExt cx="0" cy="0"/>
        </a:xfrm>
      </p:grpSpPr>
      <p:sp>
        <p:nvSpPr>
          <p:cNvPr id="71" name="Google Shape;71;p5"/>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5"/>
          <p:cNvSpPr txBox="1"/>
          <p:nvPr>
            <p:ph type="title"/>
          </p:nvPr>
        </p:nvSpPr>
        <p:spPr>
          <a:xfrm>
            <a:off x="803276" y="2219359"/>
            <a:ext cx="5021940"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5"/>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4" name="Google Shape;74;p5"/>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75" name="Google Shape;75;p5"/>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5"/>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77" name="Google Shape;77;p5"/>
          <p:cNvGrpSpPr/>
          <p:nvPr/>
        </p:nvGrpSpPr>
        <p:grpSpPr>
          <a:xfrm>
            <a:off x="0" y="3122284"/>
            <a:ext cx="3434400" cy="100800"/>
            <a:chOff x="0" y="3240138"/>
            <a:chExt cx="3434400" cy="100800"/>
          </a:xfrm>
        </p:grpSpPr>
        <p:cxnSp>
          <p:nvCxnSpPr>
            <p:cNvPr id="78" name="Google Shape;78;p5"/>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79" name="Google Shape;79;p5"/>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80" name="Google Shape;80;p5"/>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81" name="Google Shape;81;p5"/>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82" name="Google Shape;82;p5"/>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83" name="Google Shape;83;p5"/>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84" name="Google Shape;84;p5"/>
          <p:cNvSpPr txBox="1"/>
          <p:nvPr>
            <p:ph idx="1" type="body"/>
          </p:nvPr>
        </p:nvSpPr>
        <p:spPr>
          <a:xfrm>
            <a:off x="815720" y="3392200"/>
            <a:ext cx="5009495" cy="2210173"/>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85" name="Google Shape;85;p5"/>
          <p:cNvSpPr/>
          <p:nvPr>
            <p:ph idx="3" type="pic"/>
          </p:nvPr>
        </p:nvSpPr>
        <p:spPr>
          <a:xfrm>
            <a:off x="6108356" y="-20834"/>
            <a:ext cx="5245444" cy="5385816"/>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s Content Layout">
  <p:cSld name="Icons Content Layout">
    <p:spTree>
      <p:nvGrpSpPr>
        <p:cNvPr id="86" name="Shape 86"/>
        <p:cNvGrpSpPr/>
        <p:nvPr/>
      </p:nvGrpSpPr>
      <p:grpSpPr>
        <a:xfrm>
          <a:off x="0" y="0"/>
          <a:ext cx="0" cy="0"/>
          <a:chOff x="0" y="0"/>
          <a:chExt cx="0" cy="0"/>
        </a:xfrm>
      </p:grpSpPr>
      <p:sp>
        <p:nvSpPr>
          <p:cNvPr id="87" name="Google Shape;87;p6"/>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8" name="Google Shape;88;p6"/>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90" name="Google Shape;90;p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6"/>
          <p:cNvSpPr txBox="1"/>
          <p:nvPr>
            <p:ph type="title"/>
          </p:nvPr>
        </p:nvSpPr>
        <p:spPr>
          <a:xfrm>
            <a:off x="6400317" y="707529"/>
            <a:ext cx="4494133"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6"/>
          <p:cNvSpPr txBox="1"/>
          <p:nvPr>
            <p:ph idx="1" type="body"/>
          </p:nvPr>
        </p:nvSpPr>
        <p:spPr>
          <a:xfrm>
            <a:off x="6400317" y="1625821"/>
            <a:ext cx="4473108"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93" name="Google Shape;93;p6"/>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94" name="Google Shape;94;p6"/>
          <p:cNvGrpSpPr/>
          <p:nvPr/>
        </p:nvGrpSpPr>
        <p:grpSpPr>
          <a:xfrm flipH="1">
            <a:off x="6430402" y="1375202"/>
            <a:ext cx="5761598" cy="100800"/>
            <a:chOff x="-322276" y="3240138"/>
            <a:chExt cx="3756676" cy="100800"/>
          </a:xfrm>
        </p:grpSpPr>
        <p:cxnSp>
          <p:nvCxnSpPr>
            <p:cNvPr id="95" name="Google Shape;95;p6"/>
            <p:cNvCxnSpPr/>
            <p:nvPr/>
          </p:nvCxnSpPr>
          <p:spPr>
            <a:xfrm>
              <a:off x="-322276" y="3290538"/>
              <a:ext cx="3706276" cy="0"/>
            </a:xfrm>
            <a:prstGeom prst="straightConnector1">
              <a:avLst/>
            </a:prstGeom>
            <a:noFill/>
            <a:ln cap="flat" cmpd="sng" w="9525">
              <a:solidFill>
                <a:srgbClr val="7F7F7F"/>
              </a:solidFill>
              <a:prstDash val="solid"/>
              <a:miter lim="800000"/>
              <a:headEnd len="sm" w="sm" type="none"/>
              <a:tailEnd len="sm" w="sm" type="none"/>
            </a:ln>
          </p:spPr>
        </p:cxnSp>
        <p:sp>
          <p:nvSpPr>
            <p:cNvPr id="96" name="Google Shape;96;p6"/>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97" name="Google Shape;97;p6"/>
          <p:cNvSpPr txBox="1"/>
          <p:nvPr>
            <p:ph idx="3" type="body"/>
          </p:nvPr>
        </p:nvSpPr>
        <p:spPr>
          <a:xfrm>
            <a:off x="2920469" y="3291840"/>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98" name="Google Shape;98;p6"/>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99" name="Google Shape;99;p6"/>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00" name="Google Shape;100;p6"/>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01" name="Google Shape;101;p6"/>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2" name="Google Shape;102;p6"/>
          <p:cNvSpPr/>
          <p:nvPr>
            <p:ph idx="4" type="pic"/>
          </p:nvPr>
        </p:nvSpPr>
        <p:spPr>
          <a:xfrm>
            <a:off x="2090460" y="3273552"/>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3" name="Google Shape;103;p6"/>
          <p:cNvSpPr txBox="1"/>
          <p:nvPr>
            <p:ph idx="5" type="body"/>
          </p:nvPr>
        </p:nvSpPr>
        <p:spPr>
          <a:xfrm>
            <a:off x="831850" y="3291840"/>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4" name="Google Shape;104;p6"/>
          <p:cNvSpPr txBox="1"/>
          <p:nvPr>
            <p:ph idx="6" type="body"/>
          </p:nvPr>
        </p:nvSpPr>
        <p:spPr>
          <a:xfrm>
            <a:off x="2920469" y="4427608"/>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5" name="Google Shape;105;p6"/>
          <p:cNvSpPr/>
          <p:nvPr>
            <p:ph idx="7" type="pic"/>
          </p:nvPr>
        </p:nvSpPr>
        <p:spPr>
          <a:xfrm>
            <a:off x="2090460" y="4409320"/>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6" name="Google Shape;106;p6"/>
          <p:cNvSpPr txBox="1"/>
          <p:nvPr>
            <p:ph idx="8" type="body"/>
          </p:nvPr>
        </p:nvSpPr>
        <p:spPr>
          <a:xfrm>
            <a:off x="831850" y="4427608"/>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7" name="Google Shape;107;p6"/>
          <p:cNvSpPr txBox="1"/>
          <p:nvPr>
            <p:ph idx="9" type="body"/>
          </p:nvPr>
        </p:nvSpPr>
        <p:spPr>
          <a:xfrm>
            <a:off x="8549426" y="3291840"/>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08" name="Google Shape;108;p6"/>
          <p:cNvSpPr/>
          <p:nvPr>
            <p:ph idx="13" type="pic"/>
          </p:nvPr>
        </p:nvSpPr>
        <p:spPr>
          <a:xfrm>
            <a:off x="7719417" y="3273552"/>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09" name="Google Shape;109;p6"/>
          <p:cNvSpPr txBox="1"/>
          <p:nvPr>
            <p:ph idx="14" type="body"/>
          </p:nvPr>
        </p:nvSpPr>
        <p:spPr>
          <a:xfrm>
            <a:off x="6460807" y="3291840"/>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0" name="Google Shape;110;p6"/>
          <p:cNvSpPr txBox="1"/>
          <p:nvPr>
            <p:ph idx="15" type="body"/>
          </p:nvPr>
        </p:nvSpPr>
        <p:spPr>
          <a:xfrm>
            <a:off x="8549426" y="4427608"/>
            <a:ext cx="2670048" cy="640080"/>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1" name="Google Shape;111;p6"/>
          <p:cNvSpPr/>
          <p:nvPr>
            <p:ph idx="16" type="pic"/>
          </p:nvPr>
        </p:nvSpPr>
        <p:spPr>
          <a:xfrm>
            <a:off x="7719417" y="4409320"/>
            <a:ext cx="640080" cy="65836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2" name="Google Shape;112;p6"/>
          <p:cNvSpPr txBox="1"/>
          <p:nvPr>
            <p:ph idx="17" type="body"/>
          </p:nvPr>
        </p:nvSpPr>
        <p:spPr>
          <a:xfrm>
            <a:off x="6460807" y="4427608"/>
            <a:ext cx="1209357" cy="640080"/>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nitor and Content Layout">
  <p:cSld name="Monitor and Content Layout">
    <p:spTree>
      <p:nvGrpSpPr>
        <p:cNvPr id="113" name="Shape 113"/>
        <p:cNvGrpSpPr/>
        <p:nvPr/>
      </p:nvGrpSpPr>
      <p:grpSpPr>
        <a:xfrm>
          <a:off x="0" y="0"/>
          <a:ext cx="0" cy="0"/>
          <a:chOff x="0" y="0"/>
          <a:chExt cx="0" cy="0"/>
        </a:xfrm>
      </p:grpSpPr>
      <p:sp>
        <p:nvSpPr>
          <p:cNvPr id="114" name="Google Shape;114;p7"/>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 name="Google Shape;115;p7"/>
          <p:cNvSpPr txBox="1"/>
          <p:nvPr>
            <p:ph type="title"/>
          </p:nvPr>
        </p:nvSpPr>
        <p:spPr>
          <a:xfrm>
            <a:off x="803276" y="2091023"/>
            <a:ext cx="4464049" cy="804338"/>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7"/>
          <p:cNvSpPr txBox="1"/>
          <p:nvPr>
            <p:ph idx="1" type="body"/>
          </p:nvPr>
        </p:nvSpPr>
        <p:spPr>
          <a:xfrm>
            <a:off x="826770" y="3244567"/>
            <a:ext cx="4443165" cy="569085"/>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17" name="Google Shape;117;p7"/>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8" name="Google Shape;118;p7"/>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9" name="Google Shape;119;p7"/>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7"/>
          <p:cNvSpPr/>
          <p:nvPr/>
        </p:nvSpPr>
        <p:spPr>
          <a:xfrm>
            <a:off x="6192163" y="1435133"/>
            <a:ext cx="5175504" cy="4187952"/>
          </a:xfrm>
          <a:prstGeom prst="rect">
            <a:avLst/>
          </a:prstGeom>
          <a:blipFill rotWithShape="1">
            <a:blip r:embed="rId2">
              <a:alphaModFix/>
            </a:blip>
            <a:stretch>
              <a:fillRect b="1502" l="0" r="0" t="1503"/>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1" name="Google Shape;121;p7"/>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22" name="Google Shape;122;p7"/>
          <p:cNvGrpSpPr/>
          <p:nvPr/>
        </p:nvGrpSpPr>
        <p:grpSpPr>
          <a:xfrm>
            <a:off x="0" y="2993948"/>
            <a:ext cx="3434400" cy="100800"/>
            <a:chOff x="0" y="3240138"/>
            <a:chExt cx="3434400" cy="100800"/>
          </a:xfrm>
        </p:grpSpPr>
        <p:cxnSp>
          <p:nvCxnSpPr>
            <p:cNvPr id="123" name="Google Shape;123;p7"/>
            <p:cNvCxnSpPr/>
            <p:nvPr/>
          </p:nvCxnSpPr>
          <p:spPr>
            <a:xfrm>
              <a:off x="0" y="3290538"/>
              <a:ext cx="3384000" cy="0"/>
            </a:xfrm>
            <a:prstGeom prst="straightConnector1">
              <a:avLst/>
            </a:prstGeom>
            <a:noFill/>
            <a:ln cap="flat" cmpd="sng" w="9525">
              <a:solidFill>
                <a:srgbClr val="7F7F7F"/>
              </a:solidFill>
              <a:prstDash val="solid"/>
              <a:miter lim="800000"/>
              <a:headEnd len="sm" w="sm" type="none"/>
              <a:tailEnd len="sm" w="sm" type="none"/>
            </a:ln>
          </p:spPr>
        </p:cxnSp>
        <p:sp>
          <p:nvSpPr>
            <p:cNvPr id="124" name="Google Shape;124;p7"/>
            <p:cNvSpPr/>
            <p:nvPr/>
          </p:nvSpPr>
          <p:spPr>
            <a:xfrm>
              <a:off x="3333600" y="3240138"/>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25" name="Google Shape;125;p7"/>
          <p:cNvSpPr txBox="1"/>
          <p:nvPr>
            <p:ph idx="3" type="body"/>
          </p:nvPr>
        </p:nvSpPr>
        <p:spPr>
          <a:xfrm>
            <a:off x="815720" y="3869349"/>
            <a:ext cx="4452987" cy="1328330"/>
          </a:xfrm>
          <a:prstGeom prst="rect">
            <a:avLst/>
          </a:prstGeom>
          <a:noFill/>
          <a:ln>
            <a:noFill/>
          </a:ln>
        </p:spPr>
        <p:txBody>
          <a:bodyPr anchorCtr="0" anchor="t" bIns="0" lIns="0" spcFirstLastPara="1" rIns="0" wrap="square" tIns="0"/>
          <a:lstStyle>
            <a:lvl1pPr indent="-317500" lvl="0" marL="457200" marR="0" rtl="0" algn="l">
              <a:lnSpc>
                <a:spcPct val="100000"/>
              </a:lnSpc>
              <a:spcBef>
                <a:spcPts val="600"/>
              </a:spcBef>
              <a:spcAft>
                <a:spcPts val="0"/>
              </a:spcAft>
              <a:buClr>
                <a:schemeClr val="dk1"/>
              </a:buClr>
              <a:buSzPts val="1400"/>
              <a:buFont typeface="Courier New"/>
              <a:buChar char="o"/>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26" name="Google Shape;126;p7"/>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27" name="Google Shape;127;p7"/>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28" name="Google Shape;128;p7"/>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29" name="Google Shape;129;p7"/>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30" name="Google Shape;130;p7"/>
          <p:cNvSpPr/>
          <p:nvPr>
            <p:ph idx="4" type="pic"/>
          </p:nvPr>
        </p:nvSpPr>
        <p:spPr>
          <a:xfrm>
            <a:off x="6362829" y="1673942"/>
            <a:ext cx="4853962" cy="3141406"/>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400"/>
              <a:buFont typeface="Arial"/>
              <a:buNone/>
              <a:defRPr b="0" i="0" sz="1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Content Layout">
  <p:cSld name="Title and Subtitle Content Layout">
    <p:spTree>
      <p:nvGrpSpPr>
        <p:cNvPr id="131" name="Shape 131"/>
        <p:cNvGrpSpPr/>
        <p:nvPr/>
      </p:nvGrpSpPr>
      <p:grpSpPr>
        <a:xfrm>
          <a:off x="0" y="0"/>
          <a:ext cx="0" cy="0"/>
          <a:chOff x="0" y="0"/>
          <a:chExt cx="0" cy="0"/>
        </a:xfrm>
      </p:grpSpPr>
      <p:sp>
        <p:nvSpPr>
          <p:cNvPr id="132" name="Google Shape;132;p8"/>
          <p:cNvSpPr/>
          <p:nvPr>
            <p:ph idx="2" type="pic"/>
          </p:nvPr>
        </p:nvSpPr>
        <p:spPr>
          <a:xfrm>
            <a:off x="0" y="1682496"/>
            <a:ext cx="12191999" cy="3493008"/>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3" name="Google Shape;133;p8"/>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4" name="Google Shape;134;p8"/>
          <p:cNvSpPr txBox="1"/>
          <p:nvPr>
            <p:ph type="title"/>
          </p:nvPr>
        </p:nvSpPr>
        <p:spPr>
          <a:xfrm>
            <a:off x="3863976" y="696584"/>
            <a:ext cx="4464049" cy="569086"/>
          </a:xfrm>
          <a:prstGeom prst="rect">
            <a:avLst/>
          </a:prstGeom>
          <a:noFill/>
          <a:ln>
            <a:noFill/>
          </a:ln>
        </p:spPr>
        <p:txBody>
          <a:bodyPr anchorCtr="0" anchor="b" bIns="0" lIns="0" spcFirstLastPara="1" rIns="0" wrap="square" tIns="0"/>
          <a:lstStyle>
            <a:lvl1pPr lvl="0" marR="0" rtl="0" algn="ct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8"/>
          <p:cNvSpPr txBox="1"/>
          <p:nvPr>
            <p:ph idx="1" type="body"/>
          </p:nvPr>
        </p:nvSpPr>
        <p:spPr>
          <a:xfrm>
            <a:off x="3884860" y="1983086"/>
            <a:ext cx="4443165" cy="569085"/>
          </a:xfrm>
          <a:prstGeom prst="rect">
            <a:avLst/>
          </a:prstGeom>
          <a:noFill/>
          <a:ln>
            <a:noFill/>
          </a:ln>
        </p:spPr>
        <p:txBody>
          <a:bodyPr anchorCtr="0" anchor="t" bIns="0" lIns="0" spcFirstLastPara="1" rIns="0" wrap="square" tIns="0"/>
          <a:lstStyle>
            <a:lvl1pPr indent="-228600" lvl="0" marL="457200" marR="0" rtl="0" algn="ct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36" name="Google Shape;136;p8"/>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7" name="Google Shape;137;p8"/>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8" name="Google Shape;138;p8"/>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8"/>
          <p:cNvSpPr/>
          <p:nvPr>
            <p:ph idx="3"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0" name="Google Shape;140;p8"/>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41" name="Google Shape;141;p8"/>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42" name="Google Shape;142;p8"/>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43" name="Google Shape;143;p8"/>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grpSp>
        <p:nvGrpSpPr>
          <p:cNvPr id="144" name="Google Shape;144;p8"/>
          <p:cNvGrpSpPr/>
          <p:nvPr/>
        </p:nvGrpSpPr>
        <p:grpSpPr>
          <a:xfrm>
            <a:off x="5124396" y="1373283"/>
            <a:ext cx="1943208" cy="100800"/>
            <a:chOff x="3149478" y="1373283"/>
            <a:chExt cx="1943208" cy="100800"/>
          </a:xfrm>
        </p:grpSpPr>
        <p:grpSp>
          <p:nvGrpSpPr>
            <p:cNvPr id="145" name="Google Shape;145;p8"/>
            <p:cNvGrpSpPr/>
            <p:nvPr/>
          </p:nvGrpSpPr>
          <p:grpSpPr>
            <a:xfrm>
              <a:off x="3149478" y="1373283"/>
              <a:ext cx="1943208" cy="100800"/>
              <a:chOff x="0" y="3237441"/>
              <a:chExt cx="1943208" cy="100800"/>
            </a:xfrm>
          </p:grpSpPr>
          <p:cxnSp>
            <p:nvCxnSpPr>
              <p:cNvPr id="146" name="Google Shape;146;p8"/>
              <p:cNvCxnSpPr/>
              <p:nvPr/>
            </p:nvCxnSpPr>
            <p:spPr>
              <a:xfrm>
                <a:off x="0" y="3290538"/>
                <a:ext cx="1892808" cy="0"/>
              </a:xfrm>
              <a:prstGeom prst="straightConnector1">
                <a:avLst/>
              </a:prstGeom>
              <a:noFill/>
              <a:ln cap="flat" cmpd="sng" w="9525">
                <a:solidFill>
                  <a:srgbClr val="7F7F7F"/>
                </a:solidFill>
                <a:prstDash val="solid"/>
                <a:miter lim="800000"/>
                <a:headEnd len="sm" w="sm" type="none"/>
                <a:tailEnd len="sm" w="sm" type="none"/>
              </a:ln>
            </p:spPr>
          </p:cxnSp>
          <p:sp>
            <p:nvSpPr>
              <p:cNvPr id="147" name="Google Shape;147;p8"/>
              <p:cNvSpPr/>
              <p:nvPr/>
            </p:nvSpPr>
            <p:spPr>
              <a:xfrm>
                <a:off x="1842408" y="3237441"/>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48" name="Google Shape;148;p8"/>
            <p:cNvSpPr/>
            <p:nvPr/>
          </p:nvSpPr>
          <p:spPr>
            <a:xfrm>
              <a:off x="3149478" y="1373283"/>
              <a:ext cx="100800"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Layout">
  <p:cSld name="Three Content Layout">
    <p:spTree>
      <p:nvGrpSpPr>
        <p:cNvPr id="149" name="Shape 149"/>
        <p:cNvGrpSpPr/>
        <p:nvPr/>
      </p:nvGrpSpPr>
      <p:grpSpPr>
        <a:xfrm>
          <a:off x="0" y="0"/>
          <a:ext cx="0" cy="0"/>
          <a:chOff x="0" y="0"/>
          <a:chExt cx="0" cy="0"/>
        </a:xfrm>
      </p:grpSpPr>
      <p:sp>
        <p:nvSpPr>
          <p:cNvPr id="150" name="Google Shape;150;p9"/>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51" name="Google Shape;151;p9"/>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2" name="Google Shape;152;p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53" name="Google Shape;153;p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54" name="Google Shape;154;p9"/>
          <p:cNvSpPr txBox="1"/>
          <p:nvPr>
            <p:ph type="title"/>
          </p:nvPr>
        </p:nvSpPr>
        <p:spPr>
          <a:xfrm>
            <a:off x="5104263" y="707529"/>
            <a:ext cx="6310887" cy="569086"/>
          </a:xfrm>
          <a:prstGeom prst="rect">
            <a:avLst/>
          </a:prstGeom>
          <a:noFill/>
          <a:ln>
            <a:noFill/>
          </a:ln>
        </p:spPr>
        <p:txBody>
          <a:bodyPr anchorCtr="0" anchor="b" bIns="0" lIns="0" spcFirstLastPara="1" rIns="0" wrap="square" tIns="0"/>
          <a:lstStyle>
            <a:lvl1pPr lvl="0" marR="0" rtl="0" algn="r">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5" name="Google Shape;155;p9"/>
          <p:cNvSpPr txBox="1"/>
          <p:nvPr>
            <p:ph idx="1" type="body"/>
          </p:nvPr>
        </p:nvSpPr>
        <p:spPr>
          <a:xfrm>
            <a:off x="5104263" y="1625821"/>
            <a:ext cx="6289862" cy="569085"/>
          </a:xfrm>
          <a:prstGeom prst="rect">
            <a:avLst/>
          </a:prstGeom>
          <a:noFill/>
          <a:ln>
            <a:noFill/>
          </a:ln>
        </p:spPr>
        <p:txBody>
          <a:bodyPr anchorCtr="0" anchor="t" bIns="0" lIns="0" spcFirstLastPara="1" rIns="0" wrap="square" tIns="0"/>
          <a:lstStyle>
            <a:lvl1pPr indent="-228600" lvl="0" marL="457200" marR="0" rtl="0" algn="r">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56" name="Google Shape;156;p9"/>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57" name="Google Shape;157;p9"/>
          <p:cNvGrpSpPr/>
          <p:nvPr/>
        </p:nvGrpSpPr>
        <p:grpSpPr>
          <a:xfrm flipH="1">
            <a:off x="7179281" y="1375202"/>
            <a:ext cx="5012719" cy="100800"/>
            <a:chOff x="304632" y="3240138"/>
            <a:chExt cx="3129768" cy="100800"/>
          </a:xfrm>
        </p:grpSpPr>
        <p:cxnSp>
          <p:nvCxnSpPr>
            <p:cNvPr id="158" name="Google Shape;158;p9"/>
            <p:cNvCxnSpPr/>
            <p:nvPr/>
          </p:nvCxnSpPr>
          <p:spPr>
            <a:xfrm>
              <a:off x="304632" y="3290538"/>
              <a:ext cx="3079370" cy="0"/>
            </a:xfrm>
            <a:prstGeom prst="straightConnector1">
              <a:avLst/>
            </a:prstGeom>
            <a:noFill/>
            <a:ln cap="flat" cmpd="sng" w="9525">
              <a:solidFill>
                <a:srgbClr val="7F7F7F"/>
              </a:solidFill>
              <a:prstDash val="solid"/>
              <a:miter lim="800000"/>
              <a:headEnd len="sm" w="sm" type="none"/>
              <a:tailEnd len="sm" w="sm" type="none"/>
            </a:ln>
          </p:spPr>
        </p:cxnSp>
        <p:sp>
          <p:nvSpPr>
            <p:cNvPr id="159" name="Google Shape;159;p9"/>
            <p:cNvSpPr/>
            <p:nvPr/>
          </p:nvSpPr>
          <p:spPr>
            <a:xfrm>
              <a:off x="3368676" y="3240138"/>
              <a:ext cx="65724"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160" name="Google Shape;160;p9"/>
          <p:cNvSpPr txBox="1"/>
          <p:nvPr>
            <p:ph idx="3" type="body"/>
          </p:nvPr>
        </p:nvSpPr>
        <p:spPr>
          <a:xfrm>
            <a:off x="1226927"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161" name="Google Shape;161;p9"/>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62" name="Google Shape;162;p9"/>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63" name="Google Shape;163;p9"/>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64" name="Google Shape;164;p9"/>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5" name="Google Shape;165;p9"/>
          <p:cNvSpPr txBox="1"/>
          <p:nvPr>
            <p:ph idx="4" type="body"/>
          </p:nvPr>
        </p:nvSpPr>
        <p:spPr>
          <a:xfrm>
            <a:off x="1226927"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66" name="Google Shape;166;p9"/>
          <p:cNvSpPr/>
          <p:nvPr>
            <p:ph idx="5" type="body"/>
          </p:nvPr>
        </p:nvSpPr>
        <p:spPr>
          <a:xfrm>
            <a:off x="1226927"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7" name="Google Shape;167;p9"/>
          <p:cNvSpPr txBox="1"/>
          <p:nvPr>
            <p:ph idx="6" type="body"/>
          </p:nvPr>
        </p:nvSpPr>
        <p:spPr>
          <a:xfrm>
            <a:off x="4871314"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68" name="Google Shape;168;p9"/>
          <p:cNvSpPr/>
          <p:nvPr>
            <p:ph idx="7" type="body"/>
          </p:nvPr>
        </p:nvSpPr>
        <p:spPr>
          <a:xfrm>
            <a:off x="4871314"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9" name="Google Shape;169;p9"/>
          <p:cNvSpPr txBox="1"/>
          <p:nvPr>
            <p:ph idx="8" type="body"/>
          </p:nvPr>
        </p:nvSpPr>
        <p:spPr>
          <a:xfrm>
            <a:off x="4871314"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70" name="Google Shape;170;p9"/>
          <p:cNvSpPr txBox="1"/>
          <p:nvPr>
            <p:ph idx="9" type="body"/>
          </p:nvPr>
        </p:nvSpPr>
        <p:spPr>
          <a:xfrm>
            <a:off x="8515702" y="4271296"/>
            <a:ext cx="2944368" cy="1419822"/>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71" name="Google Shape;171;p9"/>
          <p:cNvSpPr/>
          <p:nvPr>
            <p:ph idx="13" type="body"/>
          </p:nvPr>
        </p:nvSpPr>
        <p:spPr>
          <a:xfrm>
            <a:off x="8515702" y="2760518"/>
            <a:ext cx="978408" cy="978408"/>
          </a:xfrm>
          <a:prstGeom prst="ellipse">
            <a:avLst/>
          </a:prstGeom>
          <a:noFill/>
          <a:ln cap="flat" cmpd="sng" w="9525">
            <a:solidFill>
              <a:schemeClr val="dk1"/>
            </a:solidFill>
            <a:prstDash val="solid"/>
            <a:round/>
            <a:headEnd len="sm" w="sm" type="none"/>
            <a:tailEnd len="sm" w="sm" type="none"/>
          </a:ln>
        </p:spPr>
        <p:txBody>
          <a:bodyPr anchorCtr="0" anchor="ctr" bIns="0" lIns="0" spcFirstLastPara="1" rIns="0" wrap="square" tIns="0"/>
          <a:lstStyle>
            <a:lvl1pPr indent="-228600" lvl="0" marL="457200" marR="0" rtl="0" algn="ctr">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2" name="Google Shape;172;p9"/>
          <p:cNvSpPr txBox="1"/>
          <p:nvPr>
            <p:ph idx="14" type="body"/>
          </p:nvPr>
        </p:nvSpPr>
        <p:spPr>
          <a:xfrm>
            <a:off x="8515702" y="3858610"/>
            <a:ext cx="2944368" cy="328343"/>
          </a:xfrm>
          <a:prstGeom prst="rect">
            <a:avLst/>
          </a:prstGeom>
          <a:noFill/>
          <a:ln>
            <a:noFill/>
          </a:ln>
        </p:spPr>
        <p:txBody>
          <a:bodyPr anchorCtr="0" anchor="b"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cxnSp>
        <p:nvCxnSpPr>
          <p:cNvPr id="173" name="Google Shape;173;p9"/>
          <p:cNvCxnSpPr/>
          <p:nvPr/>
        </p:nvCxnSpPr>
        <p:spPr>
          <a:xfrm>
            <a:off x="2205335" y="3256107"/>
            <a:ext cx="2664000" cy="0"/>
          </a:xfrm>
          <a:prstGeom prst="straightConnector1">
            <a:avLst/>
          </a:prstGeom>
          <a:noFill/>
          <a:ln cap="flat" cmpd="sng" w="9525">
            <a:solidFill>
              <a:schemeClr val="dk1"/>
            </a:solidFill>
            <a:prstDash val="solid"/>
            <a:miter lim="800000"/>
            <a:headEnd len="sm" w="sm" type="none"/>
            <a:tailEnd len="sm" w="sm" type="none"/>
          </a:ln>
        </p:spPr>
      </p:cxnSp>
      <p:cxnSp>
        <p:nvCxnSpPr>
          <p:cNvPr id="174" name="Google Shape;174;p9"/>
          <p:cNvCxnSpPr/>
          <p:nvPr/>
        </p:nvCxnSpPr>
        <p:spPr>
          <a:xfrm>
            <a:off x="5849839" y="3255785"/>
            <a:ext cx="26640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Comparison">
  <p:cSld name="Numbers Comparison">
    <p:spTree>
      <p:nvGrpSpPr>
        <p:cNvPr id="175" name="Shape 175"/>
        <p:cNvGrpSpPr/>
        <p:nvPr/>
      </p:nvGrpSpPr>
      <p:grpSpPr>
        <a:xfrm>
          <a:off x="0" y="0"/>
          <a:ext cx="0" cy="0"/>
          <a:chOff x="0" y="0"/>
          <a:chExt cx="0" cy="0"/>
        </a:xfrm>
      </p:grpSpPr>
      <p:sp>
        <p:nvSpPr>
          <p:cNvPr id="176" name="Google Shape;176;p10"/>
          <p:cNvSpPr/>
          <p:nvPr/>
        </p:nvSpPr>
        <p:spPr>
          <a:xfrm>
            <a:off x="0" y="0"/>
            <a:ext cx="12192000" cy="6858000"/>
          </a:xfrm>
          <a:prstGeom prst="rect">
            <a:avLst/>
          </a:prstGeom>
          <a:gradFill>
            <a:gsLst>
              <a:gs pos="0">
                <a:schemeClr val="accent2"/>
              </a:gs>
              <a:gs pos="34000">
                <a:srgbClr val="0F1722"/>
              </a:gs>
              <a:gs pos="69000">
                <a:srgbClr val="0F1722"/>
              </a:gs>
              <a:gs pos="100000">
                <a:schemeClr val="accent5"/>
              </a:gs>
            </a:gsLst>
            <a:lin ang="189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77" name="Google Shape;177;p10"/>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8" name="Google Shape;178;p1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000">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9" name="Google Shape;179;p1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sz="1000">
                <a:solidFill>
                  <a:schemeClr val="lt2"/>
                </a:solidFill>
                <a:latin typeface="Quattrocento Sans"/>
                <a:ea typeface="Quattrocento Sans"/>
                <a:cs typeface="Quattrocento Sans"/>
                <a:sym typeface="Quattrocento Sans"/>
              </a:defRPr>
            </a:lvl1pPr>
            <a:lvl2pPr indent="0" lvl="1" marL="0" marR="0" rtl="0" algn="ctr">
              <a:spcBef>
                <a:spcPts val="0"/>
              </a:spcBef>
              <a:buNone/>
              <a:defRPr sz="1000">
                <a:solidFill>
                  <a:schemeClr val="lt2"/>
                </a:solidFill>
                <a:latin typeface="Quattrocento Sans"/>
                <a:ea typeface="Quattrocento Sans"/>
                <a:cs typeface="Quattrocento Sans"/>
                <a:sym typeface="Quattrocento Sans"/>
              </a:defRPr>
            </a:lvl2pPr>
            <a:lvl3pPr indent="0" lvl="2" marL="0" marR="0" rtl="0" algn="ctr">
              <a:spcBef>
                <a:spcPts val="0"/>
              </a:spcBef>
              <a:buNone/>
              <a:defRPr sz="1000">
                <a:solidFill>
                  <a:schemeClr val="lt2"/>
                </a:solidFill>
                <a:latin typeface="Quattrocento Sans"/>
                <a:ea typeface="Quattrocento Sans"/>
                <a:cs typeface="Quattrocento Sans"/>
                <a:sym typeface="Quattrocento Sans"/>
              </a:defRPr>
            </a:lvl3pPr>
            <a:lvl4pPr indent="0" lvl="3" marL="0" marR="0" rtl="0" algn="ctr">
              <a:spcBef>
                <a:spcPts val="0"/>
              </a:spcBef>
              <a:buNone/>
              <a:defRPr sz="1000">
                <a:solidFill>
                  <a:schemeClr val="lt2"/>
                </a:solidFill>
                <a:latin typeface="Quattrocento Sans"/>
                <a:ea typeface="Quattrocento Sans"/>
                <a:cs typeface="Quattrocento Sans"/>
                <a:sym typeface="Quattrocento Sans"/>
              </a:defRPr>
            </a:lvl4pPr>
            <a:lvl5pPr indent="0" lvl="4" marL="0" marR="0" rtl="0" algn="ctr">
              <a:spcBef>
                <a:spcPts val="0"/>
              </a:spcBef>
              <a:buNone/>
              <a:defRPr sz="1000">
                <a:solidFill>
                  <a:schemeClr val="lt2"/>
                </a:solidFill>
                <a:latin typeface="Quattrocento Sans"/>
                <a:ea typeface="Quattrocento Sans"/>
                <a:cs typeface="Quattrocento Sans"/>
                <a:sym typeface="Quattrocento Sans"/>
              </a:defRPr>
            </a:lvl5pPr>
            <a:lvl6pPr indent="0" lvl="5" marL="0" marR="0" rtl="0" algn="ctr">
              <a:spcBef>
                <a:spcPts val="0"/>
              </a:spcBef>
              <a:buNone/>
              <a:defRPr sz="1000">
                <a:solidFill>
                  <a:schemeClr val="lt2"/>
                </a:solidFill>
                <a:latin typeface="Quattrocento Sans"/>
                <a:ea typeface="Quattrocento Sans"/>
                <a:cs typeface="Quattrocento Sans"/>
                <a:sym typeface="Quattrocento Sans"/>
              </a:defRPr>
            </a:lvl6pPr>
            <a:lvl7pPr indent="0" lvl="6" marL="0" marR="0" rtl="0" algn="ctr">
              <a:spcBef>
                <a:spcPts val="0"/>
              </a:spcBef>
              <a:buNone/>
              <a:defRPr sz="1000">
                <a:solidFill>
                  <a:schemeClr val="lt2"/>
                </a:solidFill>
                <a:latin typeface="Quattrocento Sans"/>
                <a:ea typeface="Quattrocento Sans"/>
                <a:cs typeface="Quattrocento Sans"/>
                <a:sym typeface="Quattrocento Sans"/>
              </a:defRPr>
            </a:lvl7pPr>
            <a:lvl8pPr indent="0" lvl="7" marL="0" marR="0" rtl="0" algn="ctr">
              <a:spcBef>
                <a:spcPts val="0"/>
              </a:spcBef>
              <a:buNone/>
              <a:defRPr sz="1000">
                <a:solidFill>
                  <a:schemeClr val="lt2"/>
                </a:solidFill>
                <a:latin typeface="Quattrocento Sans"/>
                <a:ea typeface="Quattrocento Sans"/>
                <a:cs typeface="Quattrocento Sans"/>
                <a:sym typeface="Quattrocento Sans"/>
              </a:defRPr>
            </a:lvl8pPr>
            <a:lvl9pPr indent="0" lvl="8" marL="0" marR="0" rtl="0" algn="ctr">
              <a:spcBef>
                <a:spcPts val="0"/>
              </a:spcBef>
              <a:buNone/>
              <a:defRPr sz="1000">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80" name="Google Shape;180;p10"/>
          <p:cNvSpPr txBox="1"/>
          <p:nvPr>
            <p:ph type="title"/>
          </p:nvPr>
        </p:nvSpPr>
        <p:spPr>
          <a:xfrm>
            <a:off x="4292016" y="707529"/>
            <a:ext cx="7118056" cy="569086"/>
          </a:xfrm>
          <a:prstGeom prst="rect">
            <a:avLst/>
          </a:prstGeom>
          <a:noFill/>
          <a:ln>
            <a:noFill/>
          </a:ln>
        </p:spPr>
        <p:txBody>
          <a:bodyPr anchorCtr="0" anchor="b" bIns="0" lIns="0" spcFirstLastPara="1" rIns="0" wrap="square" tIns="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10"/>
          <p:cNvSpPr txBox="1"/>
          <p:nvPr>
            <p:ph idx="1" type="body"/>
          </p:nvPr>
        </p:nvSpPr>
        <p:spPr>
          <a:xfrm>
            <a:off x="4292016" y="1625821"/>
            <a:ext cx="7096709"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82" name="Google Shape;182;p10"/>
          <p:cNvSpPr/>
          <p:nvPr>
            <p:ph idx="2" type="pic"/>
          </p:nvPr>
        </p:nvSpPr>
        <p:spPr>
          <a:xfrm>
            <a:off x="831850" y="859665"/>
            <a:ext cx="1078992" cy="548640"/>
          </a:xfrm>
          <a:prstGeom prst="rect">
            <a:avLst/>
          </a:prstGeom>
          <a:noFill/>
          <a:ln>
            <a:noFill/>
          </a:ln>
        </p:spPr>
        <p:txBody>
          <a:bodyPr anchorCtr="0" anchor="ctr" bIns="45700" lIns="91425" spcFirstLastPara="1" rIns="91425" wrap="square" tIns="45700"/>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grpSp>
        <p:nvGrpSpPr>
          <p:cNvPr id="183" name="Google Shape;183;p10"/>
          <p:cNvGrpSpPr/>
          <p:nvPr/>
        </p:nvGrpSpPr>
        <p:grpSpPr>
          <a:xfrm flipH="1">
            <a:off x="4314482" y="1375202"/>
            <a:ext cx="7877174" cy="100800"/>
            <a:chOff x="245726" y="3240138"/>
            <a:chExt cx="4015800" cy="100800"/>
          </a:xfrm>
        </p:grpSpPr>
        <p:cxnSp>
          <p:nvCxnSpPr>
            <p:cNvPr id="184" name="Google Shape;184;p10"/>
            <p:cNvCxnSpPr>
              <a:endCxn id="185" idx="6"/>
            </p:cNvCxnSpPr>
            <p:nvPr/>
          </p:nvCxnSpPr>
          <p:spPr>
            <a:xfrm>
              <a:off x="245726" y="3290538"/>
              <a:ext cx="4015800" cy="0"/>
            </a:xfrm>
            <a:prstGeom prst="straightConnector1">
              <a:avLst/>
            </a:prstGeom>
            <a:noFill/>
            <a:ln cap="flat" cmpd="sng" w="9525">
              <a:solidFill>
                <a:srgbClr val="7F7F7F"/>
              </a:solidFill>
              <a:prstDash val="solid"/>
              <a:miter lim="800000"/>
              <a:headEnd len="sm" w="sm" type="none"/>
              <a:tailEnd len="sm" w="sm" type="none"/>
            </a:ln>
          </p:spPr>
        </p:cxnSp>
        <p:sp>
          <p:nvSpPr>
            <p:cNvPr id="185" name="Google Shape;185;p10"/>
            <p:cNvSpPr/>
            <p:nvPr/>
          </p:nvSpPr>
          <p:spPr>
            <a:xfrm>
              <a:off x="4210138" y="3240138"/>
              <a:ext cx="51388" cy="1008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cxnSp>
        <p:nvCxnSpPr>
          <p:cNvPr id="186" name="Google Shape;186;p10"/>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87" name="Google Shape;187;p10"/>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88" name="Google Shape;188;p10"/>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
        <p:nvSpPr>
          <p:cNvPr id="189" name="Google Shape;189;p10"/>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0" name="Google Shape;190;p10"/>
          <p:cNvSpPr txBox="1"/>
          <p:nvPr>
            <p:ph idx="3" type="body"/>
          </p:nvPr>
        </p:nvSpPr>
        <p:spPr>
          <a:xfrm>
            <a:off x="783723" y="3301941"/>
            <a:ext cx="3408243" cy="978408"/>
          </a:xfrm>
          <a:prstGeom prst="rect">
            <a:avLst/>
          </a:prstGeom>
          <a:noFill/>
          <a:ln>
            <a:noFill/>
          </a:ln>
        </p:spPr>
        <p:txBody>
          <a:bodyPr anchorCtr="0" anchor="ctr"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1" name="Google Shape;191;p10"/>
          <p:cNvSpPr txBox="1"/>
          <p:nvPr>
            <p:ph idx="4" type="body"/>
          </p:nvPr>
        </p:nvSpPr>
        <p:spPr>
          <a:xfrm>
            <a:off x="5716329" y="3394494"/>
            <a:ext cx="5678300"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2" name="Google Shape;192;p10"/>
          <p:cNvSpPr txBox="1"/>
          <p:nvPr>
            <p:ph idx="5" type="body"/>
          </p:nvPr>
        </p:nvSpPr>
        <p:spPr>
          <a:xfrm>
            <a:off x="4292016" y="3394494"/>
            <a:ext cx="1399099" cy="978407"/>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3" name="Google Shape;193;p10"/>
          <p:cNvSpPr txBox="1"/>
          <p:nvPr>
            <p:ph idx="6" type="body"/>
          </p:nvPr>
        </p:nvSpPr>
        <p:spPr>
          <a:xfrm>
            <a:off x="783723" y="4594663"/>
            <a:ext cx="3408243" cy="978408"/>
          </a:xfrm>
          <a:prstGeom prst="rect">
            <a:avLst/>
          </a:prstGeom>
          <a:noFill/>
          <a:ln>
            <a:noFill/>
          </a:ln>
        </p:spPr>
        <p:txBody>
          <a:bodyPr anchorCtr="0" anchor="ctr" bIns="0" lIns="0" spcFirstLastPara="1" rIns="0" wrap="square" tIns="0"/>
          <a:lstStyle>
            <a:lvl1pPr indent="-228600" lvl="0" marL="457200" marR="0" rtl="0" algn="l">
              <a:lnSpc>
                <a:spcPct val="90000"/>
              </a:lnSpc>
              <a:spcBef>
                <a:spcPts val="1000"/>
              </a:spcBef>
              <a:spcAft>
                <a:spcPts val="0"/>
              </a:spcAft>
              <a:buSzPts val="7000"/>
              <a:buFont typeface="Arial"/>
              <a:buNone/>
              <a:defRPr b="1" i="0" sz="7000" u="none" cap="none" strike="noStrike">
                <a:latin typeface="Cabin"/>
                <a:ea typeface="Cabin"/>
                <a:cs typeface="Cabin"/>
                <a:sym typeface="Cab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4" name="Google Shape;194;p10"/>
          <p:cNvSpPr txBox="1"/>
          <p:nvPr>
            <p:ph idx="7" type="body"/>
          </p:nvPr>
        </p:nvSpPr>
        <p:spPr>
          <a:xfrm>
            <a:off x="5716329" y="4687216"/>
            <a:ext cx="5678300" cy="978407"/>
          </a:xfrm>
          <a:prstGeom prst="rect">
            <a:avLst/>
          </a:prstGeom>
          <a:noFill/>
          <a:ln>
            <a:noFill/>
          </a:ln>
        </p:spPr>
        <p:txBody>
          <a:bodyPr anchorCtr="0" anchor="t" bIns="0" lIns="0" spcFirstLastPara="1" rIns="0" wrap="square" tIns="0"/>
          <a:lstStyle>
            <a:lvl1pPr indent="-228600" lvl="0" marL="457200" marR="0" rtl="0" algn="l">
              <a:lnSpc>
                <a:spcPct val="100000"/>
              </a:lnSpc>
              <a:spcBef>
                <a:spcPts val="600"/>
              </a:spcBef>
              <a:spcAft>
                <a:spcPts val="0"/>
              </a:spcAft>
              <a:buClr>
                <a:schemeClr val="dk1"/>
              </a:buClr>
              <a:buSzPts val="1400"/>
              <a:buFont typeface="Courier New"/>
              <a:buNone/>
              <a:defRPr b="0" i="0" sz="1400" u="none" cap="none" strike="noStrike">
                <a:solidFill>
                  <a:schemeClr val="dk2"/>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
        <p:nvSpPr>
          <p:cNvPr id="195" name="Google Shape;195;p10"/>
          <p:cNvSpPr txBox="1"/>
          <p:nvPr>
            <p:ph idx="8" type="body"/>
          </p:nvPr>
        </p:nvSpPr>
        <p:spPr>
          <a:xfrm>
            <a:off x="4292016" y="4687216"/>
            <a:ext cx="1399099" cy="978407"/>
          </a:xfrm>
          <a:prstGeom prst="rect">
            <a:avLst/>
          </a:prstGeom>
          <a:noFill/>
          <a:ln>
            <a:noFill/>
          </a:ln>
        </p:spPr>
        <p:txBody>
          <a:bodyPr anchorCtr="0" anchor="t" bIns="0" lIns="0" spcFirstLastPara="1" rIns="0" wrap="square" tIns="0"/>
          <a:lstStyle>
            <a:lvl1pPr indent="-228600" lvl="0" marL="457200" marR="0" rtl="0" algn="l">
              <a:lnSpc>
                <a:spcPct val="90000"/>
              </a:lnSpc>
              <a:spcBef>
                <a:spcPts val="600"/>
              </a:spcBef>
              <a:spcAft>
                <a:spcPts val="0"/>
              </a:spcAft>
              <a:buClr>
                <a:schemeClr val="dk1"/>
              </a:buClr>
              <a:buSzPts val="2000"/>
              <a:buFont typeface="Courier New"/>
              <a:buNone/>
              <a:defRPr b="1" i="0" sz="2000" u="none" cap="none" strike="noStrike">
                <a:solidFill>
                  <a:schemeClr val="lt2"/>
                </a:solidFill>
                <a:latin typeface="Cabin"/>
                <a:ea typeface="Cabin"/>
                <a:cs typeface="Cabin"/>
                <a:sym typeface="Cabin"/>
              </a:defRPr>
            </a:lvl1pPr>
            <a:lvl2pPr indent="-228600" lvl="1" marL="914400" marR="0" rtl="0" algn="l">
              <a:lnSpc>
                <a:spcPct val="90000"/>
              </a:lnSpc>
              <a:spcBef>
                <a:spcPts val="500"/>
              </a:spcBef>
              <a:spcAft>
                <a:spcPts val="0"/>
              </a:spcAft>
              <a:buClr>
                <a:srgbClr val="88CFCF"/>
              </a:buClr>
              <a:buSzPts val="2000"/>
              <a:buFont typeface="Arial"/>
              <a:buNone/>
              <a:defRPr b="0" i="0" sz="2000" u="none" cap="none" strike="noStrike">
                <a:solidFill>
                  <a:srgbClr val="88CFCF"/>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rgbClr val="88CFCF"/>
              </a:buClr>
              <a:buSzPts val="1800"/>
              <a:buFont typeface="Arial"/>
              <a:buNone/>
              <a:defRPr b="0" i="0" sz="1800" u="none" cap="none" strike="noStrike">
                <a:solidFill>
                  <a:srgbClr val="88CFCF"/>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5pPr>
            <a:lvl6pPr indent="-228600" lvl="5" marL="27432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6pPr>
            <a:lvl7pPr indent="-228600" lvl="6" marL="32004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7pPr>
            <a:lvl8pPr indent="-228600" lvl="7" marL="36576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8pPr>
            <a:lvl9pPr indent="-228600" lvl="8" marL="4114800" marR="0" rtl="0" algn="l">
              <a:lnSpc>
                <a:spcPct val="90000"/>
              </a:lnSpc>
              <a:spcBef>
                <a:spcPts val="500"/>
              </a:spcBef>
              <a:spcAft>
                <a:spcPts val="0"/>
              </a:spcAft>
              <a:buClr>
                <a:srgbClr val="88CFCF"/>
              </a:buClr>
              <a:buSzPts val="1600"/>
              <a:buFont typeface="Arial"/>
              <a:buNone/>
              <a:defRPr b="0" i="0" sz="1600" u="none" cap="none" strike="noStrike">
                <a:solidFill>
                  <a:srgbClr val="88CFCF"/>
                </a:solidFill>
                <a:latin typeface="Quattrocento Sans"/>
                <a:ea typeface="Quattrocento Sans"/>
                <a:cs typeface="Quattrocento Sans"/>
                <a:sym typeface="Quattrocento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3600"/>
              <a:buFont typeface="Cabin"/>
              <a:buNone/>
              <a:defRPr b="1" i="0" sz="3600" u="none" cap="none" strike="noStrike">
                <a:solidFill>
                  <a:schemeClr val="lt2"/>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10016836" y="5878720"/>
            <a:ext cx="1336964" cy="298800"/>
          </a:xfrm>
          <a:prstGeom prst="rect">
            <a:avLst/>
          </a:prstGeom>
          <a:noFill/>
          <a:ln>
            <a:noFill/>
          </a:ln>
        </p:spPr>
        <p:txBody>
          <a:bodyPr anchorCtr="0" anchor="ctr" bIns="0" lIns="0" spcFirstLastPara="1" rIns="0" wrap="square" tIns="0"/>
          <a:lstStyle>
            <a:lvl1pPr lvl="0" marR="0" rtl="0" algn="r">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7F7F7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1pPr>
            <a:lvl2pPr indent="0" lvl="1"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2pPr>
            <a:lvl3pPr indent="0" lvl="2"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3pPr>
            <a:lvl4pPr indent="0" lvl="3"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4pPr>
            <a:lvl5pPr indent="0" lvl="4"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5pPr>
            <a:lvl6pPr indent="0" lvl="5"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6pPr>
            <a:lvl7pPr indent="0" lvl="6"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7pPr>
            <a:lvl8pPr indent="0" lvl="7"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8pPr>
            <a:lvl9pPr indent="0" lvl="8" marL="0" marR="0" rtl="0" algn="ctr">
              <a:spcBef>
                <a:spcPts val="0"/>
              </a:spcBef>
              <a:buNone/>
              <a:defRPr b="0" i="0" sz="1000" u="none" cap="none" strike="noStrike">
                <a:solidFill>
                  <a:schemeClr val="lt2"/>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p:nvPr/>
        </p:nvSpPr>
        <p:spPr>
          <a:xfrm>
            <a:off x="809310" y="5879656"/>
            <a:ext cx="283464" cy="283464"/>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6" name="Google Shape;16;p1"/>
          <p:cNvCxnSpPr/>
          <p:nvPr/>
        </p:nvCxnSpPr>
        <p:spPr>
          <a:xfrm>
            <a:off x="11580000" y="6020920"/>
            <a:ext cx="612000" cy="0"/>
          </a:xfrm>
          <a:prstGeom prst="straightConnector1">
            <a:avLst/>
          </a:prstGeom>
          <a:noFill/>
          <a:ln cap="flat" cmpd="sng" w="9525">
            <a:solidFill>
              <a:srgbClr val="7F7F7F"/>
            </a:solidFill>
            <a:prstDash val="solid"/>
            <a:miter lim="800000"/>
            <a:headEnd len="sm" w="sm" type="none"/>
            <a:tailEnd len="sm" w="sm" type="none"/>
          </a:ln>
        </p:spPr>
      </p:cxnSp>
      <p:sp>
        <p:nvSpPr>
          <p:cNvPr id="17" name="Google Shape;17;p1"/>
          <p:cNvSpPr/>
          <p:nvPr/>
        </p:nvSpPr>
        <p:spPr>
          <a:xfrm>
            <a:off x="11466563" y="5966056"/>
            <a:ext cx="109728" cy="109728"/>
          </a:xfrm>
          <a:prstGeom prst="ellipse">
            <a:avLst/>
          </a:prstGeom>
          <a:noFill/>
          <a:ln cap="flat" cmpd="sng" w="9525">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8" name="Google Shape;18;p1"/>
          <p:cNvCxnSpPr/>
          <p:nvPr/>
        </p:nvCxnSpPr>
        <p:spPr>
          <a:xfrm flipH="1" rot="10800000">
            <a:off x="0" y="6020920"/>
            <a:ext cx="803275" cy="468"/>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38"/>
          <p:cNvSpPr txBox="1"/>
          <p:nvPr>
            <p:ph type="ctrTitle"/>
          </p:nvPr>
        </p:nvSpPr>
        <p:spPr>
          <a:xfrm>
            <a:off x="1524000" y="2462986"/>
            <a:ext cx="9144000" cy="178609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2"/>
              </a:buClr>
              <a:buSzPts val="6000"/>
              <a:buFont typeface="Cabin"/>
              <a:buNone/>
            </a:pPr>
            <a:r>
              <a:rPr b="1" i="0" lang="en-US" sz="6000" u="none" cap="none" strike="noStrike">
                <a:solidFill>
                  <a:schemeClr val="lt2"/>
                </a:solidFill>
                <a:latin typeface="Cabin"/>
                <a:ea typeface="Cabin"/>
                <a:cs typeface="Cabin"/>
                <a:sym typeface="Cabin"/>
              </a:rPr>
              <a:t>Hobby Store</a:t>
            </a:r>
            <a:br>
              <a:rPr b="1" i="0" lang="en-US" sz="6000" u="none" cap="none" strike="noStrike">
                <a:solidFill>
                  <a:schemeClr val="lt2"/>
                </a:solidFill>
                <a:latin typeface="Cabin"/>
                <a:ea typeface="Cabin"/>
                <a:cs typeface="Cabin"/>
                <a:sym typeface="Cabin"/>
              </a:rPr>
            </a:br>
            <a:r>
              <a:rPr b="1" i="0" lang="en-US" sz="6000" u="none" cap="none" strike="noStrike">
                <a:solidFill>
                  <a:schemeClr val="lt2"/>
                </a:solidFill>
                <a:latin typeface="Cabin"/>
                <a:ea typeface="Cabin"/>
                <a:cs typeface="Cabin"/>
                <a:sym typeface="Cabin"/>
              </a:rPr>
              <a:t>Online Platform</a:t>
            </a:r>
            <a:endParaRPr b="1" i="0" sz="6000" u="none" cap="none" strike="noStrike">
              <a:solidFill>
                <a:schemeClr val="lt2"/>
              </a:solidFill>
              <a:latin typeface="Cabin"/>
              <a:ea typeface="Cabin"/>
              <a:cs typeface="Cabin"/>
              <a:sym typeface="Cabin"/>
            </a:endParaRPr>
          </a:p>
        </p:txBody>
      </p:sp>
      <p:sp>
        <p:nvSpPr>
          <p:cNvPr id="727" name="Google Shape;727;p38"/>
          <p:cNvSpPr txBox="1"/>
          <p:nvPr>
            <p:ph idx="1" type="subTitle"/>
          </p:nvPr>
        </p:nvSpPr>
        <p:spPr>
          <a:xfrm>
            <a:off x="1524000" y="4734696"/>
            <a:ext cx="9144000" cy="45979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Quattrocento Sans"/>
                <a:ea typeface="Quattrocento Sans"/>
                <a:cs typeface="Quattrocento Sans"/>
                <a:sym typeface="Quattrocento Sans"/>
              </a:rPr>
              <a:t>For: The Sword &amp; Board Toronto</a:t>
            </a:r>
            <a:endParaRPr b="1" i="0" sz="2800" u="none" cap="none" strike="noStrike">
              <a:solidFill>
                <a:schemeClr val="dk1"/>
              </a:solidFill>
              <a:latin typeface="Quattrocento Sans"/>
              <a:ea typeface="Quattrocento Sans"/>
              <a:cs typeface="Quattrocento Sans"/>
              <a:sym typeface="Quattrocento Sans"/>
            </a:endParaRPr>
          </a:p>
        </p:txBody>
      </p:sp>
      <p:sp>
        <p:nvSpPr>
          <p:cNvPr id="728" name="Google Shape;728;p38"/>
          <p:cNvSpPr txBox="1"/>
          <p:nvPr/>
        </p:nvSpPr>
        <p:spPr>
          <a:xfrm>
            <a:off x="5140036" y="1454150"/>
            <a:ext cx="1911927"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Quattrocento Sans"/>
                <a:ea typeface="Quattrocento Sans"/>
                <a:cs typeface="Quattrocento Sans"/>
                <a:sym typeface="Quattrocento Sans"/>
              </a:rPr>
              <a:t>Group 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47"/>
          <p:cNvSpPr txBox="1"/>
          <p:nvPr>
            <p:ph type="title"/>
          </p:nvPr>
        </p:nvSpPr>
        <p:spPr>
          <a:xfrm>
            <a:off x="237650" y="297700"/>
            <a:ext cx="58707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Project Plan: Corporate Goals</a:t>
            </a:r>
            <a:endParaRPr/>
          </a:p>
        </p:txBody>
      </p:sp>
      <p:sp>
        <p:nvSpPr>
          <p:cNvPr id="810" name="Google Shape;810;p47"/>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11" name="Google Shape;811;p47"/>
          <p:cNvSpPr/>
          <p:nvPr>
            <p:ph idx="3" type="pic"/>
          </p:nvPr>
        </p:nvSpPr>
        <p:spPr>
          <a:xfrm>
            <a:off x="6108350" y="478800"/>
            <a:ext cx="6083700" cy="59004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lt1"/>
              </a:buClr>
              <a:buSzPts val="1100"/>
              <a:buFont typeface="Arial"/>
              <a:buNone/>
            </a:pPr>
            <a:r>
              <a:rPr lang="en-US" sz="2400"/>
              <a:t>The goals to be accomplished by this project include:</a:t>
            </a:r>
            <a:endParaRPr sz="2400"/>
          </a:p>
          <a:p>
            <a:pPr indent="-381000" lvl="0" marL="457200" rtl="0" algn="l">
              <a:lnSpc>
                <a:spcPct val="115000"/>
              </a:lnSpc>
              <a:spcBef>
                <a:spcPts val="0"/>
              </a:spcBef>
              <a:spcAft>
                <a:spcPts val="0"/>
              </a:spcAft>
              <a:buSzPts val="2400"/>
              <a:buFont typeface="Quattrocento Sans"/>
              <a:buChar char="-"/>
            </a:pPr>
            <a:r>
              <a:rPr lang="en-US" sz="2400"/>
              <a:t>An increase in profit through an increase in advertised products and increased exposure.</a:t>
            </a:r>
            <a:endParaRPr sz="2400"/>
          </a:p>
          <a:p>
            <a:pPr indent="-381000" lvl="0" marL="457200" rtl="0" algn="l">
              <a:lnSpc>
                <a:spcPct val="115000"/>
              </a:lnSpc>
              <a:spcBef>
                <a:spcPts val="0"/>
              </a:spcBef>
              <a:spcAft>
                <a:spcPts val="0"/>
              </a:spcAft>
              <a:buSzPts val="2400"/>
              <a:buFont typeface="Quattrocento Sans"/>
              <a:buChar char="-"/>
            </a:pPr>
            <a:r>
              <a:rPr lang="en-US" sz="2400"/>
              <a:t>An increase in exposure through a properly and well designed corporate website.</a:t>
            </a:r>
            <a:endParaRPr sz="2400"/>
          </a:p>
          <a:p>
            <a:pPr indent="-381000" lvl="0" marL="457200" rtl="0" algn="l">
              <a:lnSpc>
                <a:spcPct val="115000"/>
              </a:lnSpc>
              <a:spcBef>
                <a:spcPts val="0"/>
              </a:spcBef>
              <a:spcAft>
                <a:spcPts val="0"/>
              </a:spcAft>
              <a:buSzPts val="2400"/>
              <a:buFont typeface="Quattrocento Sans"/>
              <a:buChar char="-"/>
            </a:pPr>
            <a:r>
              <a:rPr lang="en-US" sz="2400"/>
              <a:t>An increase in employee efficiency through an improved store credit system and a streamlined pricing method.</a:t>
            </a:r>
            <a:endParaRPr sz="2400"/>
          </a:p>
        </p:txBody>
      </p:sp>
      <p:pic>
        <p:nvPicPr>
          <p:cNvPr descr="Abstract background&#10;" id="812" name="Google Shape;812;p47"/>
          <p:cNvPicPr preferRelativeResize="0"/>
          <p:nvPr>
            <p:ph idx="3" type="pic"/>
          </p:nvPr>
        </p:nvPicPr>
        <p:blipFill rotWithShape="1">
          <a:blip r:embed="rId3">
            <a:alphaModFix/>
          </a:blip>
          <a:srcRect b="0" l="0" r="0" t="0"/>
          <a:stretch/>
        </p:blipFill>
        <p:spPr>
          <a:xfrm rot="5400000">
            <a:off x="1425000" y="1918799"/>
            <a:ext cx="2535900" cy="538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48"/>
          <p:cNvSpPr txBox="1"/>
          <p:nvPr>
            <p:ph type="title"/>
          </p:nvPr>
        </p:nvSpPr>
        <p:spPr>
          <a:xfrm>
            <a:off x="803276" y="2219359"/>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Project Plan: Assumptions and </a:t>
            </a:r>
            <a:r>
              <a:rPr lang="en-US"/>
              <a:t>Dependencies</a:t>
            </a:r>
            <a:endParaRPr/>
          </a:p>
        </p:txBody>
      </p:sp>
      <p:sp>
        <p:nvSpPr>
          <p:cNvPr id="819" name="Google Shape;819;p48"/>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20" name="Google Shape;820;p48"/>
          <p:cNvSpPr/>
          <p:nvPr>
            <p:ph idx="3" type="pic"/>
          </p:nvPr>
        </p:nvSpPr>
        <p:spPr>
          <a:xfrm>
            <a:off x="6096000" y="493750"/>
            <a:ext cx="6083700" cy="5527500"/>
          </a:xfrm>
          <a:prstGeom prst="rect">
            <a:avLst/>
          </a:prstGeom>
        </p:spPr>
        <p:txBody>
          <a:bodyPr anchorCtr="0" anchor="ctr" bIns="45700" lIns="91425" spcFirstLastPara="1" rIns="91425" wrap="square" tIns="45700">
            <a:noAutofit/>
          </a:bodyPr>
          <a:lstStyle/>
          <a:p>
            <a:pPr indent="0" lvl="0" marL="0" rtl="0" algn="l">
              <a:lnSpc>
                <a:spcPct val="115000"/>
              </a:lnSpc>
              <a:spcBef>
                <a:spcPts val="2000"/>
              </a:spcBef>
              <a:spcAft>
                <a:spcPts val="0"/>
              </a:spcAft>
              <a:buClr>
                <a:schemeClr val="lt1"/>
              </a:buClr>
              <a:buSzPts val="1100"/>
              <a:buFont typeface="Arial"/>
              <a:buNone/>
            </a:pPr>
            <a:r>
              <a:rPr lang="en-US" sz="2400"/>
              <a:t> Assumptions</a:t>
            </a:r>
            <a:endParaRPr sz="2400"/>
          </a:p>
          <a:p>
            <a:pPr indent="-381000" lvl="0" marL="457200" rtl="0" algn="l">
              <a:lnSpc>
                <a:spcPct val="115000"/>
              </a:lnSpc>
              <a:spcBef>
                <a:spcPts val="600"/>
              </a:spcBef>
              <a:spcAft>
                <a:spcPts val="0"/>
              </a:spcAft>
              <a:buSzPts val="2400"/>
              <a:buChar char="-"/>
            </a:pPr>
            <a:r>
              <a:rPr lang="en-US" sz="2400"/>
              <a:t>The stakeholder will not be implementing all of the developed software. Since the software will be developed modularly, this should not be an issue.</a:t>
            </a:r>
            <a:endParaRPr sz="2400"/>
          </a:p>
          <a:p>
            <a:pPr indent="0" lvl="0" marL="0" rtl="0" algn="l">
              <a:lnSpc>
                <a:spcPct val="115000"/>
              </a:lnSpc>
              <a:spcBef>
                <a:spcPts val="2000"/>
              </a:spcBef>
              <a:spcAft>
                <a:spcPts val="0"/>
              </a:spcAft>
              <a:buClr>
                <a:schemeClr val="lt1"/>
              </a:buClr>
              <a:buSzPts val="1100"/>
              <a:buFont typeface="Arial"/>
              <a:buNone/>
            </a:pPr>
            <a:r>
              <a:rPr lang="en-US" sz="2400"/>
              <a:t>Dependencies</a:t>
            </a:r>
            <a:endParaRPr sz="2400"/>
          </a:p>
          <a:p>
            <a:pPr indent="-381000" lvl="0" marL="457200" rtl="0" algn="l">
              <a:lnSpc>
                <a:spcPct val="115000"/>
              </a:lnSpc>
              <a:spcBef>
                <a:spcPts val="600"/>
              </a:spcBef>
              <a:spcAft>
                <a:spcPts val="0"/>
              </a:spcAft>
              <a:buSzPts val="2400"/>
              <a:buChar char="-"/>
            </a:pPr>
            <a:r>
              <a:rPr lang="en-US" sz="2400"/>
              <a:t>The software being produced depend on two third party sources. The source of all cards come from the card manufacturers own database. Card prices also come from 3rd party retailers and price indexes.</a:t>
            </a:r>
            <a:endParaRPr sz="2400"/>
          </a:p>
        </p:txBody>
      </p:sp>
      <p:pic>
        <p:nvPicPr>
          <p:cNvPr descr="Abstract background" id="821" name="Google Shape;821;p48"/>
          <p:cNvPicPr preferRelativeResize="0"/>
          <p:nvPr>
            <p:ph idx="3" type="pic"/>
          </p:nvPr>
        </p:nvPicPr>
        <p:blipFill rotWithShape="1">
          <a:blip r:embed="rId3">
            <a:alphaModFix/>
          </a:blip>
          <a:srcRect b="0" l="0" r="0" t="0"/>
          <a:stretch/>
        </p:blipFill>
        <p:spPr>
          <a:xfrm rot="10800000">
            <a:off x="0" y="3504400"/>
            <a:ext cx="4724700" cy="219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49"/>
          <p:cNvSpPr txBox="1"/>
          <p:nvPr>
            <p:ph type="title"/>
          </p:nvPr>
        </p:nvSpPr>
        <p:spPr>
          <a:xfrm>
            <a:off x="803276" y="2219359"/>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Team Charter</a:t>
            </a:r>
            <a:endParaRPr/>
          </a:p>
        </p:txBody>
      </p:sp>
      <p:sp>
        <p:nvSpPr>
          <p:cNvPr id="828" name="Google Shape;828;p49"/>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29" name="Google Shape;829;p49"/>
          <p:cNvSpPr/>
          <p:nvPr>
            <p:ph idx="3" type="pic"/>
          </p:nvPr>
        </p:nvSpPr>
        <p:spPr>
          <a:xfrm>
            <a:off x="3966700" y="-20825"/>
            <a:ext cx="82254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1100"/>
              <a:buFont typeface="Arial"/>
              <a:buNone/>
            </a:pPr>
            <a:r>
              <a:rPr lang="en-US" sz="2400">
                <a:latin typeface="Calibri"/>
                <a:ea typeface="Calibri"/>
                <a:cs typeface="Calibri"/>
                <a:sym typeface="Calibri"/>
              </a:rPr>
              <a:t>Purpose:</a:t>
            </a:r>
            <a:endParaRPr sz="24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This team was formed to complete the capstone project. We expect to create a usable software system for many small businesses in the hobby gaming world that wish to have an online business presence. The software will provide core business functions such as a store credit system, a way to track inventory, and a way to track product prices.</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400">
                <a:latin typeface="Calibri"/>
                <a:ea typeface="Calibri"/>
                <a:cs typeface="Calibri"/>
                <a:sym typeface="Calibri"/>
              </a:rPr>
              <a:t>Team composition:</a:t>
            </a:r>
            <a:endParaRPr sz="2400">
              <a:latin typeface="Calibri"/>
              <a:ea typeface="Calibri"/>
              <a:cs typeface="Calibri"/>
              <a:sym typeface="Calibri"/>
            </a:endParaRPr>
          </a:p>
          <a:p>
            <a:pPr indent="0" lvl="0" marL="0" rtl="0" algn="l">
              <a:lnSpc>
                <a:spcPct val="115000"/>
              </a:lnSpc>
              <a:spcBef>
                <a:spcPts val="0"/>
              </a:spcBef>
              <a:spcAft>
                <a:spcPts val="0"/>
              </a:spcAft>
              <a:buClr>
                <a:schemeClr val="lt1"/>
              </a:buClr>
              <a:buSzPts val="1100"/>
              <a:buFont typeface="Arial"/>
              <a:buNone/>
            </a:pPr>
            <a:r>
              <a:rPr lang="en-US" sz="2000">
                <a:latin typeface="Calibri"/>
                <a:ea typeface="Calibri"/>
                <a:cs typeface="Calibri"/>
                <a:sym typeface="Calibri"/>
              </a:rPr>
              <a:t>Our team comprises of people who specialize in all needed areas of programming and software design. From UI to databases, each one of us has our own preference of role. Each member typically has one main role and one supplementary role where they will help out when able. UI and front-end design has two members, back-end/server side development has three developers and there is one dedicated database designer. We expect a lot of time will be committed to the back end design as that is the most extensive area of need. </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50"/>
          <p:cNvSpPr txBox="1"/>
          <p:nvPr>
            <p:ph type="title"/>
          </p:nvPr>
        </p:nvSpPr>
        <p:spPr>
          <a:xfrm>
            <a:off x="803276" y="2219359"/>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Team Charter Continued</a:t>
            </a:r>
            <a:endParaRPr/>
          </a:p>
        </p:txBody>
      </p:sp>
      <p:sp>
        <p:nvSpPr>
          <p:cNvPr id="836" name="Google Shape;836;p50"/>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37" name="Google Shape;837;p50"/>
          <p:cNvSpPr/>
          <p:nvPr>
            <p:ph idx="3" type="pic"/>
          </p:nvPr>
        </p:nvSpPr>
        <p:spPr>
          <a:xfrm>
            <a:off x="5825275" y="155450"/>
            <a:ext cx="63669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1100"/>
              <a:buFont typeface="Arial"/>
              <a:buNone/>
            </a:pPr>
            <a:r>
              <a:rPr lang="en-US" sz="2400">
                <a:latin typeface="Calibri"/>
                <a:ea typeface="Calibri"/>
                <a:cs typeface="Calibri"/>
                <a:sym typeface="Calibri"/>
              </a:rPr>
              <a:t>Team empowerment:</a:t>
            </a:r>
            <a:endParaRPr sz="24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The authority of the team is nearly entirely flat. The official team leader is Nolan Honey, simply due to his involvement in the projects real-world application. Everyone is on equal footing when deciding project features and which directions it should go. Work is divided fairly and evenly where every group members gets to choose what part they want to do. Group members are fully empowered.</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400">
                <a:latin typeface="Calibri"/>
                <a:ea typeface="Calibri"/>
                <a:cs typeface="Calibri"/>
                <a:sym typeface="Calibri"/>
              </a:rPr>
              <a:t>Team operations</a:t>
            </a:r>
            <a:endParaRPr sz="2400">
              <a:latin typeface="Calibri"/>
              <a:ea typeface="Calibri"/>
              <a:cs typeface="Calibri"/>
              <a:sym typeface="Calibri"/>
            </a:endParaRPr>
          </a:p>
          <a:p>
            <a:pPr indent="0" lvl="0" marL="0" rtl="0" algn="l">
              <a:lnSpc>
                <a:spcPct val="115000"/>
              </a:lnSpc>
              <a:spcBef>
                <a:spcPts val="0"/>
              </a:spcBef>
              <a:spcAft>
                <a:spcPts val="0"/>
              </a:spcAft>
              <a:buClr>
                <a:schemeClr val="lt1"/>
              </a:buClr>
              <a:buSzPts val="1100"/>
              <a:buFont typeface="Arial"/>
              <a:buNone/>
            </a:pPr>
            <a:r>
              <a:rPr lang="en-US" sz="2000">
                <a:latin typeface="Calibri"/>
                <a:ea typeface="Calibri"/>
                <a:cs typeface="Calibri"/>
                <a:sym typeface="Calibri"/>
              </a:rPr>
              <a:t>The team makes decisions as a democratic group. If a change in membership was to occur, it would also be done democratically. The only rules are to complete work on time and communicate with the group. The team leader organises group meetings with the business partners and acts as the communication link between the team and the business partners.</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51"/>
          <p:cNvSpPr txBox="1"/>
          <p:nvPr>
            <p:ph type="title"/>
          </p:nvPr>
        </p:nvSpPr>
        <p:spPr>
          <a:xfrm>
            <a:off x="803276" y="2219359"/>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44" name="Google Shape;844;p51"/>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45" name="Google Shape;845;p51"/>
          <p:cNvSpPr/>
          <p:nvPr>
            <p:ph idx="2" type="pic"/>
          </p:nvPr>
        </p:nvSpPr>
        <p:spPr>
          <a:xfrm>
            <a:off x="831850" y="859665"/>
            <a:ext cx="1079100" cy="548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
        <p:nvSpPr>
          <p:cNvPr id="846" name="Google Shape;846;p51"/>
          <p:cNvSpPr txBox="1"/>
          <p:nvPr>
            <p:ph idx="1" type="body"/>
          </p:nvPr>
        </p:nvSpPr>
        <p:spPr>
          <a:xfrm>
            <a:off x="815720" y="3392200"/>
            <a:ext cx="5009400" cy="221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847" name="Google Shape;847;p51"/>
          <p:cNvSpPr/>
          <p:nvPr>
            <p:ph idx="3" type="pic"/>
          </p:nvPr>
        </p:nvSpPr>
        <p:spPr>
          <a:xfrm>
            <a:off x="6108356" y="-20834"/>
            <a:ext cx="5245500" cy="53859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52"/>
          <p:cNvSpPr txBox="1"/>
          <p:nvPr>
            <p:ph type="title"/>
          </p:nvPr>
        </p:nvSpPr>
        <p:spPr>
          <a:xfrm>
            <a:off x="245326" y="434484"/>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Sprint Backlog</a:t>
            </a:r>
            <a:endParaRPr/>
          </a:p>
        </p:txBody>
      </p:sp>
      <p:sp>
        <p:nvSpPr>
          <p:cNvPr id="854" name="Google Shape;854;p52"/>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855" name="Google Shape;855;p52"/>
          <p:cNvSpPr/>
          <p:nvPr>
            <p:ph idx="3" type="pic"/>
          </p:nvPr>
        </p:nvSpPr>
        <p:spPr>
          <a:xfrm>
            <a:off x="3755150" y="-20825"/>
            <a:ext cx="8436600" cy="685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Sprint 1:</a:t>
            </a:r>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a Database</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Allow manager to take system offline for any reason</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UI to interact with Database</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form to add need employees to a system</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page that displays list of employees</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n-US">
                <a:latin typeface="Arial"/>
                <a:ea typeface="Arial"/>
                <a:cs typeface="Arial"/>
                <a:sym typeface="Arial"/>
              </a:rPr>
              <a:t>Sprint 2:</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a form to add new cards to database</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a form to add new customer to stores database</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web page to display store cards inventory</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web page to display list of store registered customers</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page to add refund to customer store credit or to his Paypal account</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Display web page to customer and allow him to modify basic customer informations</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n-US">
                <a:latin typeface="Arial"/>
                <a:ea typeface="Arial"/>
                <a:cs typeface="Arial"/>
                <a:sym typeface="Arial"/>
              </a:rPr>
              <a:t>Sprint 3:</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On login allow customers to reset their password</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Create web page to allow customers to add cards to shopping cart</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Get competitors card prices so customer knows they are getting the best deal</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Display store credit to Customer in his profile page</a:t>
            </a:r>
            <a:endParaRPr>
              <a:latin typeface="Arial"/>
              <a:ea typeface="Arial"/>
              <a:cs typeface="Arial"/>
              <a:sym typeface="Arial"/>
            </a:endParaRPr>
          </a:p>
          <a:p>
            <a:pPr indent="-342900" lvl="0" marL="457200" rtl="0" algn="l">
              <a:lnSpc>
                <a:spcPct val="100000"/>
              </a:lnSpc>
              <a:spcBef>
                <a:spcPts val="0"/>
              </a:spcBef>
              <a:spcAft>
                <a:spcPts val="0"/>
              </a:spcAft>
              <a:buSzPts val="1800"/>
              <a:buChar char="-"/>
            </a:pPr>
            <a:r>
              <a:rPr lang="en-US">
                <a:latin typeface="Arial"/>
                <a:ea typeface="Arial"/>
                <a:cs typeface="Arial"/>
                <a:sym typeface="Arial"/>
              </a:rPr>
              <a:t>On stores Homepage display upcoming events so customers can prepare for upcoming games</a:t>
            </a:r>
            <a:endParaRPr>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pic>
        <p:nvPicPr>
          <p:cNvPr descr="Abstract background" id="733" name="Google Shape;733;p39"/>
          <p:cNvPicPr preferRelativeResize="0"/>
          <p:nvPr>
            <p:ph idx="4" type="pic"/>
          </p:nvPr>
        </p:nvPicPr>
        <p:blipFill rotWithShape="1">
          <a:blip r:embed="rId3">
            <a:alphaModFix/>
          </a:blip>
          <a:srcRect b="0" l="0" r="0" t="0"/>
          <a:stretch/>
        </p:blipFill>
        <p:spPr>
          <a:xfrm>
            <a:off x="6096003" y="711159"/>
            <a:ext cx="6083400" cy="2587800"/>
          </a:xfrm>
          <a:prstGeom prst="rect">
            <a:avLst/>
          </a:prstGeom>
          <a:noFill/>
          <a:ln>
            <a:noFill/>
          </a:ln>
        </p:spPr>
      </p:pic>
      <p:sp>
        <p:nvSpPr>
          <p:cNvPr id="734" name="Google Shape;734;p39"/>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35" name="Google Shape;735;p39"/>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36" name="Google Shape;736;p39"/>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37" name="Google Shape;737;p39"/>
          <p:cNvSpPr txBox="1"/>
          <p:nvPr>
            <p:ph type="title"/>
          </p:nvPr>
        </p:nvSpPr>
        <p:spPr>
          <a:xfrm>
            <a:off x="955889" y="914400"/>
            <a:ext cx="3828067" cy="1763566"/>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chemeClr val="lt2"/>
              </a:buClr>
              <a:buSzPts val="6000"/>
              <a:buFont typeface="Cabin"/>
              <a:buNone/>
            </a:pPr>
            <a:r>
              <a:rPr b="1" i="0" lang="en-US" sz="6000" u="none" cap="none" strike="noStrike">
                <a:solidFill>
                  <a:schemeClr val="lt2"/>
                </a:solidFill>
                <a:latin typeface="Cabin"/>
                <a:ea typeface="Cabin"/>
                <a:cs typeface="Cabin"/>
                <a:sym typeface="Cabin"/>
              </a:rPr>
              <a:t>Team Members</a:t>
            </a:r>
            <a:endParaRPr b="1" i="0" sz="6000" u="none" cap="none" strike="noStrike">
              <a:solidFill>
                <a:schemeClr val="lt2"/>
              </a:solidFill>
              <a:latin typeface="Cabin"/>
              <a:ea typeface="Cabin"/>
              <a:cs typeface="Cabin"/>
              <a:sym typeface="Cabin"/>
            </a:endParaRPr>
          </a:p>
        </p:txBody>
      </p:sp>
      <p:sp>
        <p:nvSpPr>
          <p:cNvPr id="738" name="Google Shape;738;p39"/>
          <p:cNvSpPr txBox="1"/>
          <p:nvPr/>
        </p:nvSpPr>
        <p:spPr>
          <a:xfrm>
            <a:off x="543000" y="3429000"/>
            <a:ext cx="6184200" cy="1945800"/>
          </a:xfrm>
          <a:prstGeom prst="rect">
            <a:avLst/>
          </a:prstGeom>
          <a:noFill/>
          <a:ln>
            <a:noFill/>
          </a:ln>
        </p:spPr>
        <p:txBody>
          <a:bodyPr anchorCtr="0" anchor="t" bIns="0" lIns="0" spcFirstLastPara="1" rIns="0" wrap="square" tIns="0">
            <a:noAutofit/>
          </a:bodyPr>
          <a:lstStyle/>
          <a:p>
            <a:pPr indent="-482600" lvl="0" marL="45720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Nolan Honey Lead / UI / Back-End</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Harry Archer UI</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Saif Mustaf  Back-End</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Jan Farun Database / Back-End</a:t>
            </a:r>
            <a:endParaRPr b="1"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40"/>
          <p:cNvSpPr txBox="1"/>
          <p:nvPr>
            <p:ph type="title"/>
          </p:nvPr>
        </p:nvSpPr>
        <p:spPr>
          <a:xfrm>
            <a:off x="402541" y="2005238"/>
            <a:ext cx="5605071"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4400"/>
              <a:buFont typeface="Cabin"/>
              <a:buNone/>
            </a:pPr>
            <a:r>
              <a:rPr b="1" i="0" lang="en-US" sz="4400" u="none" cap="none" strike="noStrike">
                <a:solidFill>
                  <a:schemeClr val="lt2"/>
                </a:solidFill>
                <a:latin typeface="Cabin"/>
                <a:ea typeface="Cabin"/>
                <a:cs typeface="Cabin"/>
                <a:sym typeface="Cabin"/>
              </a:rPr>
              <a:t>Little bit about </a:t>
            </a:r>
            <a:r>
              <a:rPr lang="en-US" sz="4400"/>
              <a:t>our group</a:t>
            </a:r>
            <a:r>
              <a:rPr b="1" i="0" lang="en-US" sz="4400" u="none" cap="none" strike="noStrike">
                <a:solidFill>
                  <a:schemeClr val="lt2"/>
                </a:solidFill>
                <a:latin typeface="Cabin"/>
                <a:ea typeface="Cabin"/>
                <a:cs typeface="Cabin"/>
                <a:sym typeface="Cabin"/>
              </a:rPr>
              <a:t>...</a:t>
            </a:r>
            <a:endParaRPr b="1" i="0" sz="4400" u="none" cap="none" strike="noStrike">
              <a:solidFill>
                <a:schemeClr val="lt2"/>
              </a:solidFill>
              <a:latin typeface="Cabin"/>
              <a:ea typeface="Cabin"/>
              <a:cs typeface="Cabin"/>
              <a:sym typeface="Cabin"/>
            </a:endParaRPr>
          </a:p>
        </p:txBody>
      </p:sp>
      <p:pic>
        <p:nvPicPr>
          <p:cNvPr descr="Abstract background" id="744" name="Google Shape;744;p40"/>
          <p:cNvPicPr preferRelativeResize="0"/>
          <p:nvPr>
            <p:ph idx="4" type="pic"/>
          </p:nvPr>
        </p:nvPicPr>
        <p:blipFill rotWithShape="1">
          <a:blip r:embed="rId3">
            <a:alphaModFix/>
          </a:blip>
          <a:srcRect b="0" l="0" r="0" t="0"/>
          <a:stretch/>
        </p:blipFill>
        <p:spPr>
          <a:xfrm rot="5400000">
            <a:off x="7711050" y="1215450"/>
            <a:ext cx="5696400" cy="3265500"/>
          </a:xfrm>
          <a:prstGeom prst="rect">
            <a:avLst/>
          </a:prstGeom>
          <a:noFill/>
          <a:ln>
            <a:noFill/>
          </a:ln>
        </p:spPr>
      </p:pic>
      <p:sp>
        <p:nvSpPr>
          <p:cNvPr id="745" name="Google Shape;745;p40"/>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46" name="Google Shape;746;p40"/>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47" name="Google Shape;747;p40"/>
          <p:cNvSpPr txBox="1"/>
          <p:nvPr>
            <p:ph idx="10" type="dt"/>
          </p:nvPr>
        </p:nvSpPr>
        <p:spPr>
          <a:xfrm>
            <a:off x="10016836" y="5878720"/>
            <a:ext cx="1288473"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48" name="Google Shape;748;p40"/>
          <p:cNvSpPr txBox="1"/>
          <p:nvPr/>
        </p:nvSpPr>
        <p:spPr>
          <a:xfrm>
            <a:off x="259800" y="3346375"/>
            <a:ext cx="6989400" cy="2449800"/>
          </a:xfrm>
          <a:prstGeom prst="rect">
            <a:avLst/>
          </a:prstGeom>
          <a:noFill/>
          <a:ln>
            <a:noFill/>
          </a:ln>
        </p:spPr>
        <p:txBody>
          <a:bodyPr anchorCtr="0" anchor="t" bIns="0" lIns="0" spcFirstLastPara="1" rIns="0" wrap="square" tIns="0">
            <a:noAutofit/>
          </a:bodyPr>
          <a:lstStyle/>
          <a:p>
            <a:pPr indent="-482600" lvl="0" marL="457200" marR="0" rtl="0" algn="l">
              <a:lnSpc>
                <a:spcPct val="100000"/>
              </a:lnSpc>
              <a:spcBef>
                <a:spcPts val="0"/>
              </a:spcBef>
              <a:spcAft>
                <a:spcPts val="0"/>
              </a:spcAft>
              <a:buClr>
                <a:schemeClr val="dk1"/>
              </a:buClr>
              <a:buSzPts val="2800"/>
              <a:buFont typeface="Arial"/>
              <a:buChar char="•"/>
            </a:pPr>
            <a:r>
              <a:rPr b="1" lang="en-US" sz="2800">
                <a:solidFill>
                  <a:schemeClr val="dk1"/>
                </a:solidFill>
                <a:latin typeface="Quattrocento Sans"/>
                <a:ea typeface="Quattrocento Sans"/>
                <a:cs typeface="Quattrocento Sans"/>
                <a:sym typeface="Quattrocento Sans"/>
              </a:rPr>
              <a:t>Have worked</a:t>
            </a:r>
            <a:r>
              <a:rPr b="1" i="0" lang="en-US" sz="2800" u="none" cap="none" strike="noStrike">
                <a:solidFill>
                  <a:schemeClr val="dk1"/>
                </a:solidFill>
                <a:latin typeface="Quattrocento Sans"/>
                <a:ea typeface="Quattrocento Sans"/>
                <a:cs typeface="Quattrocento Sans"/>
                <a:sym typeface="Quattrocento Sans"/>
              </a:rPr>
              <a:t> together since first semester</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We help each other</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We learn from each other</a:t>
            </a:r>
            <a:endParaRPr sz="2800"/>
          </a:p>
          <a:p>
            <a:pPr indent="-482600" lvl="0" marL="457200" marR="0" rtl="0" algn="l">
              <a:lnSpc>
                <a:spcPct val="100000"/>
              </a:lnSpc>
              <a:spcBef>
                <a:spcPts val="1000"/>
              </a:spcBef>
              <a:spcAft>
                <a:spcPts val="0"/>
              </a:spcAft>
              <a:buClr>
                <a:schemeClr val="dk1"/>
              </a:buClr>
              <a:buSzPts val="2800"/>
              <a:buFont typeface="Arial"/>
              <a:buChar char="•"/>
            </a:pPr>
            <a:r>
              <a:rPr b="1" i="0" lang="en-US" sz="2800" u="none" cap="none" strike="noStrike">
                <a:solidFill>
                  <a:schemeClr val="dk1"/>
                </a:solidFill>
                <a:latin typeface="Quattrocento Sans"/>
                <a:ea typeface="Quattrocento Sans"/>
                <a:cs typeface="Quattrocento Sans"/>
                <a:sym typeface="Quattrocento Sans"/>
              </a:rPr>
              <a:t>We have fun working on our projects</a:t>
            </a:r>
            <a:endParaRPr b="1"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pic>
        <p:nvPicPr>
          <p:cNvPr descr="Abstract background&#10;" id="753" name="Google Shape;753;p41"/>
          <p:cNvPicPr preferRelativeResize="0"/>
          <p:nvPr>
            <p:ph idx="4" type="pic"/>
          </p:nvPr>
        </p:nvPicPr>
        <p:blipFill rotWithShape="1">
          <a:blip r:embed="rId3">
            <a:alphaModFix/>
          </a:blip>
          <a:srcRect b="0" l="0" r="0" t="0"/>
          <a:stretch/>
        </p:blipFill>
        <p:spPr>
          <a:xfrm>
            <a:off x="2854411" y="1472184"/>
            <a:ext cx="3246204" cy="5385816"/>
          </a:xfrm>
          <a:prstGeom prst="rect">
            <a:avLst/>
          </a:prstGeom>
          <a:noFill/>
          <a:ln>
            <a:noFill/>
          </a:ln>
        </p:spPr>
      </p:pic>
      <p:sp>
        <p:nvSpPr>
          <p:cNvPr id="754" name="Google Shape;754;p41"/>
          <p:cNvSpPr txBox="1"/>
          <p:nvPr>
            <p:ph type="title"/>
          </p:nvPr>
        </p:nvSpPr>
        <p:spPr>
          <a:xfrm>
            <a:off x="6894591" y="1090118"/>
            <a:ext cx="4494133"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Project Description</a:t>
            </a:r>
            <a:endParaRPr b="1" i="0" sz="3600" u="none" cap="none" strike="noStrike">
              <a:solidFill>
                <a:schemeClr val="lt2"/>
              </a:solidFill>
              <a:latin typeface="Cabin"/>
              <a:ea typeface="Cabin"/>
              <a:cs typeface="Cabin"/>
              <a:sym typeface="Cabin"/>
            </a:endParaRPr>
          </a:p>
        </p:txBody>
      </p:sp>
      <p:sp>
        <p:nvSpPr>
          <p:cNvPr id="755" name="Google Shape;755;p41"/>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000" u="none" cap="none" strike="noStrike">
                <a:solidFill>
                  <a:schemeClr val="lt2"/>
                </a:solidFill>
                <a:latin typeface="Quattrocento Sans"/>
                <a:ea typeface="Quattrocento Sans"/>
                <a:cs typeface="Quattrocento Sans"/>
                <a:sym typeface="Quattrocento Sans"/>
              </a:rPr>
              <a:t>‹#›</a:t>
            </a:fld>
            <a:endParaRPr b="0" i="0" sz="1000" u="none" cap="none" strike="noStrike">
              <a:solidFill>
                <a:schemeClr val="lt2"/>
              </a:solidFill>
              <a:latin typeface="Quattrocento Sans"/>
              <a:ea typeface="Quattrocento Sans"/>
              <a:cs typeface="Quattrocento Sans"/>
              <a:sym typeface="Quattrocento Sans"/>
            </a:endParaRPr>
          </a:p>
        </p:txBody>
      </p:sp>
      <p:sp>
        <p:nvSpPr>
          <p:cNvPr id="756" name="Google Shape;756;p41"/>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rgbClr val="7F7F7F"/>
                </a:solidFill>
                <a:latin typeface="Quattrocento Sans"/>
                <a:ea typeface="Quattrocento Sans"/>
                <a:cs typeface="Quattrocento Sans"/>
                <a:sym typeface="Quattrocento Sans"/>
              </a:rPr>
              <a:t>Sword &amp; Board</a:t>
            </a:r>
            <a:endParaRPr b="0" i="0" sz="1000" u="none" cap="none" strike="noStrike">
              <a:solidFill>
                <a:srgbClr val="7F7F7F"/>
              </a:solidFill>
              <a:latin typeface="Quattrocento Sans"/>
              <a:ea typeface="Quattrocento Sans"/>
              <a:cs typeface="Quattrocento Sans"/>
              <a:sym typeface="Quattrocento Sans"/>
            </a:endParaRPr>
          </a:p>
        </p:txBody>
      </p:sp>
      <p:sp>
        <p:nvSpPr>
          <p:cNvPr id="757" name="Google Shape;757;p41"/>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400" u="none" cap="none" strike="noStrike">
                <a:solidFill>
                  <a:srgbClr val="7F7F7F"/>
                </a:solidFill>
                <a:latin typeface="Quattrocento Sans"/>
                <a:ea typeface="Quattrocento Sans"/>
                <a:cs typeface="Quattrocento Sans"/>
                <a:sym typeface="Quattrocento Sans"/>
              </a:rPr>
              <a:t>10.172018</a:t>
            </a:r>
            <a:endParaRPr b="0" i="0" sz="1400" u="none" cap="none" strike="noStrike">
              <a:solidFill>
                <a:srgbClr val="7F7F7F"/>
              </a:solidFill>
              <a:latin typeface="Quattrocento Sans"/>
              <a:ea typeface="Quattrocento Sans"/>
              <a:cs typeface="Quattrocento Sans"/>
              <a:sym typeface="Quattrocento Sans"/>
            </a:endParaRPr>
          </a:p>
        </p:txBody>
      </p:sp>
      <p:sp>
        <p:nvSpPr>
          <p:cNvPr id="758" name="Google Shape;758;p41"/>
          <p:cNvSpPr txBox="1"/>
          <p:nvPr/>
        </p:nvSpPr>
        <p:spPr>
          <a:xfrm>
            <a:off x="6894591" y="2649681"/>
            <a:ext cx="458736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Quattrocento Sans"/>
                <a:ea typeface="Quattrocento Sans"/>
                <a:cs typeface="Quattrocento Sans"/>
                <a:sym typeface="Quattrocento Sans"/>
              </a:rPr>
              <a:t>This project is created in collaboration with a local Toronto business: </a:t>
            </a:r>
            <a:r>
              <a:rPr lang="en-US" sz="2800">
                <a:solidFill>
                  <a:schemeClr val="dk1"/>
                </a:solidFill>
                <a:latin typeface="Quattrocento Sans"/>
                <a:ea typeface="Quattrocento Sans"/>
                <a:cs typeface="Quattrocento Sans"/>
                <a:sym typeface="Quattrocento Sans"/>
              </a:rPr>
              <a:t>“</a:t>
            </a:r>
            <a:r>
              <a:rPr b="0" i="0" lang="en-US" sz="2800" u="none" cap="none" strike="noStrike">
                <a:solidFill>
                  <a:schemeClr val="dk1"/>
                </a:solidFill>
                <a:latin typeface="Quattrocento Sans"/>
                <a:ea typeface="Quattrocento Sans"/>
                <a:cs typeface="Quattrocento Sans"/>
                <a:sym typeface="Quattrocento Sans"/>
              </a:rPr>
              <a:t>The Sword &amp; Board</a:t>
            </a:r>
            <a:r>
              <a:rPr lang="en-US" sz="2800">
                <a:solidFill>
                  <a:schemeClr val="dk1"/>
                </a:solidFill>
                <a:latin typeface="Quattrocento Sans"/>
                <a:ea typeface="Quattrocento Sans"/>
                <a:cs typeface="Quattrocento Sans"/>
                <a:sym typeface="Quattrocento Sans"/>
              </a:rPr>
              <a:t>”</a:t>
            </a:r>
            <a:r>
              <a:rPr b="0" i="0" lang="en-US" sz="2800" u="none" cap="none" strike="noStrike">
                <a:solidFill>
                  <a:schemeClr val="dk1"/>
                </a:solidFill>
                <a:latin typeface="Quattrocento Sans"/>
                <a:ea typeface="Quattrocento Sans"/>
                <a:cs typeface="Quattrocento Sans"/>
                <a:sym typeface="Quattrocento Sans"/>
              </a:rPr>
              <a:t> to create an effective website to manage card inventory, pricing and availability.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42"/>
          <p:cNvSpPr txBox="1"/>
          <p:nvPr>
            <p:ph type="title"/>
          </p:nvPr>
        </p:nvSpPr>
        <p:spPr>
          <a:xfrm>
            <a:off x="803276" y="2091023"/>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Business Introduction</a:t>
            </a:r>
            <a:endParaRPr/>
          </a:p>
        </p:txBody>
      </p:sp>
      <p:sp>
        <p:nvSpPr>
          <p:cNvPr id="765" name="Google Shape;765;p42"/>
          <p:cNvSpPr txBox="1"/>
          <p:nvPr>
            <p:ph idx="1" type="body"/>
          </p:nvPr>
        </p:nvSpPr>
        <p:spPr>
          <a:xfrm>
            <a:off x="5716700" y="524175"/>
            <a:ext cx="6121500" cy="5748600"/>
          </a:xfrm>
          <a:prstGeom prst="rect">
            <a:avLst/>
          </a:prstGeom>
        </p:spPr>
        <p:txBody>
          <a:bodyPr anchorCtr="0" anchor="t" bIns="0" lIns="0" spcFirstLastPara="1" rIns="0" wrap="square" tIns="0">
            <a:noAutofit/>
          </a:bodyPr>
          <a:lstStyle/>
          <a:p>
            <a:pPr indent="-406400" lvl="0" marL="457200" rtl="0" algn="l">
              <a:lnSpc>
                <a:spcPct val="90000"/>
              </a:lnSpc>
              <a:spcBef>
                <a:spcPts val="1000"/>
              </a:spcBef>
              <a:spcAft>
                <a:spcPts val="0"/>
              </a:spcAft>
              <a:buSzPts val="2800"/>
              <a:buChar char="-"/>
            </a:pPr>
            <a:r>
              <a:rPr b="0" lang="en-US" sz="2800"/>
              <a:t>The Sword &amp; Board has been in business for just over a year now serving customers from all edges of the gaming world. </a:t>
            </a:r>
            <a:endParaRPr b="0" sz="2800"/>
          </a:p>
          <a:p>
            <a:pPr indent="-406400" lvl="0" marL="457200" rtl="0" algn="l">
              <a:lnSpc>
                <a:spcPct val="90000"/>
              </a:lnSpc>
              <a:spcBef>
                <a:spcPts val="0"/>
              </a:spcBef>
              <a:spcAft>
                <a:spcPts val="0"/>
              </a:spcAft>
              <a:buSzPts val="2800"/>
              <a:buChar char="-"/>
            </a:pPr>
            <a:r>
              <a:rPr b="0" lang="en-US" sz="2800"/>
              <a:t>They are collectors and enthusiasts of board games, RPG’s, CCG’s and miniature games. </a:t>
            </a:r>
            <a:endParaRPr b="0" sz="2800"/>
          </a:p>
          <a:p>
            <a:pPr indent="-406400" lvl="0" marL="457200" rtl="0" algn="l">
              <a:lnSpc>
                <a:spcPct val="90000"/>
              </a:lnSpc>
              <a:spcBef>
                <a:spcPts val="0"/>
              </a:spcBef>
              <a:spcAft>
                <a:spcPts val="0"/>
              </a:spcAft>
              <a:buSzPts val="2800"/>
              <a:buChar char="-"/>
            </a:pPr>
            <a:r>
              <a:rPr b="0" lang="en-US" sz="2800"/>
              <a:t>One of their most actively selling games is the Magic: The Gathering (MTG) trading card game. </a:t>
            </a:r>
            <a:endParaRPr b="0" sz="2800"/>
          </a:p>
          <a:p>
            <a:pPr indent="-406400" lvl="0" marL="457200" rtl="0" algn="l">
              <a:lnSpc>
                <a:spcPct val="90000"/>
              </a:lnSpc>
              <a:spcBef>
                <a:spcPts val="0"/>
              </a:spcBef>
              <a:spcAft>
                <a:spcPts val="0"/>
              </a:spcAft>
              <a:buSzPts val="2800"/>
              <a:buChar char="-"/>
            </a:pPr>
            <a:r>
              <a:rPr b="0" lang="en-US" sz="2800"/>
              <a:t>Released in 1993 the massive following estimated to be about 20 million players in 2015. </a:t>
            </a:r>
            <a:endParaRPr sz="2800"/>
          </a:p>
        </p:txBody>
      </p:sp>
      <p:sp>
        <p:nvSpPr>
          <p:cNvPr id="766" name="Google Shape;766;p42"/>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43"/>
          <p:cNvSpPr txBox="1"/>
          <p:nvPr>
            <p:ph type="title"/>
          </p:nvPr>
        </p:nvSpPr>
        <p:spPr>
          <a:xfrm>
            <a:off x="803276" y="2219359"/>
            <a:ext cx="50220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Business Opportunity </a:t>
            </a:r>
            <a:endParaRPr/>
          </a:p>
        </p:txBody>
      </p:sp>
      <p:sp>
        <p:nvSpPr>
          <p:cNvPr id="773" name="Google Shape;773;p43"/>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774" name="Google Shape;774;p43"/>
          <p:cNvSpPr/>
          <p:nvPr>
            <p:ph idx="3" type="pic"/>
          </p:nvPr>
        </p:nvSpPr>
        <p:spPr>
          <a:xfrm>
            <a:off x="5825274" y="635500"/>
            <a:ext cx="6174300" cy="5385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sz="2400"/>
              <a:t>Transactions have been purely physical thus far and the store does not currently have a way for customers or staff to go online to check card inventory, prices, previous transaction history or store credit balance. </a:t>
            </a:r>
            <a:endParaRPr sz="2400"/>
          </a:p>
          <a:p>
            <a:pPr indent="0" lvl="0" marL="0" rtl="0" algn="l">
              <a:spcBef>
                <a:spcPts val="1000"/>
              </a:spcBef>
              <a:spcAft>
                <a:spcPts val="0"/>
              </a:spcAft>
              <a:buNone/>
            </a:pPr>
            <a:r>
              <a:t/>
            </a:r>
            <a:endParaRPr sz="2400"/>
          </a:p>
          <a:p>
            <a:pPr indent="0" lvl="0" marL="0" rtl="0" algn="l">
              <a:spcBef>
                <a:spcPts val="1000"/>
              </a:spcBef>
              <a:spcAft>
                <a:spcPts val="0"/>
              </a:spcAft>
              <a:buClr>
                <a:schemeClr val="lt1"/>
              </a:buClr>
              <a:buSzPts val="1100"/>
              <a:buFont typeface="Arial"/>
              <a:buNone/>
            </a:pPr>
            <a:r>
              <a:rPr lang="en-US" sz="2400"/>
              <a:t>The Online Marketing Platform that our team is proposing will solve this problem and create an effective tool that the store can use to showcase their MTG card collection and track the day-to-day transactions of players.</a:t>
            </a:r>
            <a:endParaRPr sz="2400"/>
          </a:p>
          <a:p>
            <a:pPr indent="0" lvl="0" marL="0" rtl="0" algn="ctr">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pic>
        <p:nvPicPr>
          <p:cNvPr descr="Abstract background&#10;" id="779" name="Google Shape;779;p44"/>
          <p:cNvPicPr preferRelativeResize="0"/>
          <p:nvPr>
            <p:ph idx="4" type="pic"/>
          </p:nvPr>
        </p:nvPicPr>
        <p:blipFill rotWithShape="1">
          <a:blip r:embed="rId3">
            <a:alphaModFix/>
          </a:blip>
          <a:srcRect b="0" l="0" r="0" t="0"/>
          <a:stretch/>
        </p:blipFill>
        <p:spPr>
          <a:xfrm rot="5400000">
            <a:off x="7852286" y="1284309"/>
            <a:ext cx="3246300" cy="5385900"/>
          </a:xfrm>
          <a:prstGeom prst="rect">
            <a:avLst/>
          </a:prstGeom>
          <a:noFill/>
          <a:ln>
            <a:noFill/>
          </a:ln>
        </p:spPr>
      </p:pic>
      <p:sp>
        <p:nvSpPr>
          <p:cNvPr id="780" name="Google Shape;780;p44"/>
          <p:cNvSpPr txBox="1"/>
          <p:nvPr>
            <p:ph type="title"/>
          </p:nvPr>
        </p:nvSpPr>
        <p:spPr>
          <a:xfrm>
            <a:off x="6894591" y="1090118"/>
            <a:ext cx="4494133" cy="804338"/>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4400"/>
              <a:buFont typeface="Cabin"/>
              <a:buNone/>
            </a:pPr>
            <a:r>
              <a:rPr b="1" i="0" lang="en-US" sz="4400" u="none" cap="none" strike="noStrike">
                <a:solidFill>
                  <a:schemeClr val="lt2"/>
                </a:solidFill>
                <a:latin typeface="Cabin"/>
                <a:ea typeface="Cabin"/>
                <a:cs typeface="Cabin"/>
                <a:sym typeface="Cabin"/>
              </a:rPr>
              <a:t>P</a:t>
            </a:r>
            <a:r>
              <a:rPr lang="en-US" sz="4400"/>
              <a:t>roblem</a:t>
            </a:r>
            <a:endParaRPr b="1" i="0" sz="4400" u="none" cap="none" strike="noStrike">
              <a:solidFill>
                <a:schemeClr val="lt2"/>
              </a:solidFill>
              <a:latin typeface="Cabin"/>
              <a:ea typeface="Cabin"/>
              <a:cs typeface="Cabin"/>
              <a:sym typeface="Cabin"/>
            </a:endParaRPr>
          </a:p>
        </p:txBody>
      </p:sp>
      <p:sp>
        <p:nvSpPr>
          <p:cNvPr id="781" name="Google Shape;781;p44"/>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782" name="Google Shape;782;p44"/>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ADD A FOOTER</a:t>
            </a:r>
            <a:endParaRPr sz="1000">
              <a:solidFill>
                <a:srgbClr val="7F7F7F"/>
              </a:solidFill>
              <a:latin typeface="Quattrocento Sans"/>
              <a:ea typeface="Quattrocento Sans"/>
              <a:cs typeface="Quattrocento Sans"/>
              <a:sym typeface="Quattrocento Sans"/>
            </a:endParaRPr>
          </a:p>
        </p:txBody>
      </p:sp>
      <p:sp>
        <p:nvSpPr>
          <p:cNvPr id="783" name="Google Shape;783;p44"/>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400">
                <a:solidFill>
                  <a:srgbClr val="7F7F7F"/>
                </a:solidFill>
                <a:latin typeface="Quattrocento Sans"/>
                <a:ea typeface="Quattrocento Sans"/>
                <a:cs typeface="Quattrocento Sans"/>
                <a:sym typeface="Quattrocento Sans"/>
              </a:rPr>
              <a:t>10.172018</a:t>
            </a:r>
            <a:endParaRPr sz="1400">
              <a:solidFill>
                <a:srgbClr val="7F7F7F"/>
              </a:solidFill>
              <a:latin typeface="Quattrocento Sans"/>
              <a:ea typeface="Quattrocento Sans"/>
              <a:cs typeface="Quattrocento Sans"/>
              <a:sym typeface="Quattrocento Sans"/>
            </a:endParaRPr>
          </a:p>
        </p:txBody>
      </p:sp>
      <p:sp>
        <p:nvSpPr>
          <p:cNvPr id="784" name="Google Shape;784;p44"/>
          <p:cNvSpPr txBox="1"/>
          <p:nvPr/>
        </p:nvSpPr>
        <p:spPr>
          <a:xfrm>
            <a:off x="443410" y="1894452"/>
            <a:ext cx="5652600" cy="2677800"/>
          </a:xfrm>
          <a:prstGeom prst="rect">
            <a:avLst/>
          </a:prstGeom>
          <a:noFill/>
          <a:ln>
            <a:noFill/>
          </a:ln>
        </p:spPr>
        <p:txBody>
          <a:bodyPr anchorCtr="0" anchor="t" bIns="45700" lIns="91425" spcFirstLastPara="1" rIns="91425" wrap="square" tIns="45700">
            <a:noAutofit/>
          </a:bodyPr>
          <a:lstStyle/>
          <a:p>
            <a:pPr indent="-311150" lvl="0" marL="285750" marR="0" rtl="0" algn="l">
              <a:spcBef>
                <a:spcPts val="0"/>
              </a:spcBef>
              <a:spcAft>
                <a:spcPts val="0"/>
              </a:spcAft>
              <a:buClr>
                <a:schemeClr val="dk1"/>
              </a:buClr>
              <a:buSzPts val="2800"/>
              <a:buFont typeface="Arial"/>
              <a:buChar char="•"/>
            </a:pPr>
            <a:r>
              <a:rPr lang="en-US" sz="2800">
                <a:solidFill>
                  <a:schemeClr val="dk1"/>
                </a:solidFill>
                <a:latin typeface="Quattrocento Sans"/>
                <a:ea typeface="Quattrocento Sans"/>
                <a:cs typeface="Quattrocento Sans"/>
                <a:sym typeface="Quattrocento Sans"/>
              </a:rPr>
              <a:t>Store does not have an MTG(Magic The Gathering) card online marketing platform </a:t>
            </a:r>
            <a:endParaRPr sz="2800"/>
          </a:p>
          <a:p>
            <a:pPr indent="-311150" lvl="0" marL="285750" marR="0" rtl="0" algn="l">
              <a:spcBef>
                <a:spcPts val="0"/>
              </a:spcBef>
              <a:spcAft>
                <a:spcPts val="0"/>
              </a:spcAft>
              <a:buClr>
                <a:schemeClr val="dk1"/>
              </a:buClr>
              <a:buSzPts val="2800"/>
              <a:buFont typeface="Arial"/>
              <a:buChar char="•"/>
            </a:pPr>
            <a:r>
              <a:rPr lang="en-US" sz="2800">
                <a:solidFill>
                  <a:schemeClr val="dk1"/>
                </a:solidFill>
                <a:latin typeface="Quattrocento Sans"/>
                <a:ea typeface="Quattrocento Sans"/>
                <a:cs typeface="Quattrocento Sans"/>
                <a:sym typeface="Quattrocento Sans"/>
              </a:rPr>
              <a:t>Insufficient</a:t>
            </a:r>
            <a:r>
              <a:rPr lang="en-US" sz="2800">
                <a:solidFill>
                  <a:schemeClr val="dk1"/>
                </a:solidFill>
                <a:latin typeface="Quattrocento Sans"/>
                <a:ea typeface="Quattrocento Sans"/>
                <a:cs typeface="Quattrocento Sans"/>
                <a:sym typeface="Quattrocento Sans"/>
              </a:rPr>
              <a:t> system set up to keep track of customer orders / store credit</a:t>
            </a:r>
            <a:endParaRPr sz="2800"/>
          </a:p>
          <a:p>
            <a:pPr indent="-311150" lvl="0" marL="285750" marR="0" rtl="0" algn="l">
              <a:spcBef>
                <a:spcPts val="0"/>
              </a:spcBef>
              <a:spcAft>
                <a:spcPts val="0"/>
              </a:spcAft>
              <a:buClr>
                <a:schemeClr val="dk1"/>
              </a:buClr>
              <a:buSzPts val="2800"/>
              <a:buFont typeface="Arial"/>
              <a:buChar char="•"/>
            </a:pPr>
            <a:r>
              <a:rPr lang="en-US" sz="2800">
                <a:solidFill>
                  <a:schemeClr val="dk1"/>
                </a:solidFill>
                <a:latin typeface="Quattrocento Sans"/>
                <a:ea typeface="Quattrocento Sans"/>
                <a:cs typeface="Quattrocento Sans"/>
                <a:sym typeface="Quattrocento Sans"/>
              </a:rPr>
              <a:t>No database exists that tracks current stock of MTG cards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pic>
        <p:nvPicPr>
          <p:cNvPr id="790" name="Google Shape;790;p45"/>
          <p:cNvPicPr preferRelativeResize="0"/>
          <p:nvPr/>
        </p:nvPicPr>
        <p:blipFill>
          <a:blip r:embed="rId3">
            <a:alphaModFix/>
          </a:blip>
          <a:stretch>
            <a:fillRect/>
          </a:stretch>
        </p:blipFill>
        <p:spPr>
          <a:xfrm>
            <a:off x="0" y="0"/>
            <a:ext cx="8885425" cy="6740500"/>
          </a:xfrm>
          <a:prstGeom prst="rect">
            <a:avLst/>
          </a:prstGeom>
          <a:noFill/>
          <a:ln>
            <a:noFill/>
          </a:ln>
        </p:spPr>
      </p:pic>
      <p:sp>
        <p:nvSpPr>
          <p:cNvPr id="791" name="Google Shape;791;p45"/>
          <p:cNvSpPr txBox="1"/>
          <p:nvPr>
            <p:ph idx="12" type="sldNum"/>
          </p:nvPr>
        </p:nvSpPr>
        <p:spPr>
          <a:xfrm>
            <a:off x="778643" y="5879656"/>
            <a:ext cx="354600" cy="29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792" name="Google Shape;792;p45"/>
          <p:cNvSpPr txBox="1"/>
          <p:nvPr>
            <p:ph type="title"/>
          </p:nvPr>
        </p:nvSpPr>
        <p:spPr>
          <a:xfrm>
            <a:off x="3897625" y="105775"/>
            <a:ext cx="4987800" cy="80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solidFill>
                  <a:srgbClr val="000000"/>
                </a:solidFill>
              </a:rPr>
              <a:t>High Level Requirements</a:t>
            </a:r>
            <a:endParaRPr>
              <a:solidFill>
                <a:srgbClr val="000000"/>
              </a:solidFill>
            </a:endParaRPr>
          </a:p>
        </p:txBody>
      </p:sp>
      <p:sp>
        <p:nvSpPr>
          <p:cNvPr id="793" name="Google Shape;793;p45"/>
          <p:cNvSpPr txBox="1"/>
          <p:nvPr/>
        </p:nvSpPr>
        <p:spPr>
          <a:xfrm>
            <a:off x="8885425" y="0"/>
            <a:ext cx="3306600" cy="55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Requirement Scope Area</a:t>
            </a:r>
            <a:endParaRPr sz="20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Online Card Business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2000">
                <a:solidFill>
                  <a:schemeClr val="dk1"/>
                </a:solidFill>
              </a:rPr>
              <a:t>External Entity</a:t>
            </a:r>
            <a:endParaRPr sz="20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Manager</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Employee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Customer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2000">
                <a:solidFill>
                  <a:schemeClr val="dk1"/>
                </a:solidFill>
              </a:rPr>
              <a:t>Information Flows</a:t>
            </a:r>
            <a:endParaRPr sz="20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Adds new employee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Edits employee/customer information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Manages card prices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Informs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Orders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Order Status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Card availability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Payments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Add/removes cards from inventory</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Store credit updates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Updates customer information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Adds/removes customers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46"/>
          <p:cNvSpPr txBox="1"/>
          <p:nvPr>
            <p:ph type="title"/>
          </p:nvPr>
        </p:nvSpPr>
        <p:spPr>
          <a:xfrm>
            <a:off x="803276" y="434459"/>
            <a:ext cx="5022000" cy="8043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3600"/>
              <a:buFont typeface="Cabin"/>
              <a:buNone/>
            </a:pPr>
            <a:r>
              <a:rPr b="1" i="0" lang="en-US" sz="3600" u="none" cap="none" strike="noStrike">
                <a:solidFill>
                  <a:schemeClr val="lt2"/>
                </a:solidFill>
                <a:latin typeface="Cabin"/>
                <a:ea typeface="Cabin"/>
                <a:cs typeface="Cabin"/>
                <a:sym typeface="Cabin"/>
              </a:rPr>
              <a:t>SOLUTION</a:t>
            </a:r>
            <a:endParaRPr b="1" i="0" sz="3600" u="none" cap="none" strike="noStrike">
              <a:solidFill>
                <a:schemeClr val="lt2"/>
              </a:solidFill>
              <a:latin typeface="Cabin"/>
              <a:ea typeface="Cabin"/>
              <a:cs typeface="Cabin"/>
              <a:sym typeface="Cabin"/>
            </a:endParaRPr>
          </a:p>
        </p:txBody>
      </p:sp>
      <p:pic>
        <p:nvPicPr>
          <p:cNvPr descr="Abstract background" id="799" name="Google Shape;799;p46"/>
          <p:cNvPicPr preferRelativeResize="0"/>
          <p:nvPr>
            <p:ph idx="3" type="pic"/>
          </p:nvPr>
        </p:nvPicPr>
        <p:blipFill rotWithShape="1">
          <a:blip r:embed="rId3">
            <a:alphaModFix/>
          </a:blip>
          <a:srcRect b="0" l="0" r="0" t="0"/>
          <a:stretch/>
        </p:blipFill>
        <p:spPr>
          <a:xfrm>
            <a:off x="5075" y="3516424"/>
            <a:ext cx="5245500" cy="2247600"/>
          </a:xfrm>
          <a:prstGeom prst="rect">
            <a:avLst/>
          </a:prstGeom>
          <a:noFill/>
          <a:ln>
            <a:noFill/>
          </a:ln>
        </p:spPr>
      </p:pic>
      <p:sp>
        <p:nvSpPr>
          <p:cNvPr id="800" name="Google Shape;800;p46"/>
          <p:cNvSpPr txBox="1"/>
          <p:nvPr>
            <p:ph idx="12" type="sldNum"/>
          </p:nvPr>
        </p:nvSpPr>
        <p:spPr>
          <a:xfrm>
            <a:off x="778643" y="5879656"/>
            <a:ext cx="354492" cy="2973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000">
                <a:solidFill>
                  <a:schemeClr val="lt2"/>
                </a:solidFill>
                <a:latin typeface="Quattrocento Sans"/>
                <a:ea typeface="Quattrocento Sans"/>
                <a:cs typeface="Quattrocento Sans"/>
                <a:sym typeface="Quattrocento Sans"/>
              </a:rPr>
              <a:t>‹#›</a:t>
            </a:fld>
            <a:endParaRPr sz="1000">
              <a:solidFill>
                <a:schemeClr val="lt2"/>
              </a:solidFill>
              <a:latin typeface="Quattrocento Sans"/>
              <a:ea typeface="Quattrocento Sans"/>
              <a:cs typeface="Quattrocento Sans"/>
              <a:sym typeface="Quattrocento Sans"/>
            </a:endParaRPr>
          </a:p>
        </p:txBody>
      </p:sp>
      <p:sp>
        <p:nvSpPr>
          <p:cNvPr id="801" name="Google Shape;801;p46"/>
          <p:cNvSpPr txBox="1"/>
          <p:nvPr>
            <p:ph idx="11" type="ftr"/>
          </p:nvPr>
        </p:nvSpPr>
        <p:spPr>
          <a:xfrm>
            <a:off x="1169960" y="5878720"/>
            <a:ext cx="2915733" cy="29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Quattrocento Sans"/>
                <a:ea typeface="Quattrocento Sans"/>
                <a:cs typeface="Quattrocento Sans"/>
                <a:sym typeface="Quattrocento Sans"/>
              </a:rPr>
              <a:t>Sword &amp; Board</a:t>
            </a:r>
            <a:endParaRPr sz="1000">
              <a:solidFill>
                <a:srgbClr val="7F7F7F"/>
              </a:solidFill>
              <a:latin typeface="Quattrocento Sans"/>
              <a:ea typeface="Quattrocento Sans"/>
              <a:cs typeface="Quattrocento Sans"/>
              <a:sym typeface="Quattrocento Sans"/>
            </a:endParaRPr>
          </a:p>
        </p:txBody>
      </p:sp>
      <p:sp>
        <p:nvSpPr>
          <p:cNvPr id="802" name="Google Shape;802;p46"/>
          <p:cNvSpPr txBox="1"/>
          <p:nvPr>
            <p:ph idx="10" type="dt"/>
          </p:nvPr>
        </p:nvSpPr>
        <p:spPr>
          <a:xfrm>
            <a:off x="10016836" y="5878720"/>
            <a:ext cx="1336964" cy="298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US" sz="1400">
                <a:solidFill>
                  <a:srgbClr val="7F7F7F"/>
                </a:solidFill>
                <a:latin typeface="Quattrocento Sans"/>
                <a:ea typeface="Quattrocento Sans"/>
                <a:cs typeface="Quattrocento Sans"/>
                <a:sym typeface="Quattrocento Sans"/>
              </a:rPr>
              <a:t>10.172018</a:t>
            </a:r>
            <a:endParaRPr sz="1400">
              <a:solidFill>
                <a:srgbClr val="7F7F7F"/>
              </a:solidFill>
              <a:latin typeface="Quattrocento Sans"/>
              <a:ea typeface="Quattrocento Sans"/>
              <a:cs typeface="Quattrocento Sans"/>
              <a:sym typeface="Quattrocento Sans"/>
            </a:endParaRPr>
          </a:p>
        </p:txBody>
      </p:sp>
      <p:sp>
        <p:nvSpPr>
          <p:cNvPr id="803" name="Google Shape;803;p46"/>
          <p:cNvSpPr txBox="1"/>
          <p:nvPr/>
        </p:nvSpPr>
        <p:spPr>
          <a:xfrm>
            <a:off x="6511350" y="621828"/>
            <a:ext cx="5245500" cy="4197300"/>
          </a:xfrm>
          <a:prstGeom prst="rect">
            <a:avLst/>
          </a:prstGeom>
          <a:noFill/>
          <a:ln>
            <a:noFill/>
          </a:ln>
        </p:spPr>
        <p:txBody>
          <a:bodyPr anchorCtr="0" anchor="t" bIns="0" lIns="0" spcFirstLastPara="1" rIns="0" wrap="square" tIns="0">
            <a:noAutofit/>
          </a:bodyPr>
          <a:lstStyle/>
          <a:p>
            <a:pPr indent="-520700" lvl="0" marL="457200" marR="0" rtl="0" algn="l">
              <a:lnSpc>
                <a:spcPct val="100000"/>
              </a:lnSpc>
              <a:spcBef>
                <a:spcPts val="0"/>
              </a:spcBef>
              <a:spcAft>
                <a:spcPts val="0"/>
              </a:spcAft>
              <a:buClr>
                <a:schemeClr val="dk1"/>
              </a:buClr>
              <a:buSzPts val="2800"/>
              <a:buFont typeface="Arial"/>
              <a:buChar char="•"/>
            </a:pPr>
            <a:r>
              <a:rPr b="0" lang="en-US" sz="2800">
                <a:solidFill>
                  <a:schemeClr val="dk1"/>
                </a:solidFill>
                <a:latin typeface="Quattrocento Sans"/>
                <a:ea typeface="Quattrocento Sans"/>
                <a:cs typeface="Quattrocento Sans"/>
                <a:sym typeface="Quattrocento Sans"/>
              </a:rPr>
              <a:t>Create an effective online marketing platform that enables versatile solutions depending on client needs</a:t>
            </a:r>
            <a:endParaRPr sz="2800"/>
          </a:p>
          <a:p>
            <a:pPr indent="-520700" lvl="0" marL="457200" marR="0" rtl="0" algn="l">
              <a:lnSpc>
                <a:spcPct val="100000"/>
              </a:lnSpc>
              <a:spcBef>
                <a:spcPts val="1000"/>
              </a:spcBef>
              <a:spcAft>
                <a:spcPts val="0"/>
              </a:spcAft>
              <a:buClr>
                <a:schemeClr val="dk1"/>
              </a:buClr>
              <a:buSzPts val="2800"/>
              <a:buFont typeface="Arial"/>
              <a:buChar char="•"/>
            </a:pPr>
            <a:r>
              <a:rPr b="0" lang="en-US" sz="2800">
                <a:solidFill>
                  <a:schemeClr val="dk1"/>
                </a:solidFill>
                <a:latin typeface="Quattrocento Sans"/>
                <a:ea typeface="Quattrocento Sans"/>
                <a:cs typeface="Quattrocento Sans"/>
                <a:sym typeface="Quattrocento Sans"/>
              </a:rPr>
              <a:t>Create database that tracks customer store credit and transaction history. It can be viewed by customers and edited by employees</a:t>
            </a:r>
            <a:endParaRPr sz="2800"/>
          </a:p>
          <a:p>
            <a:pPr indent="-520700" lvl="0" marL="457200" marR="0" rtl="0" algn="l">
              <a:lnSpc>
                <a:spcPct val="100000"/>
              </a:lnSpc>
              <a:spcBef>
                <a:spcPts val="1000"/>
              </a:spcBef>
              <a:spcAft>
                <a:spcPts val="0"/>
              </a:spcAft>
              <a:buClr>
                <a:schemeClr val="dk1"/>
              </a:buClr>
              <a:buSzPts val="2800"/>
              <a:buFont typeface="Arial"/>
              <a:buChar char="•"/>
            </a:pPr>
            <a:r>
              <a:rPr b="0" lang="en-US" sz="2800">
                <a:solidFill>
                  <a:schemeClr val="dk1"/>
                </a:solidFill>
                <a:latin typeface="Quattrocento Sans"/>
                <a:ea typeface="Quattrocento Sans"/>
                <a:cs typeface="Quattrocento Sans"/>
                <a:sym typeface="Quattrocento Sans"/>
              </a:rPr>
              <a:t>Create database that tracks inventory of MTG cards</a:t>
            </a:r>
            <a:endParaRPr sz="2800"/>
          </a:p>
          <a:p>
            <a:pPr indent="-304800" lvl="0" marL="457200" marR="0" rtl="0" algn="l">
              <a:lnSpc>
                <a:spcPct val="100000"/>
              </a:lnSpc>
              <a:spcBef>
                <a:spcPts val="1000"/>
              </a:spcBef>
              <a:spcAft>
                <a:spcPts val="0"/>
              </a:spcAft>
              <a:buClr>
                <a:schemeClr val="dk1"/>
              </a:buClr>
              <a:buSzPts val="2400"/>
              <a:buFont typeface="Arial"/>
              <a:buNone/>
            </a:pPr>
            <a:r>
              <a:t/>
            </a:r>
            <a:endParaRPr b="1" sz="240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