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2" r:id="rId5"/>
    <p:sldId id="296" r:id="rId6"/>
    <p:sldId id="297" r:id="rId7"/>
    <p:sldId id="298" r:id="rId8"/>
    <p:sldId id="299" r:id="rId9"/>
    <p:sldId id="300" r:id="rId10"/>
    <p:sldId id="302" r:id="rId11"/>
    <p:sldId id="294" r:id="rId12"/>
    <p:sldId id="288" r:id="rId13"/>
    <p:sldId id="301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53C79-C6AA-4AA8-B74F-F9010DA38C39}" v="548" dt="2023-03-24T08:23:24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429" autoAdjust="0"/>
  </p:normalViewPr>
  <p:slideViewPr>
    <p:cSldViewPr snapToGrid="0" showGuides="1">
      <p:cViewPr varScale="1">
        <p:scale>
          <a:sx n="99" d="100"/>
          <a:sy n="99" d="100"/>
        </p:scale>
        <p:origin x="1032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lepacki" userId="fc03c110-82bc-493a-8397-c7a51134d833" providerId="ADAL" clId="{53A53C79-C6AA-4AA8-B74F-F9010DA38C39}"/>
    <pc:docChg chg="undo custSel addSld delSld modSld">
      <pc:chgData name="Daniel Klepacki" userId="fc03c110-82bc-493a-8397-c7a51134d833" providerId="ADAL" clId="{53A53C79-C6AA-4AA8-B74F-F9010DA38C39}" dt="2023-03-24T08:26:03.823" v="3050" actId="47"/>
      <pc:docMkLst>
        <pc:docMk/>
      </pc:docMkLst>
      <pc:sldChg chg="del">
        <pc:chgData name="Daniel Klepacki" userId="fc03c110-82bc-493a-8397-c7a51134d833" providerId="ADAL" clId="{53A53C79-C6AA-4AA8-B74F-F9010DA38C39}" dt="2023-03-22T21:29:11.981" v="2044" actId="47"/>
        <pc:sldMkLst>
          <pc:docMk/>
          <pc:sldMk cId="2775535166" sldId="275"/>
        </pc:sldMkLst>
      </pc:sldChg>
      <pc:sldChg chg="del">
        <pc:chgData name="Daniel Klepacki" userId="fc03c110-82bc-493a-8397-c7a51134d833" providerId="ADAL" clId="{53A53C79-C6AA-4AA8-B74F-F9010DA38C39}" dt="2023-03-22T21:29:13.061" v="2045" actId="47"/>
        <pc:sldMkLst>
          <pc:docMk/>
          <pc:sldMk cId="77554804" sldId="276"/>
        </pc:sldMkLst>
      </pc:sldChg>
      <pc:sldChg chg="del">
        <pc:chgData name="Daniel Klepacki" userId="fc03c110-82bc-493a-8397-c7a51134d833" providerId="ADAL" clId="{53A53C79-C6AA-4AA8-B74F-F9010DA38C39}" dt="2023-03-22T21:29:14.486" v="2046" actId="47"/>
        <pc:sldMkLst>
          <pc:docMk/>
          <pc:sldMk cId="2478079616" sldId="277"/>
        </pc:sldMkLst>
      </pc:sldChg>
      <pc:sldChg chg="del">
        <pc:chgData name="Daniel Klepacki" userId="fc03c110-82bc-493a-8397-c7a51134d833" providerId="ADAL" clId="{53A53C79-C6AA-4AA8-B74F-F9010DA38C39}" dt="2023-03-22T21:29:15.634" v="2047" actId="47"/>
        <pc:sldMkLst>
          <pc:docMk/>
          <pc:sldMk cId="1640288181" sldId="278"/>
        </pc:sldMkLst>
      </pc:sldChg>
      <pc:sldChg chg="del">
        <pc:chgData name="Daniel Klepacki" userId="fc03c110-82bc-493a-8397-c7a51134d833" providerId="ADAL" clId="{53A53C79-C6AA-4AA8-B74F-F9010DA38C39}" dt="2023-03-22T21:29:16.648" v="2048" actId="47"/>
        <pc:sldMkLst>
          <pc:docMk/>
          <pc:sldMk cId="1246021298" sldId="279"/>
        </pc:sldMkLst>
      </pc:sldChg>
      <pc:sldChg chg="del">
        <pc:chgData name="Daniel Klepacki" userId="fc03c110-82bc-493a-8397-c7a51134d833" providerId="ADAL" clId="{53A53C79-C6AA-4AA8-B74F-F9010DA38C39}" dt="2023-03-22T21:29:30.465" v="2049" actId="47"/>
        <pc:sldMkLst>
          <pc:docMk/>
          <pc:sldMk cId="2107888131" sldId="281"/>
        </pc:sldMkLst>
      </pc:sldChg>
      <pc:sldChg chg="del">
        <pc:chgData name="Daniel Klepacki" userId="fc03c110-82bc-493a-8397-c7a51134d833" providerId="ADAL" clId="{53A53C79-C6AA-4AA8-B74F-F9010DA38C39}" dt="2023-03-22T21:29:34.666" v="2050" actId="47"/>
        <pc:sldMkLst>
          <pc:docMk/>
          <pc:sldMk cId="3157109385" sldId="282"/>
        </pc:sldMkLst>
      </pc:sldChg>
      <pc:sldChg chg="del">
        <pc:chgData name="Daniel Klepacki" userId="fc03c110-82bc-493a-8397-c7a51134d833" providerId="ADAL" clId="{53A53C79-C6AA-4AA8-B74F-F9010DA38C39}" dt="2023-03-22T21:29:37.194" v="2051" actId="47"/>
        <pc:sldMkLst>
          <pc:docMk/>
          <pc:sldMk cId="2517140333" sldId="283"/>
        </pc:sldMkLst>
      </pc:sldChg>
      <pc:sldChg chg="del">
        <pc:chgData name="Daniel Klepacki" userId="fc03c110-82bc-493a-8397-c7a51134d833" providerId="ADAL" clId="{53A53C79-C6AA-4AA8-B74F-F9010DA38C39}" dt="2023-03-22T21:29:43.302" v="2052" actId="47"/>
        <pc:sldMkLst>
          <pc:docMk/>
          <pc:sldMk cId="2624021206" sldId="284"/>
        </pc:sldMkLst>
      </pc:sldChg>
      <pc:sldChg chg="del">
        <pc:chgData name="Daniel Klepacki" userId="fc03c110-82bc-493a-8397-c7a51134d833" providerId="ADAL" clId="{53A53C79-C6AA-4AA8-B74F-F9010DA38C39}" dt="2023-03-22T21:29:45.192" v="2053" actId="47"/>
        <pc:sldMkLst>
          <pc:docMk/>
          <pc:sldMk cId="3760906987" sldId="285"/>
        </pc:sldMkLst>
      </pc:sldChg>
      <pc:sldChg chg="addSp delSp modSp mod">
        <pc:chgData name="Daniel Klepacki" userId="fc03c110-82bc-493a-8397-c7a51134d833" providerId="ADAL" clId="{53A53C79-C6AA-4AA8-B74F-F9010DA38C39}" dt="2023-03-22T21:52:41.702" v="2694" actId="1076"/>
        <pc:sldMkLst>
          <pc:docMk/>
          <pc:sldMk cId="4157533387" sldId="288"/>
        </pc:sldMkLst>
        <pc:spChg chg="add del">
          <ac:chgData name="Daniel Klepacki" userId="fc03c110-82bc-493a-8397-c7a51134d833" providerId="ADAL" clId="{53A53C79-C6AA-4AA8-B74F-F9010DA38C39}" dt="2023-03-22T21:36:50.827" v="2286" actId="22"/>
          <ac:spMkLst>
            <pc:docMk/>
            <pc:sldMk cId="4157533387" sldId="288"/>
            <ac:spMk id="3" creationId="{5C174DB3-A480-487D-DC1B-75A0A43D2C13}"/>
          </ac:spMkLst>
        </pc:spChg>
        <pc:spChg chg="del">
          <ac:chgData name="Daniel Klepacki" userId="fc03c110-82bc-493a-8397-c7a51134d833" providerId="ADAL" clId="{53A53C79-C6AA-4AA8-B74F-F9010DA38C39}" dt="2023-03-22T21:38:44.374" v="2335" actId="478"/>
          <ac:spMkLst>
            <pc:docMk/>
            <pc:sldMk cId="4157533387" sldId="288"/>
            <ac:spMk id="4" creationId="{B7838384-8691-DBBE-0A1A-DAFAC40B948F}"/>
          </ac:spMkLst>
        </pc:spChg>
        <pc:spChg chg="mod">
          <ac:chgData name="Daniel Klepacki" userId="fc03c110-82bc-493a-8397-c7a51134d833" providerId="ADAL" clId="{53A53C79-C6AA-4AA8-B74F-F9010DA38C39}" dt="2023-03-22T21:33:30.221" v="2282" actId="20577"/>
          <ac:spMkLst>
            <pc:docMk/>
            <pc:sldMk cId="4157533387" sldId="288"/>
            <ac:spMk id="6" creationId="{4EFA9173-F892-5C7D-99AF-4C5FFB1532B4}"/>
          </ac:spMkLst>
        </pc:spChg>
        <pc:spChg chg="add mod">
          <ac:chgData name="Daniel Klepacki" userId="fc03c110-82bc-493a-8397-c7a51134d833" providerId="ADAL" clId="{53A53C79-C6AA-4AA8-B74F-F9010DA38C39}" dt="2023-03-22T21:38:02.964" v="2334" actId="20577"/>
          <ac:spMkLst>
            <pc:docMk/>
            <pc:sldMk cId="4157533387" sldId="288"/>
            <ac:spMk id="7" creationId="{53F83ACC-C1E6-842D-34B4-6488111E6824}"/>
          </ac:spMkLst>
        </pc:spChg>
        <pc:spChg chg="mod">
          <ac:chgData name="Daniel Klepacki" userId="fc03c110-82bc-493a-8397-c7a51134d833" providerId="ADAL" clId="{53A53C79-C6AA-4AA8-B74F-F9010DA38C39}" dt="2023-03-22T21:36:38.009" v="2284"/>
          <ac:spMkLst>
            <pc:docMk/>
            <pc:sldMk cId="4157533387" sldId="288"/>
            <ac:spMk id="29" creationId="{52FD53DB-CD39-2575-F8BA-63488E81091E}"/>
          </ac:spMkLst>
        </pc:spChg>
        <pc:picChg chg="add mod">
          <ac:chgData name="Daniel Klepacki" userId="fc03c110-82bc-493a-8397-c7a51134d833" providerId="ADAL" clId="{53A53C79-C6AA-4AA8-B74F-F9010DA38C39}" dt="2023-03-22T21:52:41.702" v="2694" actId="1076"/>
          <ac:picMkLst>
            <pc:docMk/>
            <pc:sldMk cId="4157533387" sldId="288"/>
            <ac:picMk id="10" creationId="{B1EFC99C-F3AE-AD57-619D-1D05172455B8}"/>
          </ac:picMkLst>
        </pc:picChg>
        <pc:picChg chg="mod">
          <ac:chgData name="Daniel Klepacki" userId="fc03c110-82bc-493a-8397-c7a51134d833" providerId="ADAL" clId="{53A53C79-C6AA-4AA8-B74F-F9010DA38C39}" dt="2023-03-22T21:33:22.732" v="2258" actId="1076"/>
          <ac:picMkLst>
            <pc:docMk/>
            <pc:sldMk cId="4157533387" sldId="288"/>
            <ac:picMk id="38" creationId="{4162880A-4A88-ED9F-357E-65638ED8BB0C}"/>
          </ac:picMkLst>
        </pc:picChg>
      </pc:sldChg>
      <pc:sldChg chg="modSp mod">
        <pc:chgData name="Daniel Klepacki" userId="fc03c110-82bc-493a-8397-c7a51134d833" providerId="ADAL" clId="{53A53C79-C6AA-4AA8-B74F-F9010DA38C39}" dt="2023-03-22T21:32:42.088" v="2255" actId="20577"/>
        <pc:sldMkLst>
          <pc:docMk/>
          <pc:sldMk cId="529279411" sldId="289"/>
        </pc:sldMkLst>
        <pc:spChg chg="mod">
          <ac:chgData name="Daniel Klepacki" userId="fc03c110-82bc-493a-8397-c7a51134d833" providerId="ADAL" clId="{53A53C79-C6AA-4AA8-B74F-F9010DA38C39}" dt="2023-03-22T21:31:34.858" v="2187" actId="20577"/>
          <ac:spMkLst>
            <pc:docMk/>
            <pc:sldMk cId="529279411" sldId="289"/>
            <ac:spMk id="24" creationId="{AD2C8D04-263D-9589-1CFF-A5968D7C33D7}"/>
          </ac:spMkLst>
        </pc:spChg>
        <pc:spChg chg="mod">
          <ac:chgData name="Daniel Klepacki" userId="fc03c110-82bc-493a-8397-c7a51134d833" providerId="ADAL" clId="{53A53C79-C6AA-4AA8-B74F-F9010DA38C39}" dt="2023-03-22T21:32:42.088" v="2255" actId="20577"/>
          <ac:spMkLst>
            <pc:docMk/>
            <pc:sldMk cId="529279411" sldId="289"/>
            <ac:spMk id="25" creationId="{B993E4D5-4AD0-4740-096D-6822944C8FF6}"/>
          </ac:spMkLst>
        </pc:spChg>
      </pc:sldChg>
      <pc:sldChg chg="del">
        <pc:chgData name="Daniel Klepacki" userId="fc03c110-82bc-493a-8397-c7a51134d833" providerId="ADAL" clId="{53A53C79-C6AA-4AA8-B74F-F9010DA38C39}" dt="2023-03-22T21:29:46.302" v="2054" actId="47"/>
        <pc:sldMkLst>
          <pc:docMk/>
          <pc:sldMk cId="4182148033" sldId="293"/>
        </pc:sldMkLst>
      </pc:sldChg>
      <pc:sldChg chg="addSp delSp modSp mod">
        <pc:chgData name="Daniel Klepacki" userId="fc03c110-82bc-493a-8397-c7a51134d833" providerId="ADAL" clId="{53A53C79-C6AA-4AA8-B74F-F9010DA38C39}" dt="2023-03-22T21:53:23.406" v="2708" actId="1038"/>
        <pc:sldMkLst>
          <pc:docMk/>
          <pc:sldMk cId="32955924" sldId="294"/>
        </pc:sldMkLst>
        <pc:spChg chg="del">
          <ac:chgData name="Daniel Klepacki" userId="fc03c110-82bc-493a-8397-c7a51134d833" providerId="ADAL" clId="{53A53C79-C6AA-4AA8-B74F-F9010DA38C39}" dt="2023-03-22T21:31:07.064" v="2180" actId="478"/>
          <ac:spMkLst>
            <pc:docMk/>
            <pc:sldMk cId="32955924" sldId="294"/>
            <ac:spMk id="4" creationId="{03A6B6FB-DEBA-00AA-0812-B47A64FF054A}"/>
          </ac:spMkLst>
        </pc:spChg>
        <pc:spChg chg="mod">
          <ac:chgData name="Daniel Klepacki" userId="fc03c110-82bc-493a-8397-c7a51134d833" providerId="ADAL" clId="{53A53C79-C6AA-4AA8-B74F-F9010DA38C39}" dt="2023-03-22T21:30:41.473" v="2142" actId="20577"/>
          <ac:spMkLst>
            <pc:docMk/>
            <pc:sldMk cId="32955924" sldId="294"/>
            <ac:spMk id="6" creationId="{613663CA-BA5A-41E7-1FBE-D38846DFEF75}"/>
          </ac:spMkLst>
        </pc:spChg>
        <pc:spChg chg="mod">
          <ac:chgData name="Daniel Klepacki" userId="fc03c110-82bc-493a-8397-c7a51134d833" providerId="ADAL" clId="{53A53C79-C6AA-4AA8-B74F-F9010DA38C39}" dt="2023-03-22T21:31:00.088" v="2179" actId="20577"/>
          <ac:spMkLst>
            <pc:docMk/>
            <pc:sldMk cId="32955924" sldId="294"/>
            <ac:spMk id="11" creationId="{02CEC6EF-006F-693B-5D79-47FD797CB22B}"/>
          </ac:spMkLst>
        </pc:spChg>
        <pc:picChg chg="add del mod">
          <ac:chgData name="Daniel Klepacki" userId="fc03c110-82bc-493a-8397-c7a51134d833" providerId="ADAL" clId="{53A53C79-C6AA-4AA8-B74F-F9010DA38C39}" dt="2023-03-22T21:53:09.386" v="2695" actId="478"/>
          <ac:picMkLst>
            <pc:docMk/>
            <pc:sldMk cId="32955924" sldId="294"/>
            <ac:picMk id="3" creationId="{E81185A4-C346-D3EE-FEFC-40FE12A9C7C5}"/>
          </ac:picMkLst>
        </pc:picChg>
        <pc:picChg chg="add mod">
          <ac:chgData name="Daniel Klepacki" userId="fc03c110-82bc-493a-8397-c7a51134d833" providerId="ADAL" clId="{53A53C79-C6AA-4AA8-B74F-F9010DA38C39}" dt="2023-03-22T21:53:23.406" v="2708" actId="1038"/>
          <ac:picMkLst>
            <pc:docMk/>
            <pc:sldMk cId="32955924" sldId="294"/>
            <ac:picMk id="7" creationId="{65BD8FEB-598C-1D18-D5B1-D38B97B79564}"/>
          </ac:picMkLst>
        </pc:picChg>
      </pc:sldChg>
      <pc:sldChg chg="del">
        <pc:chgData name="Daniel Klepacki" userId="fc03c110-82bc-493a-8397-c7a51134d833" providerId="ADAL" clId="{53A53C79-C6AA-4AA8-B74F-F9010DA38C39}" dt="2023-03-22T21:29:47.737" v="2055" actId="47"/>
        <pc:sldMkLst>
          <pc:docMk/>
          <pc:sldMk cId="2519727083" sldId="295"/>
        </pc:sldMkLst>
      </pc:sldChg>
      <pc:sldChg chg="addSp modSp mod">
        <pc:chgData name="Daniel Klepacki" userId="fc03c110-82bc-493a-8397-c7a51134d833" providerId="ADAL" clId="{53A53C79-C6AA-4AA8-B74F-F9010DA38C39}" dt="2023-03-22T22:01:21.312" v="2739" actId="20577"/>
        <pc:sldMkLst>
          <pc:docMk/>
          <pc:sldMk cId="777805121" sldId="296"/>
        </pc:sldMkLst>
        <pc:spChg chg="mod">
          <ac:chgData name="Daniel Klepacki" userId="fc03c110-82bc-493a-8397-c7a51134d833" providerId="ADAL" clId="{53A53C79-C6AA-4AA8-B74F-F9010DA38C39}" dt="2023-03-22T22:01:21.312" v="2739" actId="20577"/>
          <ac:spMkLst>
            <pc:docMk/>
            <pc:sldMk cId="777805121" sldId="296"/>
            <ac:spMk id="16" creationId="{4023E6AD-24A2-DF79-F1F9-8A5A0F928DCB}"/>
          </ac:spMkLst>
        </pc:spChg>
        <pc:picChg chg="add mod">
          <ac:chgData name="Daniel Klepacki" userId="fc03c110-82bc-493a-8397-c7a51134d833" providerId="ADAL" clId="{53A53C79-C6AA-4AA8-B74F-F9010DA38C39}" dt="2023-03-22T22:00:57.338" v="2723" actId="1076"/>
          <ac:picMkLst>
            <pc:docMk/>
            <pc:sldMk cId="777805121" sldId="296"/>
            <ac:picMk id="21" creationId="{F8938E40-5FDD-0F00-3359-6AFF686E5E74}"/>
          </ac:picMkLst>
        </pc:picChg>
      </pc:sldChg>
      <pc:sldChg chg="del">
        <pc:chgData name="Daniel Klepacki" userId="fc03c110-82bc-493a-8397-c7a51134d833" providerId="ADAL" clId="{53A53C79-C6AA-4AA8-B74F-F9010DA38C39}" dt="2023-03-22T20:16:44.472" v="0" actId="47"/>
        <pc:sldMkLst>
          <pc:docMk/>
          <pc:sldMk cId="1399506398" sldId="298"/>
        </pc:sldMkLst>
      </pc:sldChg>
      <pc:sldChg chg="addSp modSp add mod modNotesTx">
        <pc:chgData name="Daniel Klepacki" userId="fc03c110-82bc-493a-8397-c7a51134d833" providerId="ADAL" clId="{53A53C79-C6AA-4AA8-B74F-F9010DA38C39}" dt="2023-03-22T20:24:17.416" v="934" actId="14100"/>
        <pc:sldMkLst>
          <pc:docMk/>
          <pc:sldMk cId="3621544270" sldId="298"/>
        </pc:sldMkLst>
        <pc:spChg chg="mod">
          <ac:chgData name="Daniel Klepacki" userId="fc03c110-82bc-493a-8397-c7a51134d833" providerId="ADAL" clId="{53A53C79-C6AA-4AA8-B74F-F9010DA38C39}" dt="2023-03-22T20:16:56.854" v="37" actId="20577"/>
          <ac:spMkLst>
            <pc:docMk/>
            <pc:sldMk cId="3621544270" sldId="298"/>
            <ac:spMk id="6" creationId="{F808F9A6-0E58-7E35-D04C-73B2E1BF9E71}"/>
          </ac:spMkLst>
        </pc:spChg>
        <pc:spChg chg="mod">
          <ac:chgData name="Daniel Klepacki" userId="fc03c110-82bc-493a-8397-c7a51134d833" providerId="ADAL" clId="{53A53C79-C6AA-4AA8-B74F-F9010DA38C39}" dt="2023-03-22T20:24:11.383" v="932" actId="14100"/>
          <ac:spMkLst>
            <pc:docMk/>
            <pc:sldMk cId="3621544270" sldId="298"/>
            <ac:spMk id="12" creationId="{934C51ED-03CD-A58B-B4F8-A5258B222118}"/>
          </ac:spMkLst>
        </pc:spChg>
        <pc:picChg chg="add mod">
          <ac:chgData name="Daniel Klepacki" userId="fc03c110-82bc-493a-8397-c7a51134d833" providerId="ADAL" clId="{53A53C79-C6AA-4AA8-B74F-F9010DA38C39}" dt="2023-03-22T20:24:17.416" v="934" actId="14100"/>
          <ac:picMkLst>
            <pc:docMk/>
            <pc:sldMk cId="3621544270" sldId="298"/>
            <ac:picMk id="3" creationId="{5AD9C6D4-E237-3747-9F48-368A7E52FD31}"/>
          </ac:picMkLst>
        </pc:picChg>
      </pc:sldChg>
      <pc:sldChg chg="addSp delSp modSp add mod modNotesTx">
        <pc:chgData name="Daniel Klepacki" userId="fc03c110-82bc-493a-8397-c7a51134d833" providerId="ADAL" clId="{53A53C79-C6AA-4AA8-B74F-F9010DA38C39}" dt="2023-03-22T20:32:13.237" v="1648" actId="20577"/>
        <pc:sldMkLst>
          <pc:docMk/>
          <pc:sldMk cId="3263445790" sldId="299"/>
        </pc:sldMkLst>
        <pc:spChg chg="mod">
          <ac:chgData name="Daniel Klepacki" userId="fc03c110-82bc-493a-8397-c7a51134d833" providerId="ADAL" clId="{53A53C79-C6AA-4AA8-B74F-F9010DA38C39}" dt="2023-03-22T20:32:13.237" v="1648" actId="20577"/>
          <ac:spMkLst>
            <pc:docMk/>
            <pc:sldMk cId="3263445790" sldId="299"/>
            <ac:spMk id="6" creationId="{F808F9A6-0E58-7E35-D04C-73B2E1BF9E71}"/>
          </ac:spMkLst>
        </pc:spChg>
        <pc:spChg chg="add del mod">
          <ac:chgData name="Daniel Klepacki" userId="fc03c110-82bc-493a-8397-c7a51134d833" providerId="ADAL" clId="{53A53C79-C6AA-4AA8-B74F-F9010DA38C39}" dt="2023-03-22T20:25:47.445" v="1044" actId="255"/>
          <ac:spMkLst>
            <pc:docMk/>
            <pc:sldMk cId="3263445790" sldId="299"/>
            <ac:spMk id="12" creationId="{934C51ED-03CD-A58B-B4F8-A5258B222118}"/>
          </ac:spMkLst>
        </pc:spChg>
      </pc:sldChg>
      <pc:sldChg chg="addSp modSp add mod modNotesTx">
        <pc:chgData name="Daniel Klepacki" userId="fc03c110-82bc-493a-8397-c7a51134d833" providerId="ADAL" clId="{53A53C79-C6AA-4AA8-B74F-F9010DA38C39}" dt="2023-03-22T20:34:49.723" v="2043" actId="20577"/>
        <pc:sldMkLst>
          <pc:docMk/>
          <pc:sldMk cId="3871399753" sldId="300"/>
        </pc:sldMkLst>
        <pc:spChg chg="mod">
          <ac:chgData name="Daniel Klepacki" userId="fc03c110-82bc-493a-8397-c7a51134d833" providerId="ADAL" clId="{53A53C79-C6AA-4AA8-B74F-F9010DA38C39}" dt="2023-03-22T20:32:39.375" v="1713" actId="255"/>
          <ac:spMkLst>
            <pc:docMk/>
            <pc:sldMk cId="3871399753" sldId="300"/>
            <ac:spMk id="6" creationId="{F808F9A6-0E58-7E35-D04C-73B2E1BF9E71}"/>
          </ac:spMkLst>
        </pc:spChg>
        <pc:spChg chg="mod">
          <ac:chgData name="Daniel Klepacki" userId="fc03c110-82bc-493a-8397-c7a51134d833" providerId="ADAL" clId="{53A53C79-C6AA-4AA8-B74F-F9010DA38C39}" dt="2023-03-22T20:31:30.535" v="1621" actId="255"/>
          <ac:spMkLst>
            <pc:docMk/>
            <pc:sldMk cId="3871399753" sldId="300"/>
            <ac:spMk id="12" creationId="{934C51ED-03CD-A58B-B4F8-A5258B222118}"/>
          </ac:spMkLst>
        </pc:spChg>
        <pc:picChg chg="add mod">
          <ac:chgData name="Daniel Klepacki" userId="fc03c110-82bc-493a-8397-c7a51134d833" providerId="ADAL" clId="{53A53C79-C6AA-4AA8-B74F-F9010DA38C39}" dt="2023-03-22T20:31:44.301" v="1626" actId="14100"/>
          <ac:picMkLst>
            <pc:docMk/>
            <pc:sldMk cId="3871399753" sldId="300"/>
            <ac:picMk id="3" creationId="{7126C661-5FD6-BAAF-FF48-EF3A0ECF1447}"/>
          </ac:picMkLst>
        </pc:picChg>
      </pc:sldChg>
      <pc:sldChg chg="add del">
        <pc:chgData name="Daniel Klepacki" userId="fc03c110-82bc-493a-8397-c7a51134d833" providerId="ADAL" clId="{53A53C79-C6AA-4AA8-B74F-F9010DA38C39}" dt="2023-03-22T20:30:31.168" v="1613"/>
        <pc:sldMkLst>
          <pc:docMk/>
          <pc:sldMk cId="4098945969" sldId="300"/>
        </pc:sldMkLst>
      </pc:sldChg>
      <pc:sldChg chg="addSp delSp modSp add mod">
        <pc:chgData name="Daniel Klepacki" userId="fc03c110-82bc-493a-8397-c7a51134d833" providerId="ADAL" clId="{53A53C79-C6AA-4AA8-B74F-F9010DA38C39}" dt="2023-03-22T21:43:30.587" v="2686" actId="20577"/>
        <pc:sldMkLst>
          <pc:docMk/>
          <pc:sldMk cId="1147964580" sldId="301"/>
        </pc:sldMkLst>
        <pc:spChg chg="mod">
          <ac:chgData name="Daniel Klepacki" userId="fc03c110-82bc-493a-8397-c7a51134d833" providerId="ADAL" clId="{53A53C79-C6AA-4AA8-B74F-F9010DA38C39}" dt="2023-03-22T21:38:54.342" v="2350" actId="20577"/>
          <ac:spMkLst>
            <pc:docMk/>
            <pc:sldMk cId="1147964580" sldId="301"/>
            <ac:spMk id="6" creationId="{F808F9A6-0E58-7E35-D04C-73B2E1BF9E71}"/>
          </ac:spMkLst>
        </pc:spChg>
        <pc:spChg chg="add del mod">
          <ac:chgData name="Daniel Klepacki" userId="fc03c110-82bc-493a-8397-c7a51134d833" providerId="ADAL" clId="{53A53C79-C6AA-4AA8-B74F-F9010DA38C39}" dt="2023-03-22T21:43:30.587" v="2686" actId="20577"/>
          <ac:spMkLst>
            <pc:docMk/>
            <pc:sldMk cId="1147964580" sldId="301"/>
            <ac:spMk id="12" creationId="{934C51ED-03CD-A58B-B4F8-A5258B222118}"/>
          </ac:spMkLst>
        </pc:spChg>
      </pc:sldChg>
      <pc:sldChg chg="addSp delSp modSp new mod modClrScheme chgLayout">
        <pc:chgData name="Daniel Klepacki" userId="fc03c110-82bc-493a-8397-c7a51134d833" providerId="ADAL" clId="{53A53C79-C6AA-4AA8-B74F-F9010DA38C39}" dt="2023-03-24T08:19:53.816" v="2839" actId="20577"/>
        <pc:sldMkLst>
          <pc:docMk/>
          <pc:sldMk cId="1496564306" sldId="302"/>
        </pc:sldMkLst>
        <pc:spChg chg="del mod ord">
          <ac:chgData name="Daniel Klepacki" userId="fc03c110-82bc-493a-8397-c7a51134d833" providerId="ADAL" clId="{53A53C79-C6AA-4AA8-B74F-F9010DA38C39}" dt="2023-03-22T21:53:45.774" v="2710" actId="700"/>
          <ac:spMkLst>
            <pc:docMk/>
            <pc:sldMk cId="1496564306" sldId="302"/>
            <ac:spMk id="2" creationId="{ECAD9A04-1167-2928-F275-547B586D3078}"/>
          </ac:spMkLst>
        </pc:spChg>
        <pc:spChg chg="del">
          <ac:chgData name="Daniel Klepacki" userId="fc03c110-82bc-493a-8397-c7a51134d833" providerId="ADAL" clId="{53A53C79-C6AA-4AA8-B74F-F9010DA38C39}" dt="2023-03-22T21:53:45.774" v="2710" actId="700"/>
          <ac:spMkLst>
            <pc:docMk/>
            <pc:sldMk cId="1496564306" sldId="302"/>
            <ac:spMk id="3" creationId="{6FB44F6E-A1EC-2F78-1FED-973D6AE94F73}"/>
          </ac:spMkLst>
        </pc:spChg>
        <pc:spChg chg="mod ord">
          <ac:chgData name="Daniel Klepacki" userId="fc03c110-82bc-493a-8397-c7a51134d833" providerId="ADAL" clId="{53A53C79-C6AA-4AA8-B74F-F9010DA38C39}" dt="2023-03-22T21:54:08.565" v="2716" actId="700"/>
          <ac:spMkLst>
            <pc:docMk/>
            <pc:sldMk cId="1496564306" sldId="302"/>
            <ac:spMk id="4" creationId="{247D38B3-925A-47BE-4AEC-7ACDD57B84EE}"/>
          </ac:spMkLst>
        </pc:spChg>
        <pc:spChg chg="add mod ord">
          <ac:chgData name="Daniel Klepacki" userId="fc03c110-82bc-493a-8397-c7a51134d833" providerId="ADAL" clId="{53A53C79-C6AA-4AA8-B74F-F9010DA38C39}" dt="2023-03-22T21:54:08.565" v="2716" actId="700"/>
          <ac:spMkLst>
            <pc:docMk/>
            <pc:sldMk cId="1496564306" sldId="302"/>
            <ac:spMk id="5" creationId="{D1758947-5E81-989B-C661-1327082D905F}"/>
          </ac:spMkLst>
        </pc:spChg>
        <pc:spChg chg="add del mod ord">
          <ac:chgData name="Daniel Klepacki" userId="fc03c110-82bc-493a-8397-c7a51134d833" providerId="ADAL" clId="{53A53C79-C6AA-4AA8-B74F-F9010DA38C39}" dt="2023-03-22T21:53:58.155" v="2715" actId="700"/>
          <ac:spMkLst>
            <pc:docMk/>
            <pc:sldMk cId="1496564306" sldId="302"/>
            <ac:spMk id="6" creationId="{7B587C1E-0665-CCBB-A347-66C71A1CB34C}"/>
          </ac:spMkLst>
        </pc:spChg>
        <pc:spChg chg="add del mod ord">
          <ac:chgData name="Daniel Klepacki" userId="fc03c110-82bc-493a-8397-c7a51134d833" providerId="ADAL" clId="{53A53C79-C6AA-4AA8-B74F-F9010DA38C39}" dt="2023-03-22T21:54:08.565" v="2716" actId="700"/>
          <ac:spMkLst>
            <pc:docMk/>
            <pc:sldMk cId="1496564306" sldId="302"/>
            <ac:spMk id="7" creationId="{DFA6A3A5-CBFD-56D0-7E2A-A4F007F99456}"/>
          </ac:spMkLst>
        </pc:spChg>
        <pc:spChg chg="add del mod ord">
          <ac:chgData name="Daniel Klepacki" userId="fc03c110-82bc-493a-8397-c7a51134d833" providerId="ADAL" clId="{53A53C79-C6AA-4AA8-B74F-F9010DA38C39}" dt="2023-03-22T21:54:08.565" v="2716" actId="700"/>
          <ac:spMkLst>
            <pc:docMk/>
            <pc:sldMk cId="1496564306" sldId="302"/>
            <ac:spMk id="8" creationId="{8B2A37E0-D52F-F7F9-9A2D-8885A1B7AE0A}"/>
          </ac:spMkLst>
        </pc:spChg>
        <pc:spChg chg="add mod ord">
          <ac:chgData name="Daniel Klepacki" userId="fc03c110-82bc-493a-8397-c7a51134d833" providerId="ADAL" clId="{53A53C79-C6AA-4AA8-B74F-F9010DA38C39}" dt="2023-03-24T08:19:53.816" v="2839" actId="20577"/>
          <ac:spMkLst>
            <pc:docMk/>
            <pc:sldMk cId="1496564306" sldId="302"/>
            <ac:spMk id="9" creationId="{3D0EC778-5013-C38F-F3B4-7A7DDBAA392A}"/>
          </ac:spMkLst>
        </pc:spChg>
        <pc:spChg chg="add mod ord">
          <ac:chgData name="Daniel Klepacki" userId="fc03c110-82bc-493a-8397-c7a51134d833" providerId="ADAL" clId="{53A53C79-C6AA-4AA8-B74F-F9010DA38C39}" dt="2023-03-22T21:54:08.565" v="2716" actId="700"/>
          <ac:spMkLst>
            <pc:docMk/>
            <pc:sldMk cId="1496564306" sldId="302"/>
            <ac:spMk id="10" creationId="{B9DAEB1C-E537-ACAC-DD88-5045F77DCB6A}"/>
          </ac:spMkLst>
        </pc:spChg>
      </pc:sldChg>
      <pc:sldChg chg="addSp delSp modSp new del mod modClrScheme chgLayout">
        <pc:chgData name="Daniel Klepacki" userId="fc03c110-82bc-493a-8397-c7a51134d833" providerId="ADAL" clId="{53A53C79-C6AA-4AA8-B74F-F9010DA38C39}" dt="2023-03-24T08:22:08.141" v="2876" actId="47"/>
        <pc:sldMkLst>
          <pc:docMk/>
          <pc:sldMk cId="2922180826" sldId="303"/>
        </pc:sldMkLst>
        <pc:spChg chg="del mod ord">
          <ac:chgData name="Daniel Klepacki" userId="fc03c110-82bc-493a-8397-c7a51134d833" providerId="ADAL" clId="{53A53C79-C6AA-4AA8-B74F-F9010DA38C39}" dt="2023-03-24T08:21:41.207" v="2841" actId="700"/>
          <ac:spMkLst>
            <pc:docMk/>
            <pc:sldMk cId="2922180826" sldId="303"/>
            <ac:spMk id="2" creationId="{74A892D2-851C-1F16-6EC7-D2A58B7E2C2E}"/>
          </ac:spMkLst>
        </pc:spChg>
        <pc:spChg chg="del">
          <ac:chgData name="Daniel Klepacki" userId="fc03c110-82bc-493a-8397-c7a51134d833" providerId="ADAL" clId="{53A53C79-C6AA-4AA8-B74F-F9010DA38C39}" dt="2023-03-24T08:21:41.207" v="2841" actId="700"/>
          <ac:spMkLst>
            <pc:docMk/>
            <pc:sldMk cId="2922180826" sldId="303"/>
            <ac:spMk id="3" creationId="{4D68650D-353A-B740-A5D6-C8B2DC6491CB}"/>
          </ac:spMkLst>
        </pc:spChg>
        <pc:spChg chg="del">
          <ac:chgData name="Daniel Klepacki" userId="fc03c110-82bc-493a-8397-c7a51134d833" providerId="ADAL" clId="{53A53C79-C6AA-4AA8-B74F-F9010DA38C39}" dt="2023-03-24T08:21:41.207" v="2841" actId="700"/>
          <ac:spMkLst>
            <pc:docMk/>
            <pc:sldMk cId="2922180826" sldId="303"/>
            <ac:spMk id="4" creationId="{78FDABAC-77E6-C28E-99D7-A1F64C87F1F6}"/>
          </ac:spMkLst>
        </pc:spChg>
        <pc:spChg chg="del">
          <ac:chgData name="Daniel Klepacki" userId="fc03c110-82bc-493a-8397-c7a51134d833" providerId="ADAL" clId="{53A53C79-C6AA-4AA8-B74F-F9010DA38C39}" dt="2023-03-24T08:21:41.207" v="2841" actId="700"/>
          <ac:spMkLst>
            <pc:docMk/>
            <pc:sldMk cId="2922180826" sldId="303"/>
            <ac:spMk id="5" creationId="{37293FDE-129F-7B0A-CBD3-EADD67F7E9B2}"/>
          </ac:spMkLst>
        </pc:spChg>
        <pc:spChg chg="del">
          <ac:chgData name="Daniel Klepacki" userId="fc03c110-82bc-493a-8397-c7a51134d833" providerId="ADAL" clId="{53A53C79-C6AA-4AA8-B74F-F9010DA38C39}" dt="2023-03-24T08:21:41.207" v="2841" actId="700"/>
          <ac:spMkLst>
            <pc:docMk/>
            <pc:sldMk cId="2922180826" sldId="303"/>
            <ac:spMk id="6" creationId="{7409A400-628A-E157-40E6-1B12BF8B8F5B}"/>
          </ac:spMkLst>
        </pc:spChg>
        <pc:spChg chg="del mod ord">
          <ac:chgData name="Daniel Klepacki" userId="fc03c110-82bc-493a-8397-c7a51134d833" providerId="ADAL" clId="{53A53C79-C6AA-4AA8-B74F-F9010DA38C39}" dt="2023-03-24T08:21:41.207" v="2841" actId="700"/>
          <ac:spMkLst>
            <pc:docMk/>
            <pc:sldMk cId="2922180826" sldId="303"/>
            <ac:spMk id="7" creationId="{6404E8CE-F099-5EEE-8417-F5AE37F8E41E}"/>
          </ac:spMkLst>
        </pc:spChg>
        <pc:spChg chg="add mod ord">
          <ac:chgData name="Daniel Klepacki" userId="fc03c110-82bc-493a-8397-c7a51134d833" providerId="ADAL" clId="{53A53C79-C6AA-4AA8-B74F-F9010DA38C39}" dt="2023-03-24T08:21:52.967" v="2874" actId="20577"/>
          <ac:spMkLst>
            <pc:docMk/>
            <pc:sldMk cId="2922180826" sldId="303"/>
            <ac:spMk id="8" creationId="{1D485066-B887-9E35-8589-E7A200E08905}"/>
          </ac:spMkLst>
        </pc:spChg>
        <pc:spChg chg="add mod ord">
          <ac:chgData name="Daniel Klepacki" userId="fc03c110-82bc-493a-8397-c7a51134d833" providerId="ADAL" clId="{53A53C79-C6AA-4AA8-B74F-F9010DA38C39}" dt="2023-03-24T08:21:41.207" v="2841" actId="700"/>
          <ac:spMkLst>
            <pc:docMk/>
            <pc:sldMk cId="2922180826" sldId="303"/>
            <ac:spMk id="9" creationId="{95E5A001-1EAA-D096-53EE-1B235EA83773}"/>
          </ac:spMkLst>
        </pc:spChg>
      </pc:sldChg>
      <pc:sldChg chg="modSp add del mod">
        <pc:chgData name="Daniel Klepacki" userId="fc03c110-82bc-493a-8397-c7a51134d833" providerId="ADAL" clId="{53A53C79-C6AA-4AA8-B74F-F9010DA38C39}" dt="2023-03-24T08:26:03.823" v="3050" actId="47"/>
        <pc:sldMkLst>
          <pc:docMk/>
          <pc:sldMk cId="3169971021" sldId="303"/>
        </pc:sldMkLst>
        <pc:spChg chg="mod">
          <ac:chgData name="Daniel Klepacki" userId="fc03c110-82bc-493a-8397-c7a51134d833" providerId="ADAL" clId="{53A53C79-C6AA-4AA8-B74F-F9010DA38C39}" dt="2023-03-24T08:23:33.829" v="2932" actId="20577"/>
          <ac:spMkLst>
            <pc:docMk/>
            <pc:sldMk cId="3169971021" sldId="303"/>
            <ac:spMk id="6" creationId="{F808F9A6-0E58-7E35-D04C-73B2E1BF9E71}"/>
          </ac:spMkLst>
        </pc:spChg>
        <pc:spChg chg="mod">
          <ac:chgData name="Daniel Klepacki" userId="fc03c110-82bc-493a-8397-c7a51134d833" providerId="ADAL" clId="{53A53C79-C6AA-4AA8-B74F-F9010DA38C39}" dt="2023-03-24T08:24:30.265" v="3049" actId="207"/>
          <ac:spMkLst>
            <pc:docMk/>
            <pc:sldMk cId="3169971021" sldId="303"/>
            <ac:spMk id="12" creationId="{934C51ED-03CD-A58B-B4F8-A5258B222118}"/>
          </ac:spMkLst>
        </pc:spChg>
      </pc:sldChg>
      <pc:sldChg chg="modSp add del mod modNotesTx">
        <pc:chgData name="Daniel Klepacki" userId="fc03c110-82bc-493a-8397-c7a51134d833" providerId="ADAL" clId="{53A53C79-C6AA-4AA8-B74F-F9010DA38C39}" dt="2023-03-24T08:22:31.527" v="2898" actId="47"/>
        <pc:sldMkLst>
          <pc:docMk/>
          <pc:sldMk cId="3101304810" sldId="304"/>
        </pc:sldMkLst>
        <pc:spChg chg="mod">
          <ac:chgData name="Daniel Klepacki" userId="fc03c110-82bc-493a-8397-c7a51134d833" providerId="ADAL" clId="{53A53C79-C6AA-4AA8-B74F-F9010DA38C39}" dt="2023-03-24T08:22:23.144" v="2897" actId="20577"/>
          <ac:spMkLst>
            <pc:docMk/>
            <pc:sldMk cId="3101304810" sldId="304"/>
            <ac:spMk id="6" creationId="{F808F9A6-0E58-7E35-D04C-73B2E1BF9E7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8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baseline="0" dirty="0"/>
              <a:t>Łatwe wprowadzanie zmian przez </a:t>
            </a:r>
            <a:r>
              <a:rPr lang="pl-PL" baseline="0" dirty="0" err="1"/>
              <a:t>copy</a:t>
            </a:r>
            <a:r>
              <a:rPr lang="pl-PL" baseline="0" dirty="0"/>
              <a:t> </a:t>
            </a:r>
            <a:r>
              <a:rPr lang="pl-PL" baseline="0" dirty="0" err="1"/>
              <a:t>paste</a:t>
            </a:r>
            <a:r>
              <a:rPr lang="pl-PL" baseline="0" dirty="0"/>
              <a:t> i przejrzystość tego co ta zmiana robi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Nie skupianie się na </a:t>
            </a:r>
            <a:r>
              <a:rPr lang="pl-PL" baseline="0" dirty="0" err="1"/>
              <a:t>developmencie</a:t>
            </a:r>
            <a:r>
              <a:rPr lang="pl-PL" baseline="0" dirty="0"/>
              <a:t> i konstruktach języka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Czystość kodu ma pomagać szybko iterować, a nie zabierać czas na szlifowanie nazewnictwa i struktury kodu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Procesowanie danych jest wystarczająco szybkie,  model (trening i inferencja) jest wystarczająco szybki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2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Komuś się zdarzyło klepać coś w notebooku, a potem następnego dnia nie wiedzieć w jakiej kolejności komórki uruchamiały się bezbłędnie?</a:t>
            </a:r>
          </a:p>
          <a:p>
            <a:pPr marL="171450" indent="-171450">
              <a:buFontTx/>
              <a:buChar char="-"/>
            </a:pPr>
            <a:r>
              <a:rPr lang="pl-PL" dirty="0"/>
              <a:t>Łatwo użyć ponownie kawałek skryptu, wystarczy </a:t>
            </a:r>
            <a:r>
              <a:rPr lang="pl-PL" dirty="0" err="1"/>
              <a:t>wykopiować</a:t>
            </a:r>
            <a:r>
              <a:rPr lang="pl-PL" dirty="0"/>
              <a:t> kawałek do drugiego skryptu, no i nie wymaga GUI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7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KISS – super i zawsze, na tyle skomplikowane na ile być musi, na tyle proste na ile się da</a:t>
            </a:r>
          </a:p>
          <a:p>
            <a:pPr marL="171450" indent="-171450">
              <a:buFontTx/>
              <a:buChar char="-"/>
            </a:pPr>
            <a:r>
              <a:rPr lang="pl-PL" dirty="0"/>
              <a:t>DRY – nie kopiuj za dużo (generalna zasada), fajna jest zasada 3x, jeżeli masz 3 kopie tego samego kodu, to pora go wydzielić i </a:t>
            </a:r>
            <a:r>
              <a:rPr lang="pl-PL" dirty="0" err="1"/>
              <a:t>uwspólnić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YAGNI – mamy tendencje do przewidywania co się nam może przydać w przyszłości, wydaje nam się, że uda się oszczędzić mnóstwo czasu w przyszłości, jeżeli teraz poświęcimy trochę więcej czasu. W 95% przypadków nie działa.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4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KISS – najważniejszy</a:t>
            </a:r>
          </a:p>
          <a:p>
            <a:pPr marL="171450" indent="-171450">
              <a:buFontTx/>
              <a:buChar char="-"/>
            </a:pPr>
            <a:r>
              <a:rPr lang="pl-PL" dirty="0"/>
              <a:t>DRY – często lepiej coś przekopiować, żeby szybko sprawdzić, że nie ma sensu czegoś dalej robić, niż przygotować cały data </a:t>
            </a:r>
            <a:r>
              <a:rPr lang="pl-PL" dirty="0" err="1"/>
              <a:t>loader</a:t>
            </a:r>
            <a:r>
              <a:rPr lang="pl-PL" dirty="0"/>
              <a:t> pod model, który się do niczego nie nada</a:t>
            </a:r>
          </a:p>
          <a:p>
            <a:pPr marL="171450" indent="-171450">
              <a:buFontTx/>
              <a:buChar char="-"/>
            </a:pPr>
            <a:r>
              <a:rPr lang="pl-PL" dirty="0"/>
              <a:t>YAGNI – ML jest sam w sobie wystarczająco skomplikowany, nie dodawajmy tam rzeczy, które nie są potrzebne.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4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00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baseline="0" dirty="0"/>
              <a:t>Łatwe wprowadzanie zmian przez </a:t>
            </a:r>
            <a:r>
              <a:rPr lang="pl-PL" baseline="0" dirty="0" err="1"/>
              <a:t>copy</a:t>
            </a:r>
            <a:r>
              <a:rPr lang="pl-PL" baseline="0" dirty="0"/>
              <a:t> </a:t>
            </a:r>
            <a:r>
              <a:rPr lang="pl-PL" baseline="0" dirty="0" err="1"/>
              <a:t>paste</a:t>
            </a:r>
            <a:r>
              <a:rPr lang="pl-PL" baseline="0" dirty="0"/>
              <a:t> i przejrzystość tego co ta zmiana robi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Nie skupianie się na </a:t>
            </a:r>
            <a:r>
              <a:rPr lang="pl-PL" baseline="0" dirty="0" err="1"/>
              <a:t>developmencie</a:t>
            </a:r>
            <a:r>
              <a:rPr lang="pl-PL" baseline="0" dirty="0"/>
              <a:t> i konstruktach języka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Czystość kodu ma pomagać szybko iterować, a nie zabierać czas na szlifowanie nazewnictwa i struktury kodu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Procesowanie danych jest wystarczająco szybkie,  model (trening i inferencja) jest wystarczająco szybki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9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VISIO-AI/pytorch_example_classifi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ilianweng.github.io/posts/2023-03-15-prompt-engineering/" TargetMode="External"/><Relationship Id="rId5" Type="http://schemas.openxmlformats.org/officeDocument/2006/relationships/hyperlink" Target="https://chat.openai.com/chat" TargetMode="External"/><Relationship Id="rId4" Type="http://schemas.openxmlformats.org/officeDocument/2006/relationships/hyperlink" Target="https://mlconference.ai/berli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jpeg"/><Relationship Id="rId5" Type="http://schemas.openxmlformats.org/officeDocument/2006/relationships/hyperlink" Target="https://bit.ly/Vonski_FB" TargetMode="Externa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dirty="0"/>
              <a:t>Jak napisać </a:t>
            </a:r>
            <a:r>
              <a:rPr lang="pl-PL" altLang="zh-CN" strike="sngStrike" dirty="0"/>
              <a:t>dobry</a:t>
            </a:r>
            <a:r>
              <a:rPr lang="pl-PL" altLang="zh-CN" dirty="0"/>
              <a:t> przyzwoity skrypt treningowy!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pl-PL" dirty="0"/>
              <a:t>Daniel Klepacki</a:t>
            </a:r>
          </a:p>
          <a:p>
            <a:endParaRPr lang="pl-PL" dirty="0"/>
          </a:p>
          <a:p>
            <a:r>
              <a:rPr lang="pl-PL" dirty="0"/>
              <a:t>podkradnięty od </a:t>
            </a:r>
            <a:r>
              <a:rPr lang="pl-PL" dirty="0" err="1"/>
              <a:t>Christopha</a:t>
            </a:r>
            <a:r>
              <a:rPr lang="pl-PL" dirty="0"/>
              <a:t> </a:t>
            </a:r>
            <a:r>
              <a:rPr lang="pl-PL" dirty="0" err="1"/>
              <a:t>Henkelmanna</a:t>
            </a:r>
            <a:endParaRPr lang="pl-PL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75" r="2475"/>
          <a:stretch/>
        </p:blipFill>
        <p:spPr>
          <a:xfrm>
            <a:off x="6742557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08F9A6-0E58-7E35-D04C-73B2E1BF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Przydatne linki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C51ED-03CD-A58B-B4F8-A5258B222118}"/>
              </a:ext>
            </a:extLst>
          </p:cNvPr>
          <p:cNvSpPr txBox="1"/>
          <p:nvPr/>
        </p:nvSpPr>
        <p:spPr>
          <a:xfrm>
            <a:off x="464737" y="1740877"/>
            <a:ext cx="11299372" cy="33724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  <a:hlinkClick r:id="rId3"/>
              </a:rPr>
              <a:t>https://twitter.com/chenkelmann</a:t>
            </a:r>
            <a:r>
              <a:rPr lang="pl-PL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- autor kodu i oryginalnych prezentacji oraz wykładu</a:t>
            </a:r>
            <a:endParaRPr lang="pl-PL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  <a:hlinkClick r:id="rId3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  <a:hlinkClick r:id="rId3"/>
              </a:rPr>
              <a:t>https://github.com/DIVISIO-AI/pytorch_example_classifier</a:t>
            </a:r>
            <a:r>
              <a:rPr lang="pl-PL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- kod z Berlina (prezentowany podczas wykładu)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  <a:hlinkClick r:id="rId4"/>
              </a:rPr>
              <a:t>https://mlconference.ai/berlin/</a:t>
            </a:r>
            <a:r>
              <a:rPr lang="pl-PL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- konferencja, z której pochodzi pomysł i kod omawiany na wykładzie</a:t>
            </a:r>
            <a:endParaRPr lang="pl-PL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  <a:hlinkClick r:id="rId5"/>
              </a:rPr>
              <a:t>https://chat.openai.com/chat</a:t>
            </a:r>
            <a:r>
              <a:rPr lang="pl-PL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- </a:t>
            </a:r>
            <a:r>
              <a:rPr lang="pl-PL" sz="1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ChatGPT</a:t>
            </a:r>
            <a:endParaRPr lang="pl-PL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  <a:hlinkClick r:id="rId6"/>
              </a:rPr>
              <a:t>https://lilianweng.github.io/posts/2023-03-15-prompt-engineering/</a:t>
            </a:r>
            <a:r>
              <a:rPr lang="pl-PL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- fajny artykuł o </a:t>
            </a:r>
            <a:r>
              <a:rPr lang="pl-PL" sz="1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prompt</a:t>
            </a:r>
            <a:r>
              <a:rPr lang="pl-PL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engineeringu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6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Dzięki!</a:t>
            </a:r>
            <a:endParaRPr lang="en-US" dirty="0"/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pl-PL" dirty="0"/>
              <a:t>Daniel Klepacki</a:t>
            </a:r>
            <a:endParaRPr lang="en-US" dirty="0"/>
          </a:p>
          <a:p>
            <a:r>
              <a:rPr lang="pl-PL" dirty="0"/>
              <a:t>FB: </a:t>
            </a:r>
            <a:r>
              <a:rPr lang="pl-PL" dirty="0">
                <a:hlinkClick r:id="rId5"/>
              </a:rPr>
              <a:t>https://bit.ly/Vonski_FB</a:t>
            </a:r>
            <a:r>
              <a:rPr lang="pl-PL" dirty="0"/>
              <a:t> </a:t>
            </a:r>
          </a:p>
          <a:p>
            <a:r>
              <a:rPr lang="pl-PL" dirty="0" err="1"/>
              <a:t>Discord</a:t>
            </a:r>
            <a:r>
              <a:rPr lang="pl-PL" dirty="0"/>
              <a:t> Golema:</a:t>
            </a:r>
            <a:br>
              <a:rPr lang="pl-PL" dirty="0"/>
            </a:br>
            <a:r>
              <a:rPr lang="pl-PL" dirty="0"/>
              <a:t>Daniel ”</a:t>
            </a:r>
            <a:r>
              <a:rPr lang="pl-PL" dirty="0" err="1"/>
              <a:t>Vonski</a:t>
            </a:r>
            <a:r>
              <a:rPr lang="pl-PL" dirty="0"/>
              <a:t>” Klepacki</a:t>
            </a:r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9B3470B-CB79-FBED-0EA8-407041E6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It’s</a:t>
            </a:r>
            <a:r>
              <a:rPr lang="pl-PL" dirty="0"/>
              <a:t> me!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023E6AD-24A2-DF79-F1F9-8A5A0F928DC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Machine Learning </a:t>
            </a:r>
            <a:r>
              <a:rPr lang="pl-PL" dirty="0" err="1"/>
              <a:t>Engineer</a:t>
            </a:r>
            <a:r>
              <a:rPr lang="pl-PL" dirty="0"/>
              <a:t> (głównie </a:t>
            </a:r>
            <a:r>
              <a:rPr lang="pl-PL" dirty="0" err="1"/>
              <a:t>MLOps</a:t>
            </a:r>
            <a:r>
              <a:rPr lang="pl-PL" dirty="0"/>
              <a:t>) w </a:t>
            </a:r>
            <a:r>
              <a:rPr lang="pl-PL" dirty="0" err="1"/>
              <a:t>Medius</a:t>
            </a:r>
            <a:endParaRPr lang="pl-PL" dirty="0"/>
          </a:p>
          <a:p>
            <a:pPr marL="285750" indent="-285750">
              <a:buFontTx/>
              <a:buChar char="-"/>
            </a:pPr>
            <a:r>
              <a:rPr lang="pl-PL"/>
              <a:t>Cyfrowy nomada od </a:t>
            </a:r>
            <a:r>
              <a:rPr lang="pl-PL" dirty="0"/>
              <a:t>ponad pół roku</a:t>
            </a:r>
          </a:p>
          <a:p>
            <a:pPr marL="285750" indent="-285750">
              <a:buFontTx/>
              <a:buChar char="-"/>
            </a:pPr>
            <a:r>
              <a:rPr lang="pl-PL" dirty="0"/>
              <a:t>Współzałożyciel Golema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9" name="Picture Placeholder 18" descr="A person sitting on a bench&#10;&#10;Description automatically generated">
            <a:extLst>
              <a:ext uri="{FF2B5EF4-FFF2-40B4-BE49-F238E27FC236}">
                <a16:creationId xmlns:a16="http://schemas.microsoft.com/office/drawing/2014/main" id="{4C9ED465-7E2B-72D4-E6EF-715ED1E9D98F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t="10203" b="10203"/>
          <a:stretch>
            <a:fillRect/>
          </a:stretch>
        </p:blipFill>
        <p:spPr/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F8938E40-5FDD-0F00-3359-6AFF686E5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364" y="4609731"/>
            <a:ext cx="2075014" cy="20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0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08F9A6-0E58-7E35-D04C-73B2E1BF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znaczy przyzwoity skrypt treningowy?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C51ED-03CD-A58B-B4F8-A5258B222118}"/>
              </a:ext>
            </a:extLst>
          </p:cNvPr>
          <p:cNvSpPr txBox="1"/>
          <p:nvPr/>
        </p:nvSpPr>
        <p:spPr>
          <a:xfrm>
            <a:off x="464737" y="1740877"/>
            <a:ext cx="11299372" cy="37879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Temat dyskusyjny, ale…: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Łatwy do zrozumienia i modyfikowania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Łatwy do uruchomienia i iterowania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 miarę szybki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l-PL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Cel</a:t>
            </a:r>
            <a:r>
              <a:rPr lang="pl-PL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Przyspieszenie czasu potrzebnego na eksperyment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Disclaimer</a:t>
            </a:r>
            <a:r>
              <a:rPr lang="pl-PL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: Można to osiągnąć na wiele sposobów.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4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08F9A6-0E58-7E35-D04C-73B2E1BF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skrypt, a nie notebook?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C51ED-03CD-A58B-B4F8-A5258B222118}"/>
              </a:ext>
            </a:extLst>
          </p:cNvPr>
          <p:cNvSpPr txBox="1"/>
          <p:nvPr/>
        </p:nvSpPr>
        <p:spPr>
          <a:xfrm>
            <a:off x="464737" y="1740877"/>
            <a:ext cx="5762808" cy="29569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Skrypt można łatwo zautomatyzować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Określona kolejność wykonania instrukcji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Łatwy do uruchomi</a:t>
            </a:r>
            <a:r>
              <a:rPr lang="pl-PL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enia na zdalnej maszynie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l-PL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Jeżeli trening jest długi albo chcesz potem zautomatyzować testowanie i </a:t>
            </a:r>
            <a:r>
              <a:rPr lang="pl-PL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deployment</a:t>
            </a:r>
            <a:r>
              <a:rPr lang="pl-PL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to skrypt to w zasadzie jedyna opcja. 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3" name="Picture 2" descr="A child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5AD9C6D4-E237-3747-9F48-368A7E52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920" y="2829827"/>
            <a:ext cx="4914977" cy="369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4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08F9A6-0E58-7E35-D04C-73B2E1BF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800" dirty="0"/>
              <a:t>Zasady dobrego programowania</a:t>
            </a:r>
            <a:endParaRPr lang="en-US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C51ED-03CD-A58B-B4F8-A5258B222118}"/>
              </a:ext>
            </a:extLst>
          </p:cNvPr>
          <p:cNvSpPr txBox="1"/>
          <p:nvPr/>
        </p:nvSpPr>
        <p:spPr>
          <a:xfrm>
            <a:off x="464737" y="1740877"/>
            <a:ext cx="11299372" cy="32993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4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KISS: </a:t>
            </a:r>
            <a:r>
              <a:rPr lang="pl-PL" sz="4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Keep</a:t>
            </a:r>
            <a:r>
              <a:rPr lang="pl-PL" sz="4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pl-PL" sz="4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it</a:t>
            </a:r>
            <a:r>
              <a:rPr lang="pl-PL" sz="4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pl-PL" sz="4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simple</a:t>
            </a:r>
            <a:r>
              <a:rPr lang="pl-PL" sz="4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, </a:t>
            </a:r>
            <a:r>
              <a:rPr lang="pl-PL" sz="4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stupid</a:t>
            </a:r>
            <a:endParaRPr lang="pl-PL" sz="4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4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DRY: </a:t>
            </a:r>
            <a:r>
              <a:rPr lang="pl-PL" sz="4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Don’t</a:t>
            </a:r>
            <a:r>
              <a:rPr lang="pl-PL" sz="4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pl-PL" sz="4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repeat</a:t>
            </a:r>
            <a:r>
              <a:rPr lang="pl-PL" sz="4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pl-PL" sz="4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yourself</a:t>
            </a:r>
            <a:endParaRPr lang="pl-PL" sz="4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4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YAGNI: </a:t>
            </a:r>
            <a:r>
              <a:rPr lang="pl-PL" sz="4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You</a:t>
            </a:r>
            <a:r>
              <a:rPr lang="pl-PL" sz="4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pl-PL" sz="4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ain’t</a:t>
            </a:r>
            <a:r>
              <a:rPr lang="pl-PL" sz="4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gonna </a:t>
            </a:r>
            <a:r>
              <a:rPr lang="pl-PL" sz="4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need</a:t>
            </a:r>
            <a:r>
              <a:rPr lang="pl-PL" sz="4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pl-PL" sz="4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it</a:t>
            </a:r>
            <a:endParaRPr lang="en-US" sz="4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4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08F9A6-0E58-7E35-D04C-73B2E1BF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ale ML to nie jest zwykłe programowanie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C51ED-03CD-A58B-B4F8-A5258B222118}"/>
              </a:ext>
            </a:extLst>
          </p:cNvPr>
          <p:cNvSpPr txBox="1"/>
          <p:nvPr/>
        </p:nvSpPr>
        <p:spPr>
          <a:xfrm>
            <a:off x="464737" y="1740877"/>
            <a:ext cx="11299372" cy="28571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66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KISS: </a:t>
            </a:r>
            <a:r>
              <a:rPr lang="pl-PL" sz="66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Keep</a:t>
            </a:r>
            <a:r>
              <a:rPr lang="pl-PL" sz="66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pl-PL" sz="66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it</a:t>
            </a:r>
            <a:r>
              <a:rPr lang="pl-PL" sz="66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pl-PL" sz="66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simple</a:t>
            </a:r>
            <a:r>
              <a:rPr lang="pl-PL" sz="66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, </a:t>
            </a:r>
            <a:r>
              <a:rPr lang="pl-PL" sz="66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stupid</a:t>
            </a:r>
            <a:endParaRPr lang="pl-PL" sz="66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DRY: </a:t>
            </a:r>
            <a:r>
              <a:rPr lang="pl-PL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Don’t</a:t>
            </a:r>
            <a:r>
              <a:rPr lang="pl-PL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pl-PL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repeat</a:t>
            </a:r>
            <a:r>
              <a:rPr lang="pl-PL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pl-PL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yourself</a:t>
            </a:r>
            <a:endParaRPr lang="pl-PL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4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YAGNI: </a:t>
            </a:r>
            <a:r>
              <a:rPr lang="pl-PL" sz="40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You</a:t>
            </a:r>
            <a:r>
              <a:rPr lang="pl-PL" sz="4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pl-PL" sz="40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ain’t</a:t>
            </a:r>
            <a:r>
              <a:rPr lang="pl-PL" sz="4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gonna </a:t>
            </a:r>
            <a:r>
              <a:rPr lang="pl-PL" sz="40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need</a:t>
            </a:r>
            <a:r>
              <a:rPr lang="pl-PL" sz="4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pl-PL" sz="40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it</a:t>
            </a:r>
            <a:endParaRPr lang="en-US" sz="4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3" name="Picture 2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7126C661-5FD6-BAAF-FF48-EF3A0ECF1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225" y="3479232"/>
            <a:ext cx="3794058" cy="287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9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758947-5E81-989B-C661-1327082D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0EC778-5013-C38F-F3B4-7A7DDBAA39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pl-PL" dirty="0"/>
              <a:t>Link do </a:t>
            </a:r>
            <a:r>
              <a:rPr lang="pl-PL" dirty="0" err="1"/>
              <a:t>repo</a:t>
            </a:r>
            <a:r>
              <a:rPr lang="pl-PL" dirty="0"/>
              <a:t> na </a:t>
            </a:r>
            <a:r>
              <a:rPr lang="pl-PL" dirty="0" err="1"/>
              <a:t>githubie</a:t>
            </a:r>
            <a:r>
              <a:rPr lang="pl-PL" dirty="0"/>
              <a:t> na przedostatnim slajdzie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DAEB1C-E537-ACAC-DD88-5045F77DCB6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D38B3-925A-47BE-4AEC-7ACDD57B84EE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56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got</a:t>
            </a:r>
            <a:r>
              <a:rPr lang="pl-PL" dirty="0"/>
              <a:t> </a:t>
            </a:r>
            <a:r>
              <a:rPr lang="pl-PL" dirty="0" err="1"/>
              <a:t>stuck</a:t>
            </a:r>
            <a:r>
              <a:rPr lang="pl-PL" dirty="0"/>
              <a:t>, </a:t>
            </a:r>
            <a:r>
              <a:rPr lang="pl-PL" dirty="0" err="1"/>
              <a:t>just</a:t>
            </a:r>
            <a:r>
              <a:rPr lang="pl-PL" dirty="0"/>
              <a:t> </a:t>
            </a:r>
            <a:r>
              <a:rPr lang="pl-PL" dirty="0" err="1"/>
              <a:t>ask</a:t>
            </a:r>
            <a:r>
              <a:rPr lang="pl-PL" dirty="0"/>
              <a:t> </a:t>
            </a:r>
            <a:r>
              <a:rPr lang="pl-PL" dirty="0" err="1"/>
              <a:t>ChatGPT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free</a:t>
            </a:r>
            <a:r>
              <a:rPr lang="en-US" dirty="0"/>
              <a:t>”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 learning person in 2023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D8FEB-598C-1D18-D5B1-D38B97B79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99" y="4283630"/>
            <a:ext cx="568721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dirty="0" err="1"/>
              <a:t>Prompt</a:t>
            </a:r>
            <a:r>
              <a:rPr lang="pl-PL" altLang="zh-CN" dirty="0"/>
              <a:t> engineering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pl-PL" dirty="0"/>
              <a:t>Inżynieria </a:t>
            </a:r>
            <a:r>
              <a:rPr lang="pl-PL" dirty="0" err="1"/>
              <a:t>promptów</a:t>
            </a:r>
            <a:r>
              <a:rPr lang="pl-PL" dirty="0"/>
              <a:t>, znana również jako In-</a:t>
            </a:r>
            <a:r>
              <a:rPr lang="pl-PL" dirty="0" err="1"/>
              <a:t>Context</a:t>
            </a:r>
            <a:r>
              <a:rPr lang="pl-PL" dirty="0"/>
              <a:t> </a:t>
            </a:r>
            <a:r>
              <a:rPr lang="pl-PL" dirty="0" err="1"/>
              <a:t>Prompting</a:t>
            </a:r>
            <a:r>
              <a:rPr lang="pl-PL" dirty="0"/>
              <a:t>, odnosi się do metod komunikacji z modelem językowym, które pozwalają na kierowanie jego zachowaniem w celu uzyskania pożądanych wyników bez aktualizowania wag modelu. Jest to nauka empiryczna, a skutki zastosowania metod inżynierii </a:t>
            </a:r>
            <a:r>
              <a:rPr lang="pl-PL" dirty="0" err="1"/>
              <a:t>promptów</a:t>
            </a:r>
            <a:r>
              <a:rPr lang="pl-PL" dirty="0"/>
              <a:t> mogą bardzo różnić się między modelami, co wymaga intensywnych eksperymentów i heurystyk.</a:t>
            </a:r>
            <a:endParaRPr lang="en-US" dirty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83ACC-C1E6-842D-34B4-6488111E6824}"/>
              </a:ext>
            </a:extLst>
          </p:cNvPr>
          <p:cNvSpPr txBox="1"/>
          <p:nvPr/>
        </p:nvSpPr>
        <p:spPr>
          <a:xfrm>
            <a:off x="517427" y="5260278"/>
            <a:ext cx="60976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500" dirty="0">
                <a:solidFill>
                  <a:schemeClr val="accent2"/>
                </a:solidFill>
              </a:rPr>
              <a:t>Lilian </a:t>
            </a:r>
            <a:r>
              <a:rPr lang="pl-PL" sz="1500" dirty="0" err="1">
                <a:solidFill>
                  <a:schemeClr val="accent2"/>
                </a:solidFill>
              </a:rPr>
              <a:t>Weng</a:t>
            </a:r>
            <a:r>
              <a:rPr lang="pl-PL" sz="1500" dirty="0">
                <a:solidFill>
                  <a:schemeClr val="accent2"/>
                </a:solidFill>
              </a:rPr>
              <a:t>, tłumaczenie: </a:t>
            </a:r>
            <a:r>
              <a:rPr lang="pl-PL" sz="1500" dirty="0" err="1">
                <a:solidFill>
                  <a:schemeClr val="accent2"/>
                </a:solidFill>
              </a:rPr>
              <a:t>ChatGPT</a:t>
            </a:r>
            <a:r>
              <a:rPr lang="pl-PL" sz="1500" dirty="0">
                <a:solidFill>
                  <a:schemeClr val="accent2"/>
                </a:solidFill>
              </a:rPr>
              <a:t> </a:t>
            </a:r>
            <a:endParaRPr lang="en-US" sz="1500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EFC99C-F3AE-AD57-619D-1D0517245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17499"/>
            <a:ext cx="5829687" cy="40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133</TotalTime>
  <Words>674</Words>
  <Application>Microsoft Office PowerPoint</Application>
  <PresentationFormat>Widescreen</PresentationFormat>
  <Paragraphs>75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Office 主题​​</vt:lpstr>
      <vt:lpstr>Jak napisać dobry przyzwoity skrypt treningowy!</vt:lpstr>
      <vt:lpstr>It’s me!</vt:lpstr>
      <vt:lpstr>Co to znaczy przyzwoity skrypt treningowy?</vt:lpstr>
      <vt:lpstr>Dlaczego skrypt, a nie notebook?</vt:lpstr>
      <vt:lpstr>Zasady dobrego programowania</vt:lpstr>
      <vt:lpstr>ale ML to nie jest zwykłe programowanie</vt:lpstr>
      <vt:lpstr>Code</vt:lpstr>
      <vt:lpstr>“If you got stuck, just ask ChatGPT how to get free”</vt:lpstr>
      <vt:lpstr>Prompt engineering</vt:lpstr>
      <vt:lpstr>Przydatne linki</vt:lpstr>
      <vt:lpstr>Dzięki!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napisać dobry przyzwoity skrypt treningowy!</dc:title>
  <dc:creator>Daniel Klepacki</dc:creator>
  <cp:lastModifiedBy>Daniel Klepacki</cp:lastModifiedBy>
  <cp:revision>1</cp:revision>
  <dcterms:created xsi:type="dcterms:W3CDTF">2023-03-22T19:52:48Z</dcterms:created>
  <dcterms:modified xsi:type="dcterms:W3CDTF">2023-03-24T08:26:08Z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