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69213-AA4C-6549-978A-3F16A864B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2F27CD-5B49-6B43-90D3-594F12BE2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274B7-646B-D84D-AEB6-07354FA7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FC1C9-B95A-A944-A3AC-6F9E0AFF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73A30-67E7-974C-B363-E6A64C5C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7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F2C10-0B1F-E248-BB84-76953EC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54BE37-F475-2944-890C-57B28053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28D39-2934-E746-B493-3C22B019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44661F-1EE3-5544-9035-D1470CE8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3AAEFD-A83B-CB43-AE2E-0A7B5CAC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86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9B11E7-21BE-8B44-A3EE-ABC2A23DD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5134A4-A284-7743-85A1-52320F74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6DE1F-32A7-8843-A422-52258A70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2D9F2-2574-4C45-826C-F2CEBCB7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5FD02-6260-D747-9EB6-A0D7E9D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2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0D00A-711F-4F4D-BA88-DA5576B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86B0E-B247-F442-9A83-284461C3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7349E-FA94-FB4E-97D2-58D25140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42194-5830-F442-92C4-F7A9ED56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3FF8F-868E-7D47-84C8-515E5D9E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5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AC073-B36A-8244-A4EA-3B48A71B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09CAB1-3463-A744-8AF2-A7DE1D15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11859B-32B0-1F4C-A5DE-F815CE2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02BA9-D097-A648-8C0A-EEDBDC9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D832C-8562-4548-A1D4-054D858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55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1D9D-6062-2448-AEDA-0D00D3D6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FF0E9-0083-7F4F-A651-FC536200E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598C23-C8AB-6948-94F4-58816D8C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7BB24C-2622-7A4F-B10F-886E7DEB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534272-52B5-A74A-B88A-4EF21B3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0E45FD-1C77-C44A-92C0-0FE88CB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4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35E5-EA52-A142-A9D1-B43C1352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A300A-63BF-9E45-BC1D-369D13FA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0AE2A8-EFA2-2742-848A-EE527609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0C02CC-E62E-8C41-A56A-707F28A36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8AED52-B46E-7D4D-94D2-E95E94C2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13AA9B-1FFB-6C4C-B77E-6D7A07AC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DFA071-9D8C-C545-A6D8-A2BA9E27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02D62C-041F-5541-9E72-B8DB07BC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8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9615A-AB26-CD4C-AEBB-FCB3D138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922600-41CB-914B-8019-0231983F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3BE5-0E56-1E45-9CB1-287A34DB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147950-2513-E045-9E3C-A84F4E31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67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462C69-9FEF-2644-819F-D724E70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38D251-523B-4546-A054-94DE025C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20E043-E979-6C48-8817-31E974A3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95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5BBF8-414C-534A-8FDD-B1A4C05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A26D5-C457-C64A-80B3-40E06061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D731AB-596D-7B43-9947-F3A4D23D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4386C1-3872-0E4E-A280-9D1E81BC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2078E1-D227-C841-A550-AD762BD9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A5958-EE6D-6E4E-90E6-A306ADCC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9B9F3-2503-D241-AFFB-8CA97CE0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26F89B-C44D-C148-8351-1D78BA88F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0C41C9-79ED-9C4C-B060-7E50CC20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C9B18-7F72-8C4D-9EAA-8EF5632C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9D57D2-2827-AB43-A07E-D901863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FB7B17-F640-014F-8450-10A1E63C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63C4A3-712C-9D4A-9665-38F8BF9C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AD17EA-C184-6346-A5A6-39A9DAE2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54967-D49B-5144-B86B-0E067DB65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8CBB-3499-1444-9CE2-DFF217655C26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99BEB-14AE-9E4A-B6BC-75BA46DB0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89DBA-B020-5B42-B7CD-CCBE73270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093D-7E99-1C46-AFBF-859A1A92D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7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9E92DB-BD2D-E547-928A-AEA0E680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3300414"/>
            <a:ext cx="7823200" cy="3378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2EEE9EA-79BE-6343-97E7-DEAADFBF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460375"/>
            <a:ext cx="6400800" cy="21082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5A3362-817F-3C40-A0A2-BD3566E8C5CF}"/>
              </a:ext>
            </a:extLst>
          </p:cNvPr>
          <p:cNvSpPr/>
          <p:nvPr/>
        </p:nvSpPr>
        <p:spPr>
          <a:xfrm>
            <a:off x="4593771" y="587829"/>
            <a:ext cx="1864179" cy="21082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F049F2C9-3AAE-7545-97F7-E1D5E716754F}"/>
              </a:ext>
            </a:extLst>
          </p:cNvPr>
          <p:cNvSpPr/>
          <p:nvPr/>
        </p:nvSpPr>
        <p:spPr>
          <a:xfrm>
            <a:off x="5153025" y="2804660"/>
            <a:ext cx="414338" cy="495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F4D98E-2264-BE4A-BB58-CE30C597B804}"/>
              </a:ext>
            </a:extLst>
          </p:cNvPr>
          <p:cNvSpPr txBox="1"/>
          <p:nvPr/>
        </p:nvSpPr>
        <p:spPr>
          <a:xfrm>
            <a:off x="5557837" y="2859722"/>
            <a:ext cx="90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詳細構造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876020-1A61-A94D-AF62-156ACDC120EA}"/>
              </a:ext>
            </a:extLst>
          </p:cNvPr>
          <p:cNvSpPr txBox="1"/>
          <p:nvPr/>
        </p:nvSpPr>
        <p:spPr>
          <a:xfrm>
            <a:off x="1536248" y="1769110"/>
            <a:ext cx="159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物体表面の</a:t>
            </a:r>
            <a:endParaRPr lang="en-US" altLang="ja-JP" sz="1200" dirty="0"/>
          </a:p>
          <a:p>
            <a:r>
              <a:rPr lang="ja-JP" altLang="en-US" sz="1200"/>
              <a:t>テクスチャー画像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C81296-2B2B-6F4F-824E-AADB5DA5C0AF}"/>
              </a:ext>
            </a:extLst>
          </p:cNvPr>
          <p:cNvSpPr txBox="1"/>
          <p:nvPr/>
        </p:nvSpPr>
        <p:spPr>
          <a:xfrm>
            <a:off x="1536248" y="356996"/>
            <a:ext cx="159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テクスチャー画像の</a:t>
            </a:r>
            <a:endParaRPr lang="en-US" altLang="ja-JP" sz="1200" dirty="0"/>
          </a:p>
          <a:p>
            <a:r>
              <a:rPr lang="ja-JP" altLang="en-US" sz="1200"/>
              <a:t>属性ラベル</a:t>
            </a:r>
            <a:endParaRPr lang="en-US" altLang="ja-JP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E99F51-016B-3D4C-823A-70BB702AFCF2}"/>
              </a:ext>
            </a:extLst>
          </p:cNvPr>
          <p:cNvSpPr txBox="1"/>
          <p:nvPr/>
        </p:nvSpPr>
        <p:spPr>
          <a:xfrm>
            <a:off x="8141833" y="1052810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物体表面を</a:t>
            </a:r>
            <a:endParaRPr lang="en-US" altLang="ja-JP" sz="1200" dirty="0"/>
          </a:p>
          <a:p>
            <a:r>
              <a:rPr lang="ja-JP" altLang="en-US" sz="1200"/>
              <a:t>なぞった</a:t>
            </a:r>
            <a:r>
              <a:rPr lang="en-US" altLang="ja-JP" sz="1200" dirty="0" err="1"/>
              <a:t>ときの振動</a:t>
            </a:r>
            <a:r>
              <a:rPr lang="ja-JP" altLang="en-US" sz="1200"/>
              <a:t>信号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3686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jqwBSqzgo0smSNNJBa_vUxCceqA1hg3bbUMJDi-P_AtTe5p_CCbOSvLDUQO-CzvqmIm1C41RyGgrnuGZhAzGKbdkpDbGUN7kdfmOOSKiDwuGaMUR4kuIAu3ZFXFUdCwmZ3fvmsQL">
            <a:extLst>
              <a:ext uri="{FF2B5EF4-FFF2-40B4-BE49-F238E27FC236}">
                <a16:creationId xmlns:a16="http://schemas.microsoft.com/office/drawing/2014/main" id="{49C91262-F02E-734E-8F74-CDFC896C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99" y="738595"/>
            <a:ext cx="47117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9B4867A-8CA8-D14D-84BE-75F3D985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38" y="2531270"/>
            <a:ext cx="789994" cy="7667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196DCC-4358-6D48-8C55-DCACC3156997}"/>
              </a:ext>
            </a:extLst>
          </p:cNvPr>
          <p:cNvSpPr txBox="1"/>
          <p:nvPr/>
        </p:nvSpPr>
        <p:spPr>
          <a:xfrm>
            <a:off x="1563397" y="2192745"/>
            <a:ext cx="2428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物体表面のテクスチャー画像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21A6124-CD39-C942-AF96-D2AD98B440D4}"/>
              </a:ext>
            </a:extLst>
          </p:cNvPr>
          <p:cNvSpPr/>
          <p:nvPr/>
        </p:nvSpPr>
        <p:spPr>
          <a:xfrm>
            <a:off x="5619750" y="2771776"/>
            <a:ext cx="476250" cy="400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825DEBD-D378-D34B-B041-1FD299351C3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371852" y="2866629"/>
            <a:ext cx="2247898" cy="1051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E2A3B0-CD77-3849-BA56-36576B5B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92275"/>
            <a:ext cx="4724400" cy="2387600"/>
          </a:xfrm>
          <a:prstGeom prst="rect">
            <a:avLst/>
          </a:prstGeom>
        </p:spPr>
      </p:pic>
      <p:pic>
        <p:nvPicPr>
          <p:cNvPr id="2050" name="Picture 2" descr="https://lh6.googleusercontent.com/-_RJ0YGgaalz3ZJ7jANOIYtDNinav57qFgpps1wkXVS3mbLyXz-1Dd_M3n1Y-iiUKQoiaAJ1FY7_U559juz4YggvWtShE1rxS6yTB9OVsmb3e2IyIIJ56NM52irWylzpGByMXznt">
            <a:extLst>
              <a:ext uri="{FF2B5EF4-FFF2-40B4-BE49-F238E27FC236}">
                <a16:creationId xmlns:a16="http://schemas.microsoft.com/office/drawing/2014/main" id="{C679DB3B-96E1-2D41-8EF9-FFF87494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80" y="4079875"/>
            <a:ext cx="11811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562D350-5C36-054F-918D-BAE934546DD7}"/>
              </a:ext>
            </a:extLst>
          </p:cNvPr>
          <p:cNvCxnSpPr>
            <a:stCxn id="2050" idx="1"/>
          </p:cNvCxnSpPr>
          <p:nvPr/>
        </p:nvCxnSpPr>
        <p:spPr>
          <a:xfrm flipH="1" flipV="1">
            <a:off x="5057775" y="4079875"/>
            <a:ext cx="572505" cy="7683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E35992-D776-454A-BF86-8B95D5D29BEA}"/>
              </a:ext>
            </a:extLst>
          </p:cNvPr>
          <p:cNvSpPr txBox="1"/>
          <p:nvPr/>
        </p:nvSpPr>
        <p:spPr>
          <a:xfrm>
            <a:off x="6811380" y="4692650"/>
            <a:ext cx="287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タッチペンで物体表面をなぞったかのような刺激の振動を</a:t>
            </a:r>
            <a:endParaRPr kumimoji="1" lang="en-US" altLang="ja-JP" sz="1200"/>
          </a:p>
          <a:p>
            <a:r>
              <a:rPr kumimoji="1" lang="ja-JP" altLang="en-US" sz="1200"/>
              <a:t>タッチペンにフィードバックする。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5694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42</Words>
  <Application>Microsoft Macintosh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 360</dc:creator>
  <cp:lastModifiedBy>YS 360</cp:lastModifiedBy>
  <cp:revision>3</cp:revision>
  <dcterms:created xsi:type="dcterms:W3CDTF">2019-07-09T07:59:30Z</dcterms:created>
  <dcterms:modified xsi:type="dcterms:W3CDTF">2019-07-10T04:10:02Z</dcterms:modified>
</cp:coreProperties>
</file>