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227E93-776A-8E43-82F9-F25BD0CF6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7CC395D-AC5E-434E-B161-B2F530CAEA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8AFDC8-BF1B-A54F-88DC-615B75D30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0493-440C-6146-9E7F-AD26766AC131}" type="datetimeFigureOut">
              <a:rPr kumimoji="1" lang="ja-JP" altLang="en-US" smtClean="0"/>
              <a:t>2019/7/19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A2235A-7139-2F4B-BE64-AAFF74B77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FFA847-6CFA-1C4A-BBAE-3424E96BC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F01F-ECF8-8A48-80AF-32F0A8508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5523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E3AA6D-61C9-3B41-BF2C-4C8BC381B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155787-11EB-FE4F-97B8-DC5A9C0BE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29DEE7-D1A9-4A49-BCF2-0DA12CF2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0493-440C-6146-9E7F-AD26766AC131}" type="datetimeFigureOut">
              <a:rPr kumimoji="1" lang="ja-JP" altLang="en-US" smtClean="0"/>
              <a:t>2019/7/19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0FC7F0-0252-1A46-A911-01E66405C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BBFD2B-583D-DF41-ABB4-F7D464357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F01F-ECF8-8A48-80AF-32F0A8508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1193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DBD4BF7-B2C9-234F-BFDF-25DE5ABA99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24B40AE-6DC2-C748-9554-41913C61F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5CC725-E04D-DD40-9A51-5B9D14148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0493-440C-6146-9E7F-AD26766AC131}" type="datetimeFigureOut">
              <a:rPr kumimoji="1" lang="ja-JP" altLang="en-US" smtClean="0"/>
              <a:t>2019/7/19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C67C9E-0E5E-9249-9923-11331AD2D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D830DA-852F-A448-B779-9DE692FE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F01F-ECF8-8A48-80AF-32F0A8508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2675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1BA605-3647-B241-95A4-4E3DAD343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CEBB37-357C-C942-9C1B-1971BDC8B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7EAA0B-117C-B240-BEAE-6CC9E7795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0493-440C-6146-9E7F-AD26766AC131}" type="datetimeFigureOut">
              <a:rPr kumimoji="1" lang="ja-JP" altLang="en-US" smtClean="0"/>
              <a:t>2019/7/19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B5986C-56BC-C74C-9767-E754E0D55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F1F67A-1AB8-1D43-B3A6-C28F60D4A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F01F-ECF8-8A48-80AF-32F0A8508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97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8F534B-03B0-4C4B-986F-587ADD2E6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C14C53D-6F63-8441-B302-3B4F7B80B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E523FE-86CD-7947-88F8-A56356888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0493-440C-6146-9E7F-AD26766AC131}" type="datetimeFigureOut">
              <a:rPr kumimoji="1" lang="ja-JP" altLang="en-US" smtClean="0"/>
              <a:t>2019/7/19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1A23F1-D42A-3F4C-8690-64A4917AA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ECCA55-252E-4848-8AC3-BC20A694B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F01F-ECF8-8A48-80AF-32F0A8508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5517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3A6365-61A3-0148-A889-443C77091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99A4F8-5518-D04C-856B-6ACB5F1B54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1995BDC-FEC0-FC4E-8EC8-18BAADA30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D9673EC-D7B7-B548-A4E3-280644BC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0493-440C-6146-9E7F-AD26766AC131}" type="datetimeFigureOut">
              <a:rPr kumimoji="1" lang="ja-JP" altLang="en-US" smtClean="0"/>
              <a:t>2019/7/19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8B49AAC-7F64-1A47-A72E-24C3A1A6C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74AD3F-0AE8-E949-B30E-F1BE07A85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F01F-ECF8-8A48-80AF-32F0A8508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610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AC2780-BBA7-E54D-9BD3-67DDF36A5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736492D-AAFF-0D4E-AA45-3B707F9F5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C87CCE-B770-364A-9F71-7A9B95EC5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81A7B59-696D-3D4A-A0A3-29CF19EC1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8B77B0D-AB79-2846-8CA2-EE197AF23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4A18617-61B4-AD47-8C6F-D67808386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0493-440C-6146-9E7F-AD26766AC131}" type="datetimeFigureOut">
              <a:rPr kumimoji="1" lang="ja-JP" altLang="en-US" smtClean="0"/>
              <a:t>2019/7/19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E5B94CB-6F2E-854F-B84E-1FD025C32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14610AC-D6CC-DE4E-A87A-24844C235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F01F-ECF8-8A48-80AF-32F0A8508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2483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BCFA49-C3F8-DA48-9935-3123714EF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CDDEAF0-0805-E643-97DB-403503C9A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0493-440C-6146-9E7F-AD26766AC131}" type="datetimeFigureOut">
              <a:rPr kumimoji="1" lang="ja-JP" altLang="en-US" smtClean="0"/>
              <a:t>2019/7/19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31A95B8-2182-2540-928D-FDAD253D3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4023285-F977-A141-BBA2-F82143387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F01F-ECF8-8A48-80AF-32F0A8508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975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CBBC0E8-A0DD-1A4A-9FCD-4DE91154E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0493-440C-6146-9E7F-AD26766AC131}" type="datetimeFigureOut">
              <a:rPr kumimoji="1" lang="ja-JP" altLang="en-US" smtClean="0"/>
              <a:t>2019/7/19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CEEDCE9-AF35-D049-A08F-FD99BA4BA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7F95E46-C388-B242-A1C4-EEA7BFE9E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F01F-ECF8-8A48-80AF-32F0A8508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29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38B855-6454-794B-B329-A22830925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DD0795-9527-804C-BF30-09891AD49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BFC3C56-6698-A742-BE62-3B8DCF565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5321DBA-7CE1-9C48-B364-E0BF29E46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0493-440C-6146-9E7F-AD26766AC131}" type="datetimeFigureOut">
              <a:rPr kumimoji="1" lang="ja-JP" altLang="en-US" smtClean="0"/>
              <a:t>2019/7/19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DE19B0C-89CF-744F-A3EB-52B1D2BA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CFC24D-EF56-D14A-9100-387F563A1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F01F-ECF8-8A48-80AF-32F0A8508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839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F308CF-B26D-0843-835F-DF68098E7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0DF9321-8685-8042-9446-586F893B71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FFBD3E5-C285-8D45-936F-ACD9F2C0B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AA9FC6-6C5D-4B45-A159-5E60C4C82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0493-440C-6146-9E7F-AD26766AC131}" type="datetimeFigureOut">
              <a:rPr kumimoji="1" lang="ja-JP" altLang="en-US" smtClean="0"/>
              <a:t>2019/7/19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9F24CA6-50A0-5F42-B45B-74758CD56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C60189-5D1D-824B-B97E-BFB3B433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F01F-ECF8-8A48-80AF-32F0A8508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050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10415AA-E9C2-BE4D-9878-CBC43D8A0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CE38E43-E5C1-C245-947D-B75D6B3C0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2B4B2B-BD26-074C-BBC4-E47FDB447C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90493-440C-6146-9E7F-AD26766AC131}" type="datetimeFigureOut">
              <a:rPr kumimoji="1" lang="ja-JP" altLang="en-US" smtClean="0"/>
              <a:t>2019/7/19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26BE75-7016-0248-83F8-D6AB454E04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AE9326-EA47-A34C-8D36-75DC0F2B82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3F01F-ECF8-8A48-80AF-32F0A8508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98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9A4CBD9-C414-4B44-B023-1C305E8A3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256019" y="379480"/>
            <a:ext cx="1554301" cy="544989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36660CE-5B0D-684D-9FF5-3D642ABC2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651" y="3975213"/>
            <a:ext cx="705678" cy="2286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5B0392C2-1953-FA48-9C69-7F28DC646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3695" y="3151899"/>
            <a:ext cx="1054326" cy="175721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AF799D1-EAB7-0A44-A7CF-A3F0368055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3332" y="1193495"/>
            <a:ext cx="788156" cy="249903"/>
          </a:xfrm>
          <a:prstGeom prst="rect">
            <a:avLst/>
          </a:prstGeom>
        </p:spPr>
      </p:pic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B5BF906-D020-3548-BFA5-AFDB250B3706}"/>
              </a:ext>
            </a:extLst>
          </p:cNvPr>
          <p:cNvCxnSpPr>
            <a:cxnSpLocks/>
          </p:cNvCxnSpPr>
          <p:nvPr/>
        </p:nvCxnSpPr>
        <p:spPr>
          <a:xfrm flipV="1">
            <a:off x="6002290" y="3393880"/>
            <a:ext cx="0" cy="322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右矢印 12">
            <a:extLst>
              <a:ext uri="{FF2B5EF4-FFF2-40B4-BE49-F238E27FC236}">
                <a16:creationId xmlns:a16="http://schemas.microsoft.com/office/drawing/2014/main" id="{C32B8BB7-6A9C-2B44-870E-81D7AE1BD419}"/>
              </a:ext>
            </a:extLst>
          </p:cNvPr>
          <p:cNvSpPr/>
          <p:nvPr/>
        </p:nvSpPr>
        <p:spPr>
          <a:xfrm>
            <a:off x="4455841" y="137253"/>
            <a:ext cx="2966291" cy="361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F2CFE3B3-EE52-9449-96A4-50A5C2092B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1907" y="3843480"/>
            <a:ext cx="1117600" cy="215900"/>
          </a:xfrm>
          <a:prstGeom prst="rect">
            <a:avLst/>
          </a:prstGeom>
        </p:spPr>
      </p:pic>
      <p:sp>
        <p:nvSpPr>
          <p:cNvPr id="2" name="矢印: U ターン 1">
            <a:extLst>
              <a:ext uri="{FF2B5EF4-FFF2-40B4-BE49-F238E27FC236}">
                <a16:creationId xmlns:a16="http://schemas.microsoft.com/office/drawing/2014/main" id="{20D58347-3B94-4D0F-A8EC-4C40F16B38FF}"/>
              </a:ext>
            </a:extLst>
          </p:cNvPr>
          <p:cNvSpPr/>
          <p:nvPr/>
        </p:nvSpPr>
        <p:spPr>
          <a:xfrm>
            <a:off x="2888974" y="1514721"/>
            <a:ext cx="4635939" cy="63475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18AB963-D559-4997-9BE2-B208B849EC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8860" y="2111649"/>
            <a:ext cx="1581150" cy="38100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25E953A7-ED84-4A5E-B6BE-BA8DA58BD2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2400" y="4582052"/>
            <a:ext cx="1581150" cy="381000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D14F0CB1-4B46-4202-9241-9C7C5E7CC27B}"/>
              </a:ext>
            </a:extLst>
          </p:cNvPr>
          <p:cNvSpPr/>
          <p:nvPr/>
        </p:nvSpPr>
        <p:spPr>
          <a:xfrm>
            <a:off x="7168056" y="2045717"/>
            <a:ext cx="383628" cy="425296"/>
          </a:xfrm>
          <a:prstGeom prst="ellipse">
            <a:avLst/>
          </a:prstGeom>
          <a:noFill/>
          <a:ln w="2222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2377AC2A-1C40-4DC9-AC3F-505CE0B518D2}"/>
              </a:ext>
            </a:extLst>
          </p:cNvPr>
          <p:cNvCxnSpPr>
            <a:cxnSpLocks/>
          </p:cNvCxnSpPr>
          <p:nvPr/>
        </p:nvCxnSpPr>
        <p:spPr>
          <a:xfrm flipV="1">
            <a:off x="3729543" y="3770718"/>
            <a:ext cx="0" cy="322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198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A850784A-87B3-4E4E-9514-9D678E8BF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255560" y="-810280"/>
            <a:ext cx="2041876" cy="516141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F07B78A-358B-0D4F-B544-BF6F82BE9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417" y="4041913"/>
            <a:ext cx="788156" cy="249903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A99F6060-9A7D-8248-B2C3-DB161934B415}"/>
              </a:ext>
            </a:extLst>
          </p:cNvPr>
          <p:cNvCxnSpPr>
            <a:cxnSpLocks/>
          </p:cNvCxnSpPr>
          <p:nvPr/>
        </p:nvCxnSpPr>
        <p:spPr>
          <a:xfrm flipV="1">
            <a:off x="6368161" y="3335967"/>
            <a:ext cx="0" cy="322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図 6">
            <a:extLst>
              <a:ext uri="{FF2B5EF4-FFF2-40B4-BE49-F238E27FC236}">
                <a16:creationId xmlns:a16="http://schemas.microsoft.com/office/drawing/2014/main" id="{BBAFF39F-4BC0-764C-8C80-C4AAB085E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778147"/>
            <a:ext cx="1117600" cy="215900"/>
          </a:xfrm>
          <a:prstGeom prst="rect">
            <a:avLst/>
          </a:prstGeom>
        </p:spPr>
      </p:pic>
      <p:sp>
        <p:nvSpPr>
          <p:cNvPr id="8" name="矢印: U ターン 1">
            <a:extLst>
              <a:ext uri="{FF2B5EF4-FFF2-40B4-BE49-F238E27FC236}">
                <a16:creationId xmlns:a16="http://schemas.microsoft.com/office/drawing/2014/main" id="{709CAA76-A307-AE4E-A3EA-0C2A6AC47CA3}"/>
              </a:ext>
            </a:extLst>
          </p:cNvPr>
          <p:cNvSpPr/>
          <p:nvPr/>
        </p:nvSpPr>
        <p:spPr>
          <a:xfrm flipV="1">
            <a:off x="3083160" y="3802336"/>
            <a:ext cx="4635939" cy="797019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2E1594FD-4399-2441-8E56-BDF3A8CABA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0532" y="2480512"/>
            <a:ext cx="1581150" cy="381000"/>
          </a:xfrm>
          <a:prstGeom prst="rect">
            <a:avLst/>
          </a:prstGeom>
        </p:spPr>
      </p:pic>
      <p:sp>
        <p:nvSpPr>
          <p:cNvPr id="10" name="楕円 5">
            <a:extLst>
              <a:ext uri="{FF2B5EF4-FFF2-40B4-BE49-F238E27FC236}">
                <a16:creationId xmlns:a16="http://schemas.microsoft.com/office/drawing/2014/main" id="{BFDAA026-75A4-0D49-B885-4AAAF9106E90}"/>
              </a:ext>
            </a:extLst>
          </p:cNvPr>
          <p:cNvSpPr/>
          <p:nvPr/>
        </p:nvSpPr>
        <p:spPr>
          <a:xfrm>
            <a:off x="4870417" y="5301700"/>
            <a:ext cx="383628" cy="425296"/>
          </a:xfrm>
          <a:prstGeom prst="ellipse">
            <a:avLst/>
          </a:prstGeom>
          <a:noFill/>
          <a:ln w="2222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CFFA9EEB-95CC-1144-B425-ED110AB73243}"/>
              </a:ext>
            </a:extLst>
          </p:cNvPr>
          <p:cNvCxnSpPr>
            <a:cxnSpLocks/>
          </p:cNvCxnSpPr>
          <p:nvPr/>
        </p:nvCxnSpPr>
        <p:spPr>
          <a:xfrm flipV="1">
            <a:off x="4088772" y="3335967"/>
            <a:ext cx="0" cy="322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C56DF10C-1347-4D4F-82DB-F49365819A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6022" y="3728122"/>
            <a:ext cx="825500" cy="24130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05326754-A095-324C-A178-E6DDD9157D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8894035" y="3597995"/>
            <a:ext cx="1798007" cy="414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563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XI Conv &#10;Encoder Feat Ire &#10;Maps W &#10;S oft max (QTQ) &#10;Query Feature &#10;Attention Maps &#10;Maps Cl/4xHxW &#10;Decoder Feature &#10;Maps &#10;Con textu al Flow &#10;Ser-Attention &#10;Figure 4. Our short+long term attention layer. The attention map &#10;is directly computed on the decoder features. After obtaining the &#10;self-attention scores, we use these to compute self-attention on de- &#10;coder features, as well as contextual flow on encoder features. ">
            <a:extLst>
              <a:ext uri="{FF2B5EF4-FFF2-40B4-BE49-F238E27FC236}">
                <a16:creationId xmlns:a16="http://schemas.microsoft.com/office/drawing/2014/main" id="{C6A876DB-32CA-4447-AD7A-9A4667BDD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908050"/>
            <a:ext cx="7391400" cy="504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A5CC17A-4DC8-7F4D-9A9B-078046EAF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960" y="2601910"/>
            <a:ext cx="441325" cy="339481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D19AE29-774E-E844-9797-A9BEC2F95458}"/>
              </a:ext>
            </a:extLst>
          </p:cNvPr>
          <p:cNvSpPr txBox="1"/>
          <p:nvPr/>
        </p:nvSpPr>
        <p:spPr>
          <a:xfrm>
            <a:off x="5059359" y="2014538"/>
            <a:ext cx="1755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/>
              <a:t>アテンション</a:t>
            </a:r>
            <a:endParaRPr lang="en-US" altLang="ja-JP" sz="1200"/>
          </a:p>
          <a:p>
            <a:r>
              <a:rPr lang="ja-JP" altLang="en-US" sz="1200"/>
              <a:t>スコア</a:t>
            </a:r>
            <a:endParaRPr kumimoji="1" lang="ja-JP" altLang="en-US" sz="120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C103F39-C099-E147-9D60-435E3673A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500" y="2043114"/>
            <a:ext cx="304800" cy="2540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9BD62C61-655B-7242-B7FF-8FAC5D3B89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4022" y="628650"/>
            <a:ext cx="1244600" cy="279400"/>
          </a:xfrm>
          <a:prstGeom prst="rect">
            <a:avLst/>
          </a:prstGeom>
        </p:spPr>
      </p:pic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6F8EE8C-9C79-144F-84F1-4BBEC352D332}"/>
              </a:ext>
            </a:extLst>
          </p:cNvPr>
          <p:cNvCxnSpPr/>
          <p:nvPr/>
        </p:nvCxnSpPr>
        <p:spPr>
          <a:xfrm>
            <a:off x="4829175" y="908050"/>
            <a:ext cx="0" cy="1106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図 13">
            <a:extLst>
              <a:ext uri="{FF2B5EF4-FFF2-40B4-BE49-F238E27FC236}">
                <a16:creationId xmlns:a16="http://schemas.microsoft.com/office/drawing/2014/main" id="{79B8134C-2273-E943-B2E1-1C56B60ED7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0300" y="3443287"/>
            <a:ext cx="354013" cy="391278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935FC017-188A-6945-8C19-6B17E03D6E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4892" y="590550"/>
            <a:ext cx="2514600" cy="31750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D043CB7E-380E-E843-96D0-047E0741ED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49904" y="371479"/>
            <a:ext cx="1612900" cy="723900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A69B31CD-D755-134A-ADD4-CC8451B700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54382" y="2363789"/>
            <a:ext cx="1625600" cy="279400"/>
          </a:xfrm>
          <a:prstGeom prst="rect">
            <a:avLst/>
          </a:prstGeom>
        </p:spPr>
      </p:pic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9B00D00B-2D0C-D745-AC54-09187A66208E}"/>
              </a:ext>
            </a:extLst>
          </p:cNvPr>
          <p:cNvCxnSpPr/>
          <p:nvPr/>
        </p:nvCxnSpPr>
        <p:spPr>
          <a:xfrm flipH="1">
            <a:off x="7072313" y="908050"/>
            <a:ext cx="290513" cy="277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024CA59B-A587-384F-9888-697186F62E5E}"/>
              </a:ext>
            </a:extLst>
          </p:cNvPr>
          <p:cNvCxnSpPr/>
          <p:nvPr/>
        </p:nvCxnSpPr>
        <p:spPr>
          <a:xfrm flipH="1">
            <a:off x="8415338" y="2476203"/>
            <a:ext cx="1141016" cy="75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図 25">
            <a:extLst>
              <a:ext uri="{FF2B5EF4-FFF2-40B4-BE49-F238E27FC236}">
                <a16:creationId xmlns:a16="http://schemas.microsoft.com/office/drawing/2014/main" id="{ACAD7940-5E04-C34E-8089-81E44681286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88115" y="2671765"/>
            <a:ext cx="16383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297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A5DFCAE0-1C4C-9E4A-A8F4-0AE8730CF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493" y="822777"/>
            <a:ext cx="5752420" cy="3374159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38CDF77-0B75-8249-AED1-5A318926E974}"/>
              </a:ext>
            </a:extLst>
          </p:cNvPr>
          <p:cNvSpPr txBox="1"/>
          <p:nvPr/>
        </p:nvSpPr>
        <p:spPr>
          <a:xfrm>
            <a:off x="7300913" y="1066801"/>
            <a:ext cx="2074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Ours </a:t>
            </a:r>
          </a:p>
          <a:p>
            <a:r>
              <a:rPr kumimoji="1" lang="en-US" altLang="ja-JP" sz="1200"/>
              <a:t>(</a:t>
            </a:r>
            <a:r>
              <a:rPr lang="en" altLang="ja-JP" sz="1200"/>
              <a:t>PICNet-random </a:t>
            </a:r>
            <a:r>
              <a:rPr kumimoji="1" lang="en-US" altLang="ja-JP" sz="1200"/>
              <a:t>)</a:t>
            </a:r>
            <a:endParaRPr kumimoji="1" lang="ja-JP" altLang="en-US" sz="12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008EF10-180E-0A4D-BC79-897346052AFF}"/>
              </a:ext>
            </a:extLst>
          </p:cNvPr>
          <p:cNvSpPr txBox="1"/>
          <p:nvPr/>
        </p:nvSpPr>
        <p:spPr>
          <a:xfrm>
            <a:off x="7300913" y="2048191"/>
            <a:ext cx="2074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CVAE</a:t>
            </a:r>
            <a:endParaRPr kumimoji="1" lang="ja-JP" altLang="en-US" sz="12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95B6F0B-2AF6-1749-99A9-EA6276ADF339}"/>
              </a:ext>
            </a:extLst>
          </p:cNvPr>
          <p:cNvSpPr txBox="1"/>
          <p:nvPr/>
        </p:nvSpPr>
        <p:spPr>
          <a:xfrm>
            <a:off x="7300913" y="2984063"/>
            <a:ext cx="2074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1200"/>
              <a:t>instance blind</a:t>
            </a:r>
          </a:p>
        </p:txBody>
      </p:sp>
    </p:spTree>
    <p:extLst>
      <p:ext uri="{BB962C8B-B14F-4D97-AF65-F5344CB8AC3E}">
        <p14:creationId xmlns:p14="http://schemas.microsoft.com/office/powerpoint/2010/main" val="2564806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9</Words>
  <Application>Microsoft Macintosh PowerPoint</Application>
  <PresentationFormat>ワイド画面</PresentationFormat>
  <Paragraphs>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YS 360</dc:creator>
  <cp:lastModifiedBy>YS 360</cp:lastModifiedBy>
  <cp:revision>14</cp:revision>
  <dcterms:created xsi:type="dcterms:W3CDTF">2019-07-17T05:38:06Z</dcterms:created>
  <dcterms:modified xsi:type="dcterms:W3CDTF">2019-07-19T02:58:02Z</dcterms:modified>
</cp:coreProperties>
</file>