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1" d="100"/>
          <a:sy n="91" d="100"/>
        </p:scale>
        <p:origin x="51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27E93-776A-8E43-82F9-F25BD0CF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CC395D-AC5E-434E-B161-B2F530CAE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AFDC8-BF1B-A54F-88DC-615B75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2235A-7139-2F4B-BE64-AAFF74B7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FA847-6CFA-1C4A-BBAE-3424E96B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5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AA6D-61C9-3B41-BF2C-4C8BC381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55787-11EB-FE4F-97B8-DC5A9C0B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9DEE7-D1A9-4A49-BCF2-0DA12CF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FC7F0-0252-1A46-A911-01E6640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BFD2B-583D-DF41-ABB4-F7D46435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9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BD4BF7-B2C9-234F-BFDF-25DE5ABA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4B40AE-6DC2-C748-9554-41913C61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CC725-E04D-DD40-9A51-5B9D1414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67C9E-0E5E-9249-9923-11331AD2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830DA-852F-A448-B779-9DE692F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6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BA605-3647-B241-95A4-4E3DAD34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EBB37-357C-C942-9C1B-1971BDC8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7EAA0B-117C-B240-BEAE-6CC9E7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5986C-56BC-C74C-9767-E754E0D5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1F67A-1AB8-1D43-B3A6-C28F60D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9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F534B-03B0-4C4B-986F-587ADD2E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4C53D-6F63-8441-B302-3B4F7B80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523FE-86CD-7947-88F8-A563568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A23F1-D42A-3F4C-8690-64A4917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CCA55-252E-4848-8AC3-BC20A694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A6365-61A3-0148-A889-443C7709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9A4F8-5518-D04C-856B-6ACB5F1B5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995BDC-FEC0-FC4E-8EC8-18BAADA3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9673EC-D7B7-B548-A4E3-280644BC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B49AAC-7F64-1A47-A72E-24C3A1A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74AD3F-0AE8-E949-B30E-F1BE07A8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6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C2780-BBA7-E54D-9BD3-67DDF36A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6492D-AAFF-0D4E-AA45-3B707F9F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C87CCE-B770-364A-9F71-7A9B95EC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1A7B59-696D-3D4A-A0A3-29CF19EC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B77B0D-AB79-2846-8CA2-EE197AF2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A18617-61B4-AD47-8C6F-D678083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5B94CB-6F2E-854F-B84E-1FD025C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4610AC-D6CC-DE4E-A87A-24844C2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FA49-C3F8-DA48-9935-3123714E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DDEAF0-0805-E643-97DB-403503C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1A95B8-2182-2540-928D-FDAD253D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023285-F977-A141-BBA2-F8214338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7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BBC0E8-A0DD-1A4A-9FCD-4DE91154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EEDCE9-AF35-D049-A08F-FD99BA4B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F95E46-C388-B242-A1C4-EEA7BFE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8B855-6454-794B-B329-A2283092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D0795-9527-804C-BF30-09891AD4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FC3C56-6698-A742-BE62-3B8DCF56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321DBA-7CE1-9C48-B364-E0BF29E4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E19B0C-89CF-744F-A3EB-52B1D2BA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FC24D-EF56-D14A-9100-387F563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3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308CF-B26D-0843-835F-DF68098E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F9321-8685-8042-9446-586F893B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BD3E5-C285-8D45-936F-ACD9F2C0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AA9FC6-6C5D-4B45-A159-5E60C4C8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24CA6-50A0-5F42-B45B-74758CD5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60189-5D1D-824B-B97E-BFB3B433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0415AA-E9C2-BE4D-9878-CBC43D8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E38E43-E5C1-C245-947D-B75D6B3C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B4B2B-BD26-074C-BBC4-E47FDB44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6BE75-7016-0248-83F8-D6AB454E0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E9326-EA47-A34C-8D36-75DC0F2B8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9A4CBD9-C414-4B44-B023-1C305E8A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6019" y="379480"/>
            <a:ext cx="1554301" cy="54498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6660CE-5B0D-684D-9FF5-3D642ABC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651" y="3975213"/>
            <a:ext cx="705678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0392C2-1953-FA48-9C69-7F28DC64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695" y="3151899"/>
            <a:ext cx="1054326" cy="1757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AF799D1-EAB7-0A44-A7CF-A3F03680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332" y="1193495"/>
            <a:ext cx="788156" cy="24990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5BF906-D020-3548-BFA5-AFDB250B3706}"/>
              </a:ext>
            </a:extLst>
          </p:cNvPr>
          <p:cNvCxnSpPr>
            <a:cxnSpLocks/>
          </p:cNvCxnSpPr>
          <p:nvPr/>
        </p:nvCxnSpPr>
        <p:spPr>
          <a:xfrm flipV="1">
            <a:off x="6002290" y="3393880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>
            <a:extLst>
              <a:ext uri="{FF2B5EF4-FFF2-40B4-BE49-F238E27FC236}">
                <a16:creationId xmlns:a16="http://schemas.microsoft.com/office/drawing/2014/main" id="{C32B8BB7-6A9C-2B44-870E-81D7AE1BD419}"/>
              </a:ext>
            </a:extLst>
          </p:cNvPr>
          <p:cNvSpPr/>
          <p:nvPr/>
        </p:nvSpPr>
        <p:spPr>
          <a:xfrm>
            <a:off x="4455841" y="137253"/>
            <a:ext cx="2966291" cy="36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2CFE3B3-EE52-9449-96A4-50A5C2092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907" y="3843480"/>
            <a:ext cx="1117600" cy="2159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93DCBF3-C52A-BB4D-9E2E-795781E43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988" y="3388414"/>
            <a:ext cx="2041876" cy="5161410"/>
          </a:xfrm>
          <a:prstGeom prst="rect">
            <a:avLst/>
          </a:prstGeom>
        </p:spPr>
      </p:pic>
      <p:sp>
        <p:nvSpPr>
          <p:cNvPr id="2" name="矢印: U ターン 1">
            <a:extLst>
              <a:ext uri="{FF2B5EF4-FFF2-40B4-BE49-F238E27FC236}">
                <a16:creationId xmlns:a16="http://schemas.microsoft.com/office/drawing/2014/main" id="{20D58347-3B94-4D0F-A8EC-4C40F16B38FF}"/>
              </a:ext>
            </a:extLst>
          </p:cNvPr>
          <p:cNvSpPr/>
          <p:nvPr/>
        </p:nvSpPr>
        <p:spPr>
          <a:xfrm>
            <a:off x="2888974" y="1514721"/>
            <a:ext cx="4635939" cy="6347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8AB963-D559-4997-9BE2-B208B849E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860" y="2111649"/>
            <a:ext cx="1581150" cy="381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5E953A7-ED84-4A5E-B6BE-BA8DA58BD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400" y="4582052"/>
            <a:ext cx="1581150" cy="381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14F0CB1-4B46-4202-9241-9C7C5E7CC27B}"/>
              </a:ext>
            </a:extLst>
          </p:cNvPr>
          <p:cNvSpPr/>
          <p:nvPr/>
        </p:nvSpPr>
        <p:spPr>
          <a:xfrm>
            <a:off x="7168056" y="2045717"/>
            <a:ext cx="383628" cy="425296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377AC2A-1C40-4DC9-AC3F-505CE0B518D2}"/>
              </a:ext>
            </a:extLst>
          </p:cNvPr>
          <p:cNvCxnSpPr>
            <a:cxnSpLocks/>
          </p:cNvCxnSpPr>
          <p:nvPr/>
        </p:nvCxnSpPr>
        <p:spPr>
          <a:xfrm flipV="1">
            <a:off x="3729543" y="3770718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XI Conv &#10;Encoder Feat Ire &#10;Maps W &#10;S oft max (QTQ) &#10;Query Feature &#10;Attention Maps &#10;Maps Cl/4xHxW &#10;Decoder Feature &#10;Maps &#10;Con textu al Flow &#10;Ser-Attention &#10;Figure 4. Our short+long term attention layer. The attention map &#10;is directly computed on the decoder features. After obtaining the &#10;self-attention scores, we use these to compute self-attention on de- &#10;coder features, as well as contextual flow on encoder features. ">
            <a:extLst>
              <a:ext uri="{FF2B5EF4-FFF2-40B4-BE49-F238E27FC236}">
                <a16:creationId xmlns:a16="http://schemas.microsoft.com/office/drawing/2014/main" id="{C6A876DB-32CA-4447-AD7A-9A4667BD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908050"/>
            <a:ext cx="73914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5CC17A-4DC8-7F4D-9A9B-078046EA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60" y="2601910"/>
            <a:ext cx="441325" cy="3394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19AE29-774E-E844-9797-A9BEC2F95458}"/>
              </a:ext>
            </a:extLst>
          </p:cNvPr>
          <p:cNvSpPr txBox="1"/>
          <p:nvPr/>
        </p:nvSpPr>
        <p:spPr>
          <a:xfrm>
            <a:off x="5059359" y="2014538"/>
            <a:ext cx="17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アテンション</a:t>
            </a:r>
            <a:endParaRPr lang="en-US" altLang="ja-JP" sz="1200"/>
          </a:p>
          <a:p>
            <a:r>
              <a:rPr lang="ja-JP" altLang="en-US" sz="1200"/>
              <a:t>スコア</a:t>
            </a:r>
            <a:endParaRPr kumimoji="1" lang="ja-JP" altLang="en-US" sz="1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103F39-C099-E147-9D60-435E3673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2043114"/>
            <a:ext cx="304800" cy="254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D62C61-655B-7242-B7FF-8FAC5D3B8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22" y="628650"/>
            <a:ext cx="1244600" cy="279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F8EE8C-9C79-144F-84F1-4BBEC352D332}"/>
              </a:ext>
            </a:extLst>
          </p:cNvPr>
          <p:cNvCxnSpPr/>
          <p:nvPr/>
        </p:nvCxnSpPr>
        <p:spPr>
          <a:xfrm>
            <a:off x="4829175" y="908050"/>
            <a:ext cx="0" cy="110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79B8134C-2273-E943-B2E1-1C56B60ED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0" y="3443287"/>
            <a:ext cx="354013" cy="3912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5FC017-188A-6945-8C19-6B17E03D6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892" y="590550"/>
            <a:ext cx="2514600" cy="3175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43CB7E-380E-E843-96D0-047E0741E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9904" y="371479"/>
            <a:ext cx="1612900" cy="7239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69B31CD-D755-134A-ADD4-CC8451B70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4382" y="2363789"/>
            <a:ext cx="1625600" cy="2794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B00D00B-2D0C-D745-AC54-09187A66208E}"/>
              </a:ext>
            </a:extLst>
          </p:cNvPr>
          <p:cNvCxnSpPr/>
          <p:nvPr/>
        </p:nvCxnSpPr>
        <p:spPr>
          <a:xfrm flipH="1">
            <a:off x="7072313" y="908050"/>
            <a:ext cx="290513" cy="27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24CA59B-A587-384F-9888-697186F62E5E}"/>
              </a:ext>
            </a:extLst>
          </p:cNvPr>
          <p:cNvCxnSpPr/>
          <p:nvPr/>
        </p:nvCxnSpPr>
        <p:spPr>
          <a:xfrm flipH="1">
            <a:off x="8415338" y="2476203"/>
            <a:ext cx="1141016" cy="7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ACAD7940-5E04-C34E-8089-81E446812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8115" y="2671765"/>
            <a:ext cx="163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YS 360</dc:creator>
  <cp:lastModifiedBy>ヤガミ ソウイチロー</cp:lastModifiedBy>
  <cp:revision>8</cp:revision>
  <dcterms:created xsi:type="dcterms:W3CDTF">2019-07-17T05:38:06Z</dcterms:created>
  <dcterms:modified xsi:type="dcterms:W3CDTF">2019-07-17T12:53:24Z</dcterms:modified>
</cp:coreProperties>
</file>