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Голосовой помощник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995037" y="744887"/>
            <a:ext cx="3438939" cy="6858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9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Цель:</a:t>
            </a:r>
            <a:r>
              <a:rPr lang="ru-RU" dirty="0"/>
              <a:t> Разработать голосовой помощник для организации 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dirty="0" smtClean="0"/>
              <a:t>Объект</a:t>
            </a:r>
            <a:r>
              <a:rPr lang="ru-RU" b="1" dirty="0"/>
              <a:t>: </a:t>
            </a:r>
            <a:r>
              <a:rPr lang="ru-RU" dirty="0" smtClean="0"/>
              <a:t>Организация </a:t>
            </a:r>
            <a:r>
              <a:rPr lang="ru-RU" dirty="0"/>
              <a:t>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Предмет</a:t>
            </a:r>
            <a:r>
              <a:rPr lang="ru-RU" b="1" dirty="0"/>
              <a:t>:</a:t>
            </a:r>
            <a:r>
              <a:rPr lang="ru-RU" dirty="0"/>
              <a:t> ГП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Методы </a:t>
            </a:r>
            <a:r>
              <a:rPr lang="ru-RU" b="1" dirty="0"/>
              <a:t>исследования:</a:t>
            </a:r>
            <a:r>
              <a:rPr lang="ru-RU" dirty="0"/>
              <a:t> Проанализировав информацию о ГП и на основе массового опроса среди пользователей ПК в возрасте от 16 до 75 лет, мы поняли, что ГП позволит людям эффективнее взаимодействовать с компьютером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74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основе проведённого опроса, мы пришли к выводу, что добавление взаимодействия голоса с </a:t>
            </a:r>
            <a:r>
              <a:rPr lang="ru-RU" dirty="0" err="1"/>
              <a:t>Windows</a:t>
            </a:r>
            <a:r>
              <a:rPr lang="ru-RU" dirty="0"/>
              <a:t> 10 может помочь людям, у которых возникают проблемы или неудобства с управлением ПК мышью.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8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  Работа с информационными источниками.</a:t>
            </a:r>
            <a:endParaRPr lang="ru-RU" dirty="0"/>
          </a:p>
          <a:p>
            <a:r>
              <a:rPr lang="ru-RU" dirty="0"/>
              <a:t>2.  Определение объектно-предметной области.</a:t>
            </a:r>
            <a:endParaRPr lang="ru-RU" dirty="0"/>
          </a:p>
          <a:p>
            <a:r>
              <a:rPr lang="ru-RU" dirty="0"/>
              <a:t>3.  Анализ функций </a:t>
            </a:r>
            <a:r>
              <a:rPr lang="ru-RU" dirty="0" err="1"/>
              <a:t>Windows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4.   Разработка ГП на основе полученной информации.</a:t>
            </a:r>
            <a:endParaRPr lang="ru-RU" dirty="0"/>
          </a:p>
          <a:p>
            <a:r>
              <a:rPr lang="ru-RU" dirty="0"/>
              <a:t>5.  Апробация продукта.</a:t>
            </a:r>
            <a:endParaRPr lang="ru-RU" dirty="0"/>
          </a:p>
          <a:p>
            <a:r>
              <a:rPr lang="ru-RU" dirty="0"/>
              <a:t>6.  Презентация и оценка результата.</a:t>
            </a:r>
            <a:endParaRPr lang="ru-RU" dirty="0"/>
          </a:p>
          <a:p>
            <a:r>
              <a:rPr lang="ru-RU" dirty="0"/>
              <a:t>7.  Доработка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 работы над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</a:t>
            </a:r>
            <a:r>
              <a:rPr lang="ru-RU" dirty="0"/>
              <a:t>.   Выявление проблемы и области исследования.</a:t>
            </a:r>
            <a:endParaRPr lang="ru-RU" dirty="0"/>
          </a:p>
          <a:p>
            <a:r>
              <a:rPr lang="ru-RU" dirty="0"/>
              <a:t>2.   Работа с информационными источниками</a:t>
            </a:r>
            <a:endParaRPr lang="ru-RU" dirty="0"/>
          </a:p>
          <a:p>
            <a:r>
              <a:rPr lang="ru-RU" dirty="0"/>
              <a:t>3.   Определение объектно-предметной области</a:t>
            </a:r>
            <a:endParaRPr lang="ru-RU" dirty="0"/>
          </a:p>
          <a:p>
            <a:r>
              <a:rPr lang="ru-RU" dirty="0"/>
              <a:t>4.   Описание теоретической части</a:t>
            </a:r>
            <a:endParaRPr lang="ru-RU" dirty="0"/>
          </a:p>
          <a:p>
            <a:r>
              <a:rPr lang="ru-RU" dirty="0"/>
              <a:t>5.   Разработка проекта</a:t>
            </a:r>
            <a:endParaRPr lang="ru-RU" dirty="0"/>
          </a:p>
          <a:p>
            <a:r>
              <a:rPr lang="ru-RU" dirty="0"/>
              <a:t>6.   Проведение анкетирования</a:t>
            </a:r>
            <a:endParaRPr lang="ru-RU" dirty="0"/>
          </a:p>
          <a:p>
            <a:r>
              <a:rPr lang="ru-RU" dirty="0"/>
              <a:t>7.   Разработка проекта</a:t>
            </a:r>
            <a:endParaRPr lang="ru-RU" dirty="0"/>
          </a:p>
          <a:p>
            <a:r>
              <a:rPr lang="ru-RU" dirty="0"/>
              <a:t>8.   Повторное анкетирование</a:t>
            </a:r>
            <a:endParaRPr lang="ru-RU" dirty="0"/>
          </a:p>
          <a:p>
            <a:r>
              <a:rPr lang="ru-RU" dirty="0"/>
              <a:t>9.   Презентация </a:t>
            </a:r>
            <a:r>
              <a:rPr lang="ru-RU" dirty="0" smtClean="0"/>
              <a:t>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14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9002" y="739471"/>
            <a:ext cx="9057197" cy="20673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реализованные сейчас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202" y="1478944"/>
            <a:ext cx="3856382" cy="4739742"/>
          </a:xfrm>
        </p:spPr>
        <p:txBody>
          <a:bodyPr/>
          <a:lstStyle/>
          <a:p>
            <a:r>
              <a:rPr lang="ru-RU" dirty="0" smtClean="0"/>
              <a:t>Прогноз погоды</a:t>
            </a:r>
          </a:p>
          <a:p>
            <a:r>
              <a:rPr lang="ru-RU" dirty="0" smtClean="0"/>
              <a:t>Отправка запросов в браузер</a:t>
            </a:r>
          </a:p>
          <a:p>
            <a:r>
              <a:rPr lang="ru-RU" dirty="0" smtClean="0"/>
              <a:t>Поиск файлов на компьютере</a:t>
            </a:r>
          </a:p>
          <a:p>
            <a:r>
              <a:rPr lang="ru-RU" dirty="0" smtClean="0"/>
              <a:t>Взаимодействие с системой питания</a:t>
            </a:r>
          </a:p>
          <a:p>
            <a:r>
              <a:rPr lang="ru-RU" dirty="0" smtClean="0"/>
              <a:t>Стандартный будильник с возможностью изменения мелодии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549" y="1371600"/>
            <a:ext cx="3915020" cy="23694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69" y="3526402"/>
            <a:ext cx="3376409" cy="27439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569" y="1371600"/>
            <a:ext cx="3376409" cy="21548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551" y="3532021"/>
            <a:ext cx="3915018" cy="27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354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90</TotalTime>
  <Words>129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Голосовой помощник</vt:lpstr>
      <vt:lpstr>Презентация PowerPoint</vt:lpstr>
      <vt:lpstr>Гипотеза</vt:lpstr>
      <vt:lpstr>Задачи</vt:lpstr>
      <vt:lpstr>Этапы работы над проектом</vt:lpstr>
      <vt:lpstr>Функции реализованные сейчас: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Голосовой помощник</dc:title>
  <dc:creator>Student</dc:creator>
  <cp:lastModifiedBy>Student</cp:lastModifiedBy>
  <cp:revision>6</cp:revision>
  <dcterms:created xsi:type="dcterms:W3CDTF">2023-03-17T09:22:06Z</dcterms:created>
  <dcterms:modified xsi:type="dcterms:W3CDTF">2023-03-17T10:52:36Z</dcterms:modified>
</cp:coreProperties>
</file>