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6" autoAdjust="0"/>
    <p:restoredTop sz="94660"/>
  </p:normalViewPr>
  <p:slideViewPr>
    <p:cSldViewPr snapToGrid="0">
      <p:cViewPr>
        <p:scale>
          <a:sx n="75" d="100"/>
          <a:sy n="75" d="100"/>
        </p:scale>
        <p:origin x="-2154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6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5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893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1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0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3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7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9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4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1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7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5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1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5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Голосовой помощник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984938" y="4989717"/>
            <a:ext cx="3438939" cy="685800"/>
          </a:xfrm>
        </p:spPr>
        <p:txBody>
          <a:bodyPr/>
          <a:lstStyle/>
          <a:p>
            <a:r>
              <a:rPr lang="en-US" dirty="0" smtClean="0"/>
              <a:t>Made in Russia</a:t>
            </a:r>
          </a:p>
          <a:p>
            <a:endParaRPr lang="ru-RU" dirty="0"/>
          </a:p>
        </p:txBody>
      </p:sp>
      <p:pic>
        <p:nvPicPr>
          <p:cNvPr id="4" name="Рисунок 3" descr="https://avatars.mds.yandex.net/i?id=4809a3fce60b012ae9aed507759d917b-5869368-images-thumbs&amp;n=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354" y="1190048"/>
            <a:ext cx="3051810" cy="3051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9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en-US" altLang="ru-RU" dirty="0" err="1" smtClean="0"/>
              <a:t>How_time</a:t>
            </a:r>
            <a:endParaRPr lang="ru-RU" altLang="ru-RU" dirty="0"/>
          </a:p>
          <a:p>
            <a:pPr lvl="0"/>
            <a:r>
              <a:rPr lang="ru-RU" altLang="ru-RU" dirty="0" smtClean="0"/>
              <a:t>Эта функция говорит сколько сейчас времени</a:t>
            </a:r>
            <a:r>
              <a:rPr lang="en-US" altLang="ru-RU" dirty="0" smtClean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83" y="1827999"/>
            <a:ext cx="6420917" cy="305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ru-RU" altLang="ru-RU" dirty="0" smtClean="0"/>
              <a:t>Эти функции выполняют заложенные в их названии задачи. По порядку: выключение, перезапуск, гибернация, блокировка, выход из пользователя, отмена некоторых из выше перечисленных действий.</a:t>
            </a:r>
            <a:endParaRPr lang="en-US" alt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78" y="1351268"/>
            <a:ext cx="438211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en-US" altLang="ru-RU" dirty="0" err="1" smtClean="0"/>
              <a:t>Math_it</a:t>
            </a:r>
            <a:endParaRPr lang="en-US" altLang="ru-RU" dirty="0" smtClean="0"/>
          </a:p>
          <a:p>
            <a:pPr lvl="0"/>
            <a:r>
              <a:rPr lang="ru-RU" altLang="ru-RU" dirty="0" smtClean="0"/>
              <a:t>Эта функция отвечает за подсчет получаемого сообщения.</a:t>
            </a:r>
          </a:p>
          <a:p>
            <a:pPr lvl="0"/>
            <a:r>
              <a:rPr lang="en-US" altLang="ru-RU" dirty="0" smtClean="0"/>
              <a:t>Mute</a:t>
            </a:r>
            <a:r>
              <a:rPr lang="ru-RU" altLang="ru-RU" dirty="0" smtClean="0"/>
              <a:t> и </a:t>
            </a:r>
            <a:r>
              <a:rPr lang="en-US" altLang="ru-RU" dirty="0" smtClean="0"/>
              <a:t>unmute</a:t>
            </a:r>
          </a:p>
          <a:p>
            <a:pPr lvl="0"/>
            <a:r>
              <a:rPr lang="ru-RU" altLang="ru-RU" dirty="0" smtClean="0"/>
              <a:t>Включают и выключают звук соответственно.</a:t>
            </a:r>
            <a:endParaRPr lang="en-US" alt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01" y="1827999"/>
            <a:ext cx="3371382" cy="35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en-US" altLang="ru-RU" dirty="0" smtClean="0"/>
              <a:t>Volume</a:t>
            </a:r>
            <a:r>
              <a:rPr lang="ru-RU" altLang="ru-RU" dirty="0" smtClean="0"/>
              <a:t> и </a:t>
            </a:r>
            <a:r>
              <a:rPr lang="en-US" altLang="ru-RU" dirty="0" smtClean="0"/>
              <a:t>lightness</a:t>
            </a:r>
            <a:endParaRPr lang="ru-RU" altLang="ru-RU" dirty="0" smtClean="0"/>
          </a:p>
          <a:p>
            <a:pPr lvl="0"/>
            <a:r>
              <a:rPr lang="ru-RU" altLang="ru-RU" dirty="0" smtClean="0"/>
              <a:t>Эти функции отвечают за изменение звука и яркости соответственно. Изменения происходят по шкале от 0 до 100.</a:t>
            </a:r>
            <a:endParaRPr lang="en-US" alt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894" y="1827999"/>
            <a:ext cx="6068272" cy="32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en-US" altLang="ru-RU" dirty="0" err="1" smtClean="0"/>
              <a:t>Translate_my_word</a:t>
            </a:r>
            <a:endParaRPr lang="en-US" altLang="ru-RU" dirty="0" smtClean="0"/>
          </a:p>
          <a:p>
            <a:pPr lvl="0"/>
            <a:r>
              <a:rPr lang="ru-RU" altLang="ru-RU" dirty="0" smtClean="0"/>
              <a:t>Что следует из названия, переводит сообщение.</a:t>
            </a:r>
          </a:p>
          <a:p>
            <a:pPr lvl="0"/>
            <a:r>
              <a:rPr lang="en-US" altLang="ru-RU" dirty="0" err="1" smtClean="0"/>
              <a:t>Alarm_func</a:t>
            </a:r>
            <a:endParaRPr lang="en-US" altLang="ru-RU" dirty="0" smtClean="0"/>
          </a:p>
          <a:p>
            <a:pPr lvl="0"/>
            <a:r>
              <a:rPr lang="ru-RU" altLang="ru-RU" dirty="0" smtClean="0"/>
              <a:t>Устанавливает будильник на определённое время.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57" y="1827999"/>
            <a:ext cx="594443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ru-RU" altLang="ru-RU" dirty="0" smtClean="0"/>
              <a:t>Для работы функции </a:t>
            </a:r>
            <a:r>
              <a:rPr lang="en-US" altLang="ru-RU" dirty="0" err="1" smtClean="0"/>
              <a:t>Alarm_func</a:t>
            </a:r>
            <a:r>
              <a:rPr lang="en-US" altLang="ru-RU" dirty="0" smtClean="0"/>
              <a:t> </a:t>
            </a:r>
            <a:r>
              <a:rPr lang="ru-RU" altLang="ru-RU" dirty="0" smtClean="0"/>
              <a:t>мы реализовали отдельный класс </a:t>
            </a:r>
            <a:r>
              <a:rPr lang="en-US" altLang="ru-RU" dirty="0" smtClean="0"/>
              <a:t>Clocks</a:t>
            </a:r>
            <a:r>
              <a:rPr lang="ru-RU" altLang="ru-RU" dirty="0" smtClean="0"/>
              <a:t>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66" y="1213816"/>
            <a:ext cx="6926035" cy="511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5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en-US" altLang="ru-RU" dirty="0" err="1" smtClean="0"/>
              <a:t>Changing_the_layout</a:t>
            </a:r>
            <a:endParaRPr lang="en-US" altLang="ru-RU" dirty="0" smtClean="0"/>
          </a:p>
          <a:p>
            <a:pPr lvl="0"/>
            <a:r>
              <a:rPr lang="ru-RU" altLang="ru-RU" dirty="0" smtClean="0"/>
              <a:t>Переводит раскладку</a:t>
            </a:r>
            <a:endParaRPr lang="en-US" altLang="ru-RU" dirty="0" smtClean="0"/>
          </a:p>
          <a:p>
            <a:pPr lvl="0"/>
            <a:r>
              <a:rPr lang="en-US" altLang="ru-RU" dirty="0" err="1" smtClean="0"/>
              <a:t>Scroll_down</a:t>
            </a:r>
            <a:r>
              <a:rPr lang="ru-RU" altLang="ru-RU" dirty="0" smtClean="0"/>
              <a:t> и </a:t>
            </a:r>
            <a:r>
              <a:rPr lang="en-US" altLang="ru-RU" dirty="0" err="1" smtClean="0"/>
              <a:t>scroll_up</a:t>
            </a:r>
            <a:endParaRPr lang="ru-RU" altLang="ru-RU" dirty="0" smtClean="0"/>
          </a:p>
          <a:p>
            <a:pPr lvl="0"/>
            <a:r>
              <a:rPr lang="ru-RU" altLang="ru-RU" dirty="0" smtClean="0"/>
              <a:t>Пролистывают вкладку.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1849" t="-1732" r="1391" b="29695"/>
          <a:stretch/>
        </p:blipFill>
        <p:spPr>
          <a:xfrm>
            <a:off x="6434501" y="1827999"/>
            <a:ext cx="4102071" cy="24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en-US" altLang="ru-RU" dirty="0" err="1" smtClean="0"/>
              <a:t>Get_help</a:t>
            </a:r>
            <a:endParaRPr lang="en-US" altLang="ru-RU" dirty="0" smtClean="0"/>
          </a:p>
          <a:p>
            <a:pPr lvl="0"/>
            <a:r>
              <a:rPr lang="ru-RU" altLang="ru-RU" dirty="0" smtClean="0"/>
              <a:t>Она выводит все доступные команды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4" y="1700212"/>
            <a:ext cx="4771185" cy="406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8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7402" y="3156483"/>
            <a:ext cx="9057197" cy="20673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Дальнейшее развитие </a:t>
            </a:r>
            <a:r>
              <a:rPr lang="ru-RU" dirty="0" smtClean="0"/>
              <a:t>голосового помощника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6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ru-RU" altLang="ru-RU" dirty="0" smtClean="0"/>
              <a:t>Новые функции</a:t>
            </a:r>
          </a:p>
          <a:p>
            <a:pPr lvl="1"/>
            <a:r>
              <a:rPr lang="ru-RU" altLang="ru-RU" dirty="0" smtClean="0"/>
              <a:t>Выбор строк ввода и запись произнесённого</a:t>
            </a:r>
          </a:p>
          <a:p>
            <a:pPr lvl="1"/>
            <a:r>
              <a:rPr lang="ru-RU" altLang="ru-RU" dirty="0" smtClean="0"/>
              <a:t>Перевод текста с Русского на </a:t>
            </a:r>
            <a:r>
              <a:rPr lang="ru-RU" altLang="ru-RU" dirty="0"/>
              <a:t>А</a:t>
            </a:r>
            <a:r>
              <a:rPr lang="ru-RU" altLang="ru-RU" dirty="0" smtClean="0"/>
              <a:t>нглийский и обратно</a:t>
            </a:r>
          </a:p>
          <a:p>
            <a:pPr lvl="1"/>
            <a:r>
              <a:rPr lang="ru-RU" altLang="ru-RU" dirty="0" smtClean="0"/>
              <a:t>Озвучивание текста на экране</a:t>
            </a:r>
          </a:p>
          <a:p>
            <a:pPr lvl="1"/>
            <a:r>
              <a:rPr lang="ru-RU" altLang="ru-RU" dirty="0" smtClean="0"/>
              <a:t>Поиск и запуск приложений на устройстве пользователя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540733" y="1980399"/>
            <a:ext cx="397009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Создание пользовательского интерфейса.</a:t>
            </a:r>
          </a:p>
          <a:p>
            <a:r>
              <a:rPr lang="ru-RU" dirty="0" smtClean="0"/>
              <a:t>Улучшение или полная переработка озвучивания.</a:t>
            </a:r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144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Голосовой помощник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587961" y="4622916"/>
            <a:ext cx="3438939" cy="1296783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Работа выполняли:</a:t>
            </a:r>
          </a:p>
          <a:p>
            <a:pPr algn="r"/>
            <a:r>
              <a:rPr lang="ru-RU" dirty="0" smtClean="0"/>
              <a:t>Левшенков Николай</a:t>
            </a:r>
          </a:p>
          <a:p>
            <a:pPr algn="r"/>
            <a:r>
              <a:rPr lang="ru-RU" dirty="0" smtClean="0"/>
              <a:t>Струков Артём</a:t>
            </a:r>
          </a:p>
        </p:txBody>
      </p:sp>
      <p:pic>
        <p:nvPicPr>
          <p:cNvPr id="4" name="Рисунок 3" descr="https://avatars.mds.yandex.net/i?id=4809a3fce60b012ae9aed507759d917b-5869368-images-thumbs&amp;n=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713" y="1190048"/>
            <a:ext cx="3051810" cy="3051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3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2042160"/>
            <a:ext cx="112776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Мы планируем и дальше развивать данный проект в будущем, и надеемся, что результат будет удовлетворять как нас самих, так и будущих пользователей нашего продукта.</a:t>
            </a:r>
          </a:p>
          <a:p>
            <a:pPr marL="0" indent="0" algn="ctr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444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Цель:</a:t>
            </a:r>
            <a:r>
              <a:rPr lang="ru-RU" dirty="0"/>
              <a:t> Разработать голосовой помощник для организации взаимодействия голоса с </a:t>
            </a:r>
            <a:r>
              <a:rPr lang="ru-RU" dirty="0" err="1"/>
              <a:t>Windows</a:t>
            </a:r>
            <a:r>
              <a:rPr lang="ru-RU" dirty="0"/>
              <a:t> 10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ru-RU" b="1" dirty="0" smtClean="0"/>
              <a:t>Объект</a:t>
            </a:r>
            <a:r>
              <a:rPr lang="ru-RU" b="1" dirty="0"/>
              <a:t>: </a:t>
            </a:r>
            <a:r>
              <a:rPr lang="ru-RU" dirty="0" smtClean="0"/>
              <a:t>Организация </a:t>
            </a:r>
            <a:r>
              <a:rPr lang="ru-RU" dirty="0"/>
              <a:t>взаимодействия голоса с </a:t>
            </a:r>
            <a:r>
              <a:rPr lang="ru-RU" dirty="0" err="1"/>
              <a:t>Windows</a:t>
            </a:r>
            <a:r>
              <a:rPr lang="ru-RU" dirty="0"/>
              <a:t> 10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Предмет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smtClean="0"/>
              <a:t>Голосовой помощник.</a:t>
            </a:r>
          </a:p>
          <a:p>
            <a:r>
              <a:rPr lang="ru-RU" b="1" dirty="0" smtClean="0"/>
              <a:t>Методы </a:t>
            </a:r>
            <a:r>
              <a:rPr lang="ru-RU" b="1" dirty="0"/>
              <a:t>исследования:</a:t>
            </a:r>
            <a:r>
              <a:rPr lang="ru-RU" dirty="0"/>
              <a:t> Проанализировав информацию о ГП и на основе массового опроса среди пользователей ПК в возрасте от 16 до 75 лет, мы поняли, что </a:t>
            </a:r>
            <a:r>
              <a:rPr lang="ru-RU" dirty="0" smtClean="0"/>
              <a:t>голосовой помощник позволит </a:t>
            </a:r>
            <a:r>
              <a:rPr lang="ru-RU" dirty="0"/>
              <a:t>людям эффективнее взаимодействовать с компьютером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7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Гипотеза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основе проведённого опроса, мы пришли к выводу, что добавление взаимодействия голоса с </a:t>
            </a:r>
            <a:r>
              <a:rPr lang="ru-RU" dirty="0" err="1"/>
              <a:t>Windows</a:t>
            </a:r>
            <a:r>
              <a:rPr lang="ru-RU" dirty="0"/>
              <a:t> 10 может помочь людям, у которых возникают проблемы или неудобства с управлением ПК мышью.</a:t>
            </a:r>
          </a:p>
        </p:txBody>
      </p:sp>
    </p:spTree>
    <p:extLst>
      <p:ext uri="{BB962C8B-B14F-4D97-AF65-F5344CB8AC3E}">
        <p14:creationId xmlns:p14="http://schemas.microsoft.com/office/powerpoint/2010/main" val="36018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  Работа с информационными источниками.</a:t>
            </a:r>
          </a:p>
          <a:p>
            <a:r>
              <a:rPr lang="ru-RU" dirty="0"/>
              <a:t>2.  Определение объектно-предметной области.</a:t>
            </a:r>
          </a:p>
          <a:p>
            <a:r>
              <a:rPr lang="ru-RU" dirty="0"/>
              <a:t>3.  Анализ функций </a:t>
            </a:r>
            <a:r>
              <a:rPr lang="ru-RU" dirty="0" err="1"/>
              <a:t>Windows</a:t>
            </a:r>
            <a:r>
              <a:rPr lang="ru-RU" dirty="0"/>
              <a:t>.</a:t>
            </a:r>
          </a:p>
          <a:p>
            <a:r>
              <a:rPr lang="ru-RU" dirty="0"/>
              <a:t>4.   Разработка </a:t>
            </a:r>
            <a:r>
              <a:rPr lang="ru-RU" dirty="0" smtClean="0"/>
              <a:t>голосового помощника </a:t>
            </a:r>
            <a:r>
              <a:rPr lang="ru-RU" dirty="0"/>
              <a:t>на основе полученной информации.</a:t>
            </a:r>
          </a:p>
          <a:p>
            <a:r>
              <a:rPr lang="ru-RU" dirty="0"/>
              <a:t>5.  Апробация продукта.</a:t>
            </a:r>
          </a:p>
          <a:p>
            <a:r>
              <a:rPr lang="ru-RU" dirty="0"/>
              <a:t>6.  Презентация и оценка результата.</a:t>
            </a:r>
          </a:p>
          <a:p>
            <a:r>
              <a:rPr lang="ru-RU" dirty="0"/>
              <a:t>7.  Доработка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1906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Этапы работы над </a:t>
            </a:r>
            <a:r>
              <a:rPr lang="ru-RU" dirty="0" smtClean="0"/>
              <a:t>проектом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1</a:t>
            </a:r>
            <a:r>
              <a:rPr lang="ru-RU" dirty="0"/>
              <a:t>.   Выявление проблемы и области исследования.</a:t>
            </a:r>
          </a:p>
          <a:p>
            <a:r>
              <a:rPr lang="ru-RU" dirty="0"/>
              <a:t>2.   Работа с информационными источниками</a:t>
            </a:r>
          </a:p>
          <a:p>
            <a:r>
              <a:rPr lang="ru-RU" dirty="0"/>
              <a:t>3.   Определение объектно-предметной области</a:t>
            </a:r>
          </a:p>
          <a:p>
            <a:r>
              <a:rPr lang="ru-RU" dirty="0"/>
              <a:t>4.   Описание теоретической части</a:t>
            </a:r>
          </a:p>
          <a:p>
            <a:r>
              <a:rPr lang="ru-RU" dirty="0"/>
              <a:t>5.   Разработка проекта</a:t>
            </a:r>
          </a:p>
          <a:p>
            <a:r>
              <a:rPr lang="ru-RU" dirty="0"/>
              <a:t>6.   Проведение анкетирования</a:t>
            </a:r>
          </a:p>
          <a:p>
            <a:r>
              <a:rPr lang="ru-RU" dirty="0"/>
              <a:t>7.   Разработка проекта</a:t>
            </a:r>
          </a:p>
          <a:p>
            <a:r>
              <a:rPr lang="ru-RU" dirty="0"/>
              <a:t>8.   Повторное анкетирование</a:t>
            </a:r>
          </a:p>
          <a:p>
            <a:r>
              <a:rPr lang="ru-RU" dirty="0"/>
              <a:t>9.   Презентация </a:t>
            </a:r>
            <a:r>
              <a:rPr lang="ru-RU" dirty="0" smtClean="0"/>
              <a:t>проекта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1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7402" y="3156483"/>
            <a:ext cx="9057197" cy="206735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Функции реализованные </a:t>
            </a:r>
            <a:r>
              <a:rPr lang="ru-RU" dirty="0" smtClean="0"/>
              <a:t>сейчас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2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ru-RU" altLang="ru-RU" dirty="0" err="1" smtClean="0"/>
              <a:t>out_all_networks</a:t>
            </a:r>
            <a:endParaRPr lang="ru-RU" altLang="ru-RU" dirty="0"/>
          </a:p>
          <a:p>
            <a:pPr lvl="0"/>
            <a:r>
              <a:rPr lang="ru-RU" altLang="ru-RU" dirty="0" smtClean="0"/>
              <a:t>Эта функция отвечает за отображение всех сетей к которым подключалось данное устройство.</a:t>
            </a:r>
            <a:endParaRPr lang="en-US" altLang="ru-RU" dirty="0" smtClean="0"/>
          </a:p>
          <a:p>
            <a:pPr lvl="0"/>
            <a:r>
              <a:rPr lang="en-US" altLang="ru-RU" dirty="0" err="1" smtClean="0"/>
              <a:t>Connect_network</a:t>
            </a:r>
            <a:endParaRPr lang="en-US" altLang="ru-RU" dirty="0" smtClean="0"/>
          </a:p>
          <a:p>
            <a:pPr lvl="0"/>
            <a:r>
              <a:rPr lang="ru-RU" altLang="ru-RU" dirty="0" smtClean="0"/>
              <a:t>Эта функция отвечает за подключение к определённой сети по сохраненному паролю.</a:t>
            </a:r>
            <a:endParaRPr lang="en-US" altLang="ru-RU" dirty="0" smtClean="0"/>
          </a:p>
          <a:p>
            <a:pPr lvl="0"/>
            <a:endParaRPr lang="ru-RU" altLang="ru-RU" dirty="0" smtClean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27" y="1827999"/>
            <a:ext cx="5795221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en-US" altLang="ru-RU" dirty="0" err="1" smtClean="0"/>
              <a:t>Get_weather</a:t>
            </a:r>
            <a:endParaRPr lang="ru-RU" altLang="ru-RU" dirty="0"/>
          </a:p>
          <a:p>
            <a:pPr lvl="0"/>
            <a:r>
              <a:rPr lang="ru-RU" altLang="ru-RU" dirty="0" smtClean="0"/>
              <a:t>Эта функция отвечает за</a:t>
            </a:r>
            <a:r>
              <a:rPr lang="en-US" altLang="ru-RU" dirty="0"/>
              <a:t> </a:t>
            </a:r>
            <a:r>
              <a:rPr lang="ru-RU" altLang="ru-RU" dirty="0" smtClean="0"/>
              <a:t>вывод погоды в определённом месте с помощью </a:t>
            </a:r>
            <a:r>
              <a:rPr lang="en-US" altLang="ru-RU" dirty="0" smtClean="0"/>
              <a:t>API</a:t>
            </a:r>
            <a:r>
              <a:rPr lang="ru-RU" altLang="ru-RU" dirty="0" smtClean="0"/>
              <a:t>.</a:t>
            </a:r>
            <a:endParaRPr lang="en-US" altLang="ru-RU" dirty="0" smtClean="0"/>
          </a:p>
          <a:p>
            <a:pPr lvl="0"/>
            <a:r>
              <a:rPr lang="en-US" altLang="ru-RU" dirty="0" err="1" smtClean="0"/>
              <a:t>Web_search</a:t>
            </a:r>
            <a:endParaRPr lang="en-US" altLang="ru-RU" dirty="0" smtClean="0"/>
          </a:p>
          <a:p>
            <a:pPr lvl="0"/>
            <a:r>
              <a:rPr lang="ru-RU" altLang="ru-RU" dirty="0" smtClean="0"/>
              <a:t>Эта функция отвечает за открытие набранного текста в</a:t>
            </a:r>
            <a:r>
              <a:rPr lang="en-US" altLang="ru-RU" dirty="0" smtClean="0"/>
              <a:t> Chrome.</a:t>
            </a:r>
            <a:endParaRPr lang="ru-RU" alt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1" y="1572794"/>
            <a:ext cx="682863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228</TotalTime>
  <Words>363</Words>
  <Application>Microsoft Office PowerPoint</Application>
  <PresentationFormat>Произвольный</PresentationFormat>
  <Paragraphs>68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След самолета</vt:lpstr>
      <vt:lpstr>Голосовой помощник</vt:lpstr>
      <vt:lpstr>Голосовой помощник</vt:lpstr>
      <vt:lpstr>Презентация PowerPoint</vt:lpstr>
      <vt:lpstr>Гипотеза</vt:lpstr>
      <vt:lpstr>Задачи</vt:lpstr>
      <vt:lpstr>Этапы работы над проектом</vt:lpstr>
      <vt:lpstr>Функции реализованные сейчас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Дальнейшее развитие голосового помощника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Голосовой помощник</dc:title>
  <dc:creator>Student</dc:creator>
  <cp:lastModifiedBy>JanGLe Pro</cp:lastModifiedBy>
  <cp:revision>21</cp:revision>
  <dcterms:created xsi:type="dcterms:W3CDTF">2023-03-17T09:22:06Z</dcterms:created>
  <dcterms:modified xsi:type="dcterms:W3CDTF">2023-05-18T21:02:22Z</dcterms:modified>
</cp:coreProperties>
</file>