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89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1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5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Голосовой помощник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984938" y="4989717"/>
            <a:ext cx="3438939" cy="685800"/>
          </a:xfrm>
        </p:spPr>
        <p:txBody>
          <a:bodyPr/>
          <a:lstStyle/>
          <a:p>
            <a:r>
              <a:rPr lang="en-US" dirty="0" smtClean="0"/>
              <a:t>Made in China</a:t>
            </a:r>
          </a:p>
          <a:p>
            <a:endParaRPr lang="ru-RU" dirty="0"/>
          </a:p>
        </p:txBody>
      </p:sp>
      <p:pic>
        <p:nvPicPr>
          <p:cNvPr id="4" name="Рисунок 3" descr="https://avatars.mds.yandex.net/i?id=4809a3fce60b012ae9aed507759d917b-5869368-images-thumbs&amp;n=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54" y="1190048"/>
            <a:ext cx="3051810" cy="30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2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ru-RU" altLang="ru-RU" dirty="0" smtClean="0"/>
              <a:t>Эти функции выполняют заложенные в их названии задачи.</a:t>
            </a:r>
            <a:endParaRPr lang="en-US" alt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78" y="1351268"/>
            <a:ext cx="438211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Math_it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Эта функция отвечает за подсчет получаемого сообщения.</a:t>
            </a:r>
          </a:p>
          <a:p>
            <a:pPr lvl="0"/>
            <a:r>
              <a:rPr lang="en-US" altLang="ru-RU" dirty="0" smtClean="0"/>
              <a:t>Mute</a:t>
            </a:r>
            <a:r>
              <a:rPr lang="ru-RU" altLang="ru-RU" dirty="0" smtClean="0"/>
              <a:t> и </a:t>
            </a:r>
            <a:r>
              <a:rPr lang="en-US" altLang="ru-RU" dirty="0" smtClean="0"/>
              <a:t>unmute</a:t>
            </a:r>
          </a:p>
          <a:p>
            <a:pPr lvl="0"/>
            <a:r>
              <a:rPr lang="ru-RU" altLang="ru-RU" dirty="0" smtClean="0"/>
              <a:t>Включают и выключают звук соответственно.</a:t>
            </a:r>
            <a:endParaRPr lang="en-US" alt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01" y="1827999"/>
            <a:ext cx="3371382" cy="3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smtClean="0"/>
              <a:t>Volume</a:t>
            </a:r>
            <a:r>
              <a:rPr lang="ru-RU" altLang="ru-RU" dirty="0" smtClean="0"/>
              <a:t> и </a:t>
            </a:r>
            <a:r>
              <a:rPr lang="en-US" altLang="ru-RU" dirty="0" smtClean="0"/>
              <a:t>lightness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Эти функции отвечают за изменение звука и яркости соответственно. Изменения происходят по шкале от 0 до 100.</a:t>
            </a:r>
            <a:endParaRPr lang="en-US" alt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94" y="1827999"/>
            <a:ext cx="6068272" cy="32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Translate_my_word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Что следует из названия, переводит сообщение.</a:t>
            </a:r>
          </a:p>
          <a:p>
            <a:pPr lvl="0"/>
            <a:r>
              <a:rPr lang="en-US" altLang="ru-RU" dirty="0" err="1" smtClean="0"/>
              <a:t>Alarm_func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Устанавливает будильник на определённое время.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57" y="1827999"/>
            <a:ext cx="59444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Changing_the_layout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Переводит раскладку</a:t>
            </a:r>
            <a:endParaRPr lang="en-US" altLang="ru-RU" dirty="0" smtClean="0"/>
          </a:p>
          <a:p>
            <a:pPr lvl="0"/>
            <a:r>
              <a:rPr lang="en-US" altLang="ru-RU" dirty="0" err="1" smtClean="0"/>
              <a:t>Scroll_down</a:t>
            </a:r>
            <a:r>
              <a:rPr lang="ru-RU" altLang="ru-RU" dirty="0" smtClean="0"/>
              <a:t> и </a:t>
            </a:r>
            <a:r>
              <a:rPr lang="en-US" altLang="ru-RU" dirty="0" err="1" smtClean="0"/>
              <a:t>scroll_up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Пролистывают вкладку.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1849" t="-1732" r="1391" b="29695"/>
          <a:stretch/>
        </p:blipFill>
        <p:spPr>
          <a:xfrm>
            <a:off x="6434501" y="1827999"/>
            <a:ext cx="4102071" cy="24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0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Цель:</a:t>
            </a:r>
            <a:r>
              <a:rPr lang="ru-RU" dirty="0"/>
              <a:t> Разработать голосовой помощник для организации 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dirty="0" smtClean="0"/>
              <a:t>Объект</a:t>
            </a:r>
            <a:r>
              <a:rPr lang="ru-RU" b="1" dirty="0"/>
              <a:t>: </a:t>
            </a:r>
            <a:r>
              <a:rPr lang="ru-RU" dirty="0" smtClean="0"/>
              <a:t>Организация </a:t>
            </a:r>
            <a:r>
              <a:rPr lang="ru-RU" dirty="0"/>
              <a:t>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Предмет</a:t>
            </a:r>
            <a:r>
              <a:rPr lang="ru-RU" b="1" dirty="0"/>
              <a:t>:</a:t>
            </a:r>
            <a:r>
              <a:rPr lang="ru-RU" dirty="0"/>
              <a:t> ГП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Методы </a:t>
            </a:r>
            <a:r>
              <a:rPr lang="ru-RU" b="1" dirty="0"/>
              <a:t>исследования:</a:t>
            </a:r>
            <a:r>
              <a:rPr lang="ru-RU" dirty="0"/>
              <a:t> Проанализировав информацию о ГП и на основе массового опроса среди пользователей ПК в возрасте от 16 до 75 лет, мы поняли, что ГП позволит людям эффективнее взаимодействовать с компьютером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4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проведённого опроса, мы пришли к выводу, что добавление 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 может помочь людям, у которых возникают проблемы или неудобства с управлением ПК мышью.</a:t>
            </a:r>
          </a:p>
        </p:txBody>
      </p:sp>
    </p:spTree>
    <p:extLst>
      <p:ext uri="{BB962C8B-B14F-4D97-AF65-F5344CB8AC3E}">
        <p14:creationId xmlns:p14="http://schemas.microsoft.com/office/powerpoint/2010/main" val="360188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  Работа с информационными источниками.</a:t>
            </a:r>
          </a:p>
          <a:p>
            <a:r>
              <a:rPr lang="ru-RU" dirty="0"/>
              <a:t>2.  Определение объектно-предметной области.</a:t>
            </a:r>
          </a:p>
          <a:p>
            <a:r>
              <a:rPr lang="ru-RU" dirty="0"/>
              <a:t>3.  Анализ функций </a:t>
            </a:r>
            <a:r>
              <a:rPr lang="ru-RU" dirty="0" err="1"/>
              <a:t>Windows</a:t>
            </a:r>
            <a:r>
              <a:rPr lang="ru-RU" dirty="0"/>
              <a:t>.</a:t>
            </a:r>
          </a:p>
          <a:p>
            <a:r>
              <a:rPr lang="ru-RU" dirty="0"/>
              <a:t>4.   Разработка ГП на основе полученной информации.</a:t>
            </a:r>
          </a:p>
          <a:p>
            <a:r>
              <a:rPr lang="ru-RU" dirty="0"/>
              <a:t>5.  Апробация продукта.</a:t>
            </a:r>
          </a:p>
          <a:p>
            <a:r>
              <a:rPr lang="ru-RU" dirty="0"/>
              <a:t>6.  Презентация и оценка результата.</a:t>
            </a:r>
          </a:p>
          <a:p>
            <a:r>
              <a:rPr lang="ru-RU" dirty="0"/>
              <a:t>7.  Доработка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906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работы над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</a:t>
            </a:r>
            <a:r>
              <a:rPr lang="ru-RU" dirty="0"/>
              <a:t>.   Выявление проблемы и области исследования.</a:t>
            </a:r>
          </a:p>
          <a:p>
            <a:r>
              <a:rPr lang="ru-RU" dirty="0"/>
              <a:t>2.   Работа с информационными источниками</a:t>
            </a:r>
          </a:p>
          <a:p>
            <a:r>
              <a:rPr lang="ru-RU" dirty="0"/>
              <a:t>3.   Определение объектно-предметной области</a:t>
            </a:r>
          </a:p>
          <a:p>
            <a:r>
              <a:rPr lang="ru-RU" dirty="0"/>
              <a:t>4.   Описание теоретической части</a:t>
            </a:r>
          </a:p>
          <a:p>
            <a:r>
              <a:rPr lang="ru-RU" dirty="0"/>
              <a:t>5.   Разработка проекта</a:t>
            </a:r>
          </a:p>
          <a:p>
            <a:r>
              <a:rPr lang="ru-RU" dirty="0"/>
              <a:t>6.   Проведение анкетирования</a:t>
            </a:r>
          </a:p>
          <a:p>
            <a:r>
              <a:rPr lang="ru-RU" dirty="0"/>
              <a:t>7.   Разработка проекта</a:t>
            </a:r>
          </a:p>
          <a:p>
            <a:r>
              <a:rPr lang="ru-RU" dirty="0"/>
              <a:t>8.   Повторное анкетирование</a:t>
            </a:r>
          </a:p>
          <a:p>
            <a:r>
              <a:rPr lang="ru-RU" dirty="0"/>
              <a:t>9.   Презентация </a:t>
            </a:r>
            <a:r>
              <a:rPr lang="ru-RU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1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402" y="3156483"/>
            <a:ext cx="9057197" cy="20673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реализованные </a:t>
            </a:r>
            <a:r>
              <a:rPr lang="ru-RU" dirty="0" smtClean="0"/>
              <a:t>сейчас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ru-RU" altLang="ru-RU" dirty="0" err="1" smtClean="0"/>
              <a:t>out_all_networks</a:t>
            </a:r>
            <a:endParaRPr lang="ru-RU" altLang="ru-RU" dirty="0"/>
          </a:p>
          <a:p>
            <a:pPr lvl="0"/>
            <a:r>
              <a:rPr lang="ru-RU" altLang="ru-RU" dirty="0" smtClean="0"/>
              <a:t>Эта функция отвечает за отображение всех сетей к которым подключалось данное устройство.</a:t>
            </a:r>
            <a:endParaRPr lang="en-US" altLang="ru-RU" dirty="0" smtClean="0"/>
          </a:p>
          <a:p>
            <a:pPr lvl="0"/>
            <a:r>
              <a:rPr lang="en-US" altLang="ru-RU" dirty="0" err="1" smtClean="0"/>
              <a:t>Connect_network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Эта функция отвечает за подключение к определённой сети по сохраненному паролю.</a:t>
            </a:r>
            <a:endParaRPr lang="en-US" altLang="ru-RU" dirty="0" smtClean="0"/>
          </a:p>
          <a:p>
            <a:pPr lvl="0"/>
            <a:endParaRPr lang="ru-RU" altLang="ru-RU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27" y="1827999"/>
            <a:ext cx="5795221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Get_weather</a:t>
            </a:r>
            <a:endParaRPr lang="ru-RU" altLang="ru-RU" dirty="0"/>
          </a:p>
          <a:p>
            <a:pPr lvl="0"/>
            <a:r>
              <a:rPr lang="ru-RU" altLang="ru-RU" dirty="0" smtClean="0"/>
              <a:t>Эта функция отвечает за</a:t>
            </a:r>
            <a:r>
              <a:rPr lang="en-US" altLang="ru-RU" dirty="0"/>
              <a:t> </a:t>
            </a:r>
            <a:r>
              <a:rPr lang="ru-RU" altLang="ru-RU" dirty="0" smtClean="0"/>
              <a:t>вывод погоды в определённом месте с помощью </a:t>
            </a:r>
            <a:r>
              <a:rPr lang="en-US" altLang="ru-RU" dirty="0" smtClean="0"/>
              <a:t>API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lvl="0"/>
            <a:r>
              <a:rPr lang="en-US" altLang="ru-RU" dirty="0" err="1" smtClean="0"/>
              <a:t>Web_search</a:t>
            </a:r>
            <a:endParaRPr lang="en-US" altLang="ru-RU" dirty="0" smtClean="0"/>
          </a:p>
          <a:p>
            <a:pPr lvl="0"/>
            <a:r>
              <a:rPr lang="ru-RU" altLang="ru-RU" dirty="0" smtClean="0"/>
              <a:t>Эта функция отвечает за открытие набранного текста в избранном браузере.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1" y="1572794"/>
            <a:ext cx="682863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60633" y="1827999"/>
            <a:ext cx="3970090" cy="4024125"/>
          </a:xfrm>
        </p:spPr>
        <p:txBody>
          <a:bodyPr/>
          <a:lstStyle/>
          <a:p>
            <a:pPr lvl="0"/>
            <a:r>
              <a:rPr lang="en-US" altLang="ru-RU" dirty="0" err="1" smtClean="0"/>
              <a:t>How_time</a:t>
            </a:r>
            <a:endParaRPr lang="ru-RU" altLang="ru-RU" dirty="0"/>
          </a:p>
          <a:p>
            <a:pPr lvl="0"/>
            <a:r>
              <a:rPr lang="ru-RU" altLang="ru-RU" dirty="0" smtClean="0"/>
              <a:t>Эта функция говорит сколько сейчас времени</a:t>
            </a:r>
            <a:r>
              <a:rPr lang="en-US" altLang="ru-RU" dirty="0" smtClean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83" y="1827999"/>
            <a:ext cx="6420917" cy="30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166</TotalTime>
  <Words>246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След самолета</vt:lpstr>
      <vt:lpstr>Голосовой помощник</vt:lpstr>
      <vt:lpstr>Презентация PowerPoint</vt:lpstr>
      <vt:lpstr>Гипотеза</vt:lpstr>
      <vt:lpstr>Задачи</vt:lpstr>
      <vt:lpstr>Этапы работы над проектом</vt:lpstr>
      <vt:lpstr>Функции реализованные сейчас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Голосовой помощник</dc:title>
  <dc:creator>Student</dc:creator>
  <cp:lastModifiedBy>Student</cp:lastModifiedBy>
  <cp:revision>12</cp:revision>
  <dcterms:created xsi:type="dcterms:W3CDTF">2023-03-17T09:22:06Z</dcterms:created>
  <dcterms:modified xsi:type="dcterms:W3CDTF">2023-05-15T15:35:27Z</dcterms:modified>
</cp:coreProperties>
</file>