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69" r:id="rId6"/>
    <p:sldId id="272" r:id="rId7"/>
    <p:sldId id="273" r:id="rId8"/>
    <p:sldId id="270" r:id="rId9"/>
    <p:sldId id="271" r:id="rId10"/>
    <p:sldId id="268" r:id="rId11"/>
    <p:sldId id="267" r:id="rId12"/>
    <p:sldId id="266" r:id="rId13"/>
    <p:sldId id="265" r:id="rId14"/>
    <p:sldId id="264" r:id="rId15"/>
    <p:sldId id="262"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6" d="100"/>
          <a:sy n="76" d="100"/>
        </p:scale>
        <p:origin x="2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2CC2-7019-4704-838C-1E69098DA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5CC7C-0EE2-4ED6-B9BE-4A9A09EBA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185D8-4E62-4095-B964-A11EE842E55D}"/>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EB90FCEC-1BFC-4AC1-BE9E-0F133C77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10EC5-372D-4C07-9B1E-9B8BADD9DCA4}"/>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204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02B5-A103-476F-B97D-7479AB3C9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C7556-78D3-45DD-8F60-C000F05A4C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6384-9DDB-4D40-9467-BEDC51142713}"/>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E822D51F-1353-4904-A345-FB373EB6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8EA0B-8AA0-476B-9DFB-320F7D6CFC9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84942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BED72-1625-4C6A-83E0-6F49A0068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0F7F3-E8BB-4892-A684-980CDA9B5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822B-710C-425D-8A39-0A17752ABF2F}"/>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68B82171-495A-4FF0-82CD-63012EFD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9DD5-4869-4B5C-BE36-871E6B34B46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427810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0C54-F5EF-47A2-A5D0-E2937CAE9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55F3C-107E-4066-8822-0807EF37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F1787-5843-47DE-9792-4507EBAA3F3B}"/>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00D2586F-3A66-413B-A3B0-2BCB72493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1E66C-9FDC-454F-B85A-1393142874D0}"/>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271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189C-B57B-4AD0-B0BF-CB20D499D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813EB-7BC7-46F8-BBF2-CAE6993E0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77888-06F6-4156-8D7B-C3AF9448E1F0}"/>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A3B54FEC-C9BC-4D59-95D6-B517822A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DAEE6-DD99-4013-989B-50C55CF3B75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8979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397C-2B21-4175-9B44-F75DC23B1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4DB08-FFAE-44F3-AFF2-2A68C7846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4622-FFCA-4516-A8C9-311A0593E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EAAD2-34C6-4610-AA68-48845F27F7F0}"/>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6" name="Footer Placeholder 5">
            <a:extLst>
              <a:ext uri="{FF2B5EF4-FFF2-40B4-BE49-F238E27FC236}">
                <a16:creationId xmlns:a16="http://schemas.microsoft.com/office/drawing/2014/main" id="{325CDAB0-1993-4793-AE1F-988361B62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09330-C924-46B2-B369-A664021AE5D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99479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874A-CD7F-47E3-A496-9B17A0E66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A5716-C66A-4630-A15A-B8366FF6E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3A0D3-1500-4BD4-B695-24DF40B27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D7222-B9DB-40AD-9150-70BF2C727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56AD4-781F-4ADE-9CE0-83BFE376A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A5994-FEB6-46B9-BECD-C5C765265D5D}"/>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8" name="Footer Placeholder 7">
            <a:extLst>
              <a:ext uri="{FF2B5EF4-FFF2-40B4-BE49-F238E27FC236}">
                <a16:creationId xmlns:a16="http://schemas.microsoft.com/office/drawing/2014/main" id="{EFFD295C-BDED-4661-B307-526436393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B6A21-53F8-4612-8981-3498C5B5668A}"/>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60162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2090-2E45-4489-AD33-EA9F85E67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2F5C0-FFAE-4C01-82AB-C4591A198A8C}"/>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4" name="Footer Placeholder 3">
            <a:extLst>
              <a:ext uri="{FF2B5EF4-FFF2-40B4-BE49-F238E27FC236}">
                <a16:creationId xmlns:a16="http://schemas.microsoft.com/office/drawing/2014/main" id="{7C5A5958-7558-4B05-9757-08BAE5CE9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D4D1D-5E0B-4D1D-A8BC-44705ABA738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9401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CCEF5-7C89-475D-9D2E-638EAA760AFA}"/>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3" name="Footer Placeholder 2">
            <a:extLst>
              <a:ext uri="{FF2B5EF4-FFF2-40B4-BE49-F238E27FC236}">
                <a16:creationId xmlns:a16="http://schemas.microsoft.com/office/drawing/2014/main" id="{8A478302-E94D-497A-9482-72E59AA74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9B2B8-DBD4-4F68-92D3-96F9700F820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307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5386-3091-46B2-BC83-D82DD411E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64DBDA-24D5-4016-9DDD-C8E446781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CB05-53B3-4064-A457-E5EDCA19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E803-6BF6-4E07-A991-47F64947087F}"/>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6" name="Footer Placeholder 5">
            <a:extLst>
              <a:ext uri="{FF2B5EF4-FFF2-40B4-BE49-F238E27FC236}">
                <a16:creationId xmlns:a16="http://schemas.microsoft.com/office/drawing/2014/main" id="{74B21E90-8660-4CFF-A9E5-1FA2C96E4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03249-F40F-4F32-B8E5-11F51D645C1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60364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0B23-B4D5-4177-8528-2D9407721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965AE5-ADF8-46B0-A3C1-BE2CEDE5B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140C4-A26E-46B1-B13F-06DA673F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AAE89-D1CE-4AC5-AF25-B181B32B6E94}"/>
              </a:ext>
            </a:extLst>
          </p:cNvPr>
          <p:cNvSpPr>
            <a:spLocks noGrp="1"/>
          </p:cNvSpPr>
          <p:nvPr>
            <p:ph type="dt" sz="half" idx="10"/>
          </p:nvPr>
        </p:nvSpPr>
        <p:spPr/>
        <p:txBody>
          <a:bodyPr/>
          <a:lstStyle/>
          <a:p>
            <a:fld id="{30D9F841-ABF2-4BCB-9012-2D7CF7DC0868}" type="datetimeFigureOut">
              <a:rPr lang="en-US" smtClean="0"/>
              <a:t>5/5/2024</a:t>
            </a:fld>
            <a:endParaRPr lang="en-US"/>
          </a:p>
        </p:txBody>
      </p:sp>
      <p:sp>
        <p:nvSpPr>
          <p:cNvPr id="6" name="Footer Placeholder 5">
            <a:extLst>
              <a:ext uri="{FF2B5EF4-FFF2-40B4-BE49-F238E27FC236}">
                <a16:creationId xmlns:a16="http://schemas.microsoft.com/office/drawing/2014/main" id="{3FC9886F-9F4B-416B-9E7E-94EB981C2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683BE-D47C-4BA1-91F9-5AE0501CD94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24662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D142C-DDBE-4055-8579-05C996664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782CC-0D38-4F85-AC9A-FA5006F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FC93A-DEE4-44A7-A712-94F4830D6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9F841-ABF2-4BCB-9012-2D7CF7DC0868}" type="datetimeFigureOut">
              <a:rPr lang="en-US" smtClean="0"/>
              <a:t>5/5/2024</a:t>
            </a:fld>
            <a:endParaRPr lang="en-US"/>
          </a:p>
        </p:txBody>
      </p:sp>
      <p:sp>
        <p:nvSpPr>
          <p:cNvPr id="5" name="Footer Placeholder 4">
            <a:extLst>
              <a:ext uri="{FF2B5EF4-FFF2-40B4-BE49-F238E27FC236}">
                <a16:creationId xmlns:a16="http://schemas.microsoft.com/office/drawing/2014/main" id="{E021D399-5C4D-4D68-B5BC-C45BE17A5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4CF9A-B756-45DF-A7EC-7C4662520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C254E-FD03-4F0F-A172-4410DE096EB6}" type="slidenum">
              <a:rPr lang="en-US" smtClean="0"/>
              <a:t>‹#›</a:t>
            </a:fld>
            <a:endParaRPr lang="en-US"/>
          </a:p>
        </p:txBody>
      </p:sp>
    </p:spTree>
    <p:extLst>
      <p:ext uri="{BB962C8B-B14F-4D97-AF65-F5344CB8AC3E}">
        <p14:creationId xmlns:p14="http://schemas.microsoft.com/office/powerpoint/2010/main" val="232171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58F6-8E9F-4F06-A350-6427911DCF81}"/>
              </a:ext>
            </a:extLst>
          </p:cNvPr>
          <p:cNvSpPr>
            <a:spLocks noGrp="1"/>
          </p:cNvSpPr>
          <p:nvPr>
            <p:ph type="ctrTitle"/>
          </p:nvPr>
        </p:nvSpPr>
        <p:spPr/>
        <p:txBody>
          <a:bodyPr/>
          <a:lstStyle/>
          <a:p>
            <a:r>
              <a:rPr lang="en-US" b="1" i="1" dirty="0">
                <a:solidFill>
                  <a:schemeClr val="bg1">
                    <a:lumMod val="65000"/>
                  </a:schemeClr>
                </a:solidFill>
              </a:rPr>
              <a:t>ENG GRAMMER</a:t>
            </a:r>
          </a:p>
        </p:txBody>
      </p:sp>
    </p:spTree>
    <p:extLst>
      <p:ext uri="{BB962C8B-B14F-4D97-AF65-F5344CB8AC3E}">
        <p14:creationId xmlns:p14="http://schemas.microsoft.com/office/powerpoint/2010/main" val="177645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19259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117519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1710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55824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85956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73475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E91C149-6BED-B1A5-4CFC-EDC8BC56D6E9}"/>
              </a:ext>
            </a:extLst>
          </p:cNvPr>
          <p:cNvGrpSpPr/>
          <p:nvPr/>
        </p:nvGrpSpPr>
        <p:grpSpPr>
          <a:xfrm>
            <a:off x="2789539" y="300608"/>
            <a:ext cx="8400017" cy="2034819"/>
            <a:chOff x="531341" y="498316"/>
            <a:chExt cx="8400017" cy="2034819"/>
          </a:xfrm>
        </p:grpSpPr>
        <p:cxnSp>
          <p:nvCxnSpPr>
            <p:cNvPr id="7" name="Straight Arrow Connector 6">
              <a:extLst>
                <a:ext uri="{FF2B5EF4-FFF2-40B4-BE49-F238E27FC236}">
                  <a16:creationId xmlns:a16="http://schemas.microsoft.com/office/drawing/2014/main" id="{45F5A096-398A-F13E-A5C7-EA94FA1B7624}"/>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097E7869-E3D6-105D-1668-4CBBB978793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Present</a:t>
              </a:r>
            </a:p>
          </p:txBody>
        </p:sp>
        <p:cxnSp>
          <p:nvCxnSpPr>
            <p:cNvPr id="3" name="Straight Arrow Connector 2">
              <a:extLst>
                <a:ext uri="{FF2B5EF4-FFF2-40B4-BE49-F238E27FC236}">
                  <a16:creationId xmlns:a16="http://schemas.microsoft.com/office/drawing/2014/main" id="{32841E76-600F-F793-F6F7-0A5C14092D6C}"/>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02C1CE8-AECB-97FE-8AC9-9F0567423FFF}"/>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BAC00D-DA41-BC99-5C00-DFB5A1F865BC}"/>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59C8D3-AF6C-3E1C-79DA-292444AB7DB4}"/>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13" name="TextBox 12">
              <a:extLst>
                <a:ext uri="{FF2B5EF4-FFF2-40B4-BE49-F238E27FC236}">
                  <a16:creationId xmlns:a16="http://schemas.microsoft.com/office/drawing/2014/main" id="{7434A66D-B02A-78A3-2B07-A445B91DB850}"/>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15" name="TextBox 14">
              <a:extLst>
                <a:ext uri="{FF2B5EF4-FFF2-40B4-BE49-F238E27FC236}">
                  <a16:creationId xmlns:a16="http://schemas.microsoft.com/office/drawing/2014/main" id="{C29F6A90-6559-8218-8101-0CBC8FA9A053}"/>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16" name="TextBox 15">
              <a:extLst>
                <a:ext uri="{FF2B5EF4-FFF2-40B4-BE49-F238E27FC236}">
                  <a16:creationId xmlns:a16="http://schemas.microsoft.com/office/drawing/2014/main" id="{D98248DC-E1BA-1621-E4F4-0A4409EE84AB}"/>
                </a:ext>
              </a:extLst>
            </p:cNvPr>
            <p:cNvSpPr txBox="1"/>
            <p:nvPr/>
          </p:nvSpPr>
          <p:spPr>
            <a:xfrm>
              <a:off x="2918135" y="173851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17" name="TextBox 16">
              <a:extLst>
                <a:ext uri="{FF2B5EF4-FFF2-40B4-BE49-F238E27FC236}">
                  <a16:creationId xmlns:a16="http://schemas.microsoft.com/office/drawing/2014/main" id="{CA9F28A6-16E3-7010-B80C-5F5134F76B41}"/>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do	</a:t>
              </a:r>
            </a:p>
          </p:txBody>
        </p:sp>
        <p:sp>
          <p:nvSpPr>
            <p:cNvPr id="18" name="TextBox 17">
              <a:extLst>
                <a:ext uri="{FF2B5EF4-FFF2-40B4-BE49-F238E27FC236}">
                  <a16:creationId xmlns:a16="http://schemas.microsoft.com/office/drawing/2014/main" id="{00642DFB-68F9-217F-2FA8-DC9F9D3B0DA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am doing</a:t>
              </a:r>
            </a:p>
          </p:txBody>
        </p:sp>
        <p:sp>
          <p:nvSpPr>
            <p:cNvPr id="19" name="TextBox 18">
              <a:extLst>
                <a:ext uri="{FF2B5EF4-FFF2-40B4-BE49-F238E27FC236}">
                  <a16:creationId xmlns:a16="http://schemas.microsoft.com/office/drawing/2014/main" id="{56B6B50E-51CD-62C8-6167-A956C4D4B246}"/>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done</a:t>
              </a:r>
            </a:p>
          </p:txBody>
        </p:sp>
        <p:sp>
          <p:nvSpPr>
            <p:cNvPr id="20" name="TextBox 19">
              <a:extLst>
                <a:ext uri="{FF2B5EF4-FFF2-40B4-BE49-F238E27FC236}">
                  <a16:creationId xmlns:a16="http://schemas.microsoft.com/office/drawing/2014/main" id="{0C43C6AD-3275-B41F-5CDB-82BCFF9929FD}"/>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been done</a:t>
              </a:r>
            </a:p>
          </p:txBody>
        </p:sp>
        <p:sp>
          <p:nvSpPr>
            <p:cNvPr id="21" name="TextBox 20">
              <a:extLst>
                <a:ext uri="{FF2B5EF4-FFF2-40B4-BE49-F238E27FC236}">
                  <a16:creationId xmlns:a16="http://schemas.microsoft.com/office/drawing/2014/main" id="{767995DC-E696-AFEC-622A-F9D525EE0451}"/>
                </a:ext>
              </a:extLst>
            </p:cNvPr>
            <p:cNvSpPr txBox="1"/>
            <p:nvPr/>
          </p:nvSpPr>
          <p:spPr>
            <a:xfrm>
              <a:off x="7148277" y="498316"/>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کرتا ہوں</a:t>
              </a:r>
              <a:endParaRPr lang="en-US" sz="1600" dirty="0">
                <a:solidFill>
                  <a:schemeClr val="bg1"/>
                </a:solidFill>
              </a:endParaRPr>
            </a:p>
          </p:txBody>
        </p:sp>
        <p:sp>
          <p:nvSpPr>
            <p:cNvPr id="22" name="TextBox 21">
              <a:extLst>
                <a:ext uri="{FF2B5EF4-FFF2-40B4-BE49-F238E27FC236}">
                  <a16:creationId xmlns:a16="http://schemas.microsoft.com/office/drawing/2014/main" id="{69E0D9B7-EDF6-FBFB-CEB7-C9D14D593330}"/>
                </a:ext>
              </a:extLst>
            </p:cNvPr>
            <p:cNvSpPr txBox="1"/>
            <p:nvPr/>
          </p:nvSpPr>
          <p:spPr>
            <a:xfrm>
              <a:off x="7148277" y="897134"/>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 رہا ہوں</a:t>
              </a:r>
              <a:endParaRPr lang="en-US" sz="1600" dirty="0">
                <a:solidFill>
                  <a:schemeClr val="bg1"/>
                </a:solidFill>
              </a:endParaRPr>
            </a:p>
          </p:txBody>
        </p:sp>
        <p:sp>
          <p:nvSpPr>
            <p:cNvPr id="23" name="TextBox 22">
              <a:extLst>
                <a:ext uri="{FF2B5EF4-FFF2-40B4-BE49-F238E27FC236}">
                  <a16:creationId xmlns:a16="http://schemas.microsoft.com/office/drawing/2014/main" id="{2353EACB-80C1-6DE4-89AC-5C844ECD01F5}"/>
                </a:ext>
              </a:extLst>
            </p:cNvPr>
            <p:cNvSpPr txBox="1"/>
            <p:nvPr/>
          </p:nvSpPr>
          <p:spPr>
            <a:xfrm>
              <a:off x="7148277" y="1295952"/>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کرچکا هوں</a:t>
              </a:r>
              <a:endParaRPr lang="en-US" sz="1600" dirty="0">
                <a:solidFill>
                  <a:schemeClr val="bg1"/>
                </a:solidFill>
              </a:endParaRPr>
            </a:p>
          </p:txBody>
        </p:sp>
        <p:sp>
          <p:nvSpPr>
            <p:cNvPr id="24" name="TextBox 23">
              <a:extLst>
                <a:ext uri="{FF2B5EF4-FFF2-40B4-BE49-F238E27FC236}">
                  <a16:creationId xmlns:a16="http://schemas.microsoft.com/office/drawing/2014/main" id="{944758D2-2D82-4F4F-8003-0C95BA8FFA1A}"/>
                </a:ext>
              </a:extLst>
            </p:cNvPr>
            <p:cNvSpPr txBox="1"/>
            <p:nvPr/>
          </p:nvSpPr>
          <p:spPr>
            <a:xfrm>
              <a:off x="7148277" y="1694771"/>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کیا گیا ہے</a:t>
              </a:r>
              <a:endParaRPr lang="en-US" sz="1600" dirty="0">
                <a:solidFill>
                  <a:schemeClr val="bg1"/>
                </a:solidFill>
              </a:endParaRPr>
            </a:p>
          </p:txBody>
        </p:sp>
      </p:grpSp>
      <p:grpSp>
        <p:nvGrpSpPr>
          <p:cNvPr id="26" name="Group 25">
            <a:extLst>
              <a:ext uri="{FF2B5EF4-FFF2-40B4-BE49-F238E27FC236}">
                <a16:creationId xmlns:a16="http://schemas.microsoft.com/office/drawing/2014/main" id="{7617C027-1AE2-F82D-9421-A527C7F32509}"/>
              </a:ext>
            </a:extLst>
          </p:cNvPr>
          <p:cNvGrpSpPr/>
          <p:nvPr/>
        </p:nvGrpSpPr>
        <p:grpSpPr>
          <a:xfrm>
            <a:off x="2789539" y="4714826"/>
            <a:ext cx="8400017" cy="2034819"/>
            <a:chOff x="531341" y="498316"/>
            <a:chExt cx="8400017" cy="2034819"/>
          </a:xfrm>
        </p:grpSpPr>
        <p:cxnSp>
          <p:nvCxnSpPr>
            <p:cNvPr id="27" name="Straight Arrow Connector 26">
              <a:extLst>
                <a:ext uri="{FF2B5EF4-FFF2-40B4-BE49-F238E27FC236}">
                  <a16:creationId xmlns:a16="http://schemas.microsoft.com/office/drawing/2014/main" id="{4CD33984-1346-5717-AB61-3C1117E6E396}"/>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2CDE9704-A816-EE55-A123-CB8DBFFDC1E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Future </a:t>
              </a:r>
            </a:p>
          </p:txBody>
        </p:sp>
        <p:cxnSp>
          <p:nvCxnSpPr>
            <p:cNvPr id="29" name="Straight Arrow Connector 28">
              <a:extLst>
                <a:ext uri="{FF2B5EF4-FFF2-40B4-BE49-F238E27FC236}">
                  <a16:creationId xmlns:a16="http://schemas.microsoft.com/office/drawing/2014/main" id="{E9734507-58E6-CD8C-4736-ACE4FF6E9B43}"/>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CF3EA8-30C6-108E-5538-0238633BFD42}"/>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594E94-FB29-8024-0331-4FBD713C337B}"/>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FEDC3D-A8D1-7CF5-C530-4155C1E66401}"/>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33" name="TextBox 32">
              <a:extLst>
                <a:ext uri="{FF2B5EF4-FFF2-40B4-BE49-F238E27FC236}">
                  <a16:creationId xmlns:a16="http://schemas.microsoft.com/office/drawing/2014/main" id="{ACB080E7-488A-A4C4-51BE-146FDD9A9DED}"/>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34" name="TextBox 33">
              <a:extLst>
                <a:ext uri="{FF2B5EF4-FFF2-40B4-BE49-F238E27FC236}">
                  <a16:creationId xmlns:a16="http://schemas.microsoft.com/office/drawing/2014/main" id="{7BACA916-BB30-A0E8-2F03-045D4472B5EF}"/>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35" name="TextBox 34">
              <a:extLst>
                <a:ext uri="{FF2B5EF4-FFF2-40B4-BE49-F238E27FC236}">
                  <a16:creationId xmlns:a16="http://schemas.microsoft.com/office/drawing/2014/main" id="{1008B458-577D-3F5E-2465-120CBBEB0386}"/>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36" name="TextBox 35">
              <a:extLst>
                <a:ext uri="{FF2B5EF4-FFF2-40B4-BE49-F238E27FC236}">
                  <a16:creationId xmlns:a16="http://schemas.microsoft.com/office/drawing/2014/main" id="{D7D15427-7988-8427-A56C-20B3C3E72B5E}"/>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	</a:t>
              </a:r>
            </a:p>
          </p:txBody>
        </p:sp>
        <p:sp>
          <p:nvSpPr>
            <p:cNvPr id="37" name="TextBox 36">
              <a:extLst>
                <a:ext uri="{FF2B5EF4-FFF2-40B4-BE49-F238E27FC236}">
                  <a16:creationId xmlns:a16="http://schemas.microsoft.com/office/drawing/2014/main" id="{F8BFCE30-F3EE-CE0E-B3EE-899FDDCAFD3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doing</a:t>
              </a:r>
            </a:p>
          </p:txBody>
        </p:sp>
        <p:sp>
          <p:nvSpPr>
            <p:cNvPr id="38" name="TextBox 37">
              <a:extLst>
                <a:ext uri="{FF2B5EF4-FFF2-40B4-BE49-F238E27FC236}">
                  <a16:creationId xmlns:a16="http://schemas.microsoft.com/office/drawing/2014/main" id="{2CF12232-B73E-334A-2AC8-44D27F2C32FE}"/>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done</a:t>
              </a:r>
            </a:p>
          </p:txBody>
        </p:sp>
        <p:sp>
          <p:nvSpPr>
            <p:cNvPr id="39" name="TextBox 38">
              <a:extLst>
                <a:ext uri="{FF2B5EF4-FFF2-40B4-BE49-F238E27FC236}">
                  <a16:creationId xmlns:a16="http://schemas.microsoft.com/office/drawing/2014/main" id="{B1B05D0F-8DCC-3579-36C4-F03B2C67A046}"/>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been done</a:t>
              </a:r>
            </a:p>
          </p:txBody>
        </p:sp>
        <p:sp>
          <p:nvSpPr>
            <p:cNvPr id="40" name="TextBox 39">
              <a:extLst>
                <a:ext uri="{FF2B5EF4-FFF2-40B4-BE49-F238E27FC236}">
                  <a16:creationId xmlns:a16="http://schemas.microsoft.com/office/drawing/2014/main" id="{60CC1EDC-2A46-1C29-09C2-8663E0739BAA}"/>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a:solidFill>
                    <a:schemeClr val="bg1"/>
                  </a:solidFill>
                </a:rPr>
                <a:t>میں کروں گا</a:t>
              </a:r>
              <a:endParaRPr lang="en-US" sz="1600" dirty="0">
                <a:solidFill>
                  <a:schemeClr val="bg1"/>
                </a:solidFill>
              </a:endParaRPr>
            </a:p>
          </p:txBody>
        </p:sp>
        <p:sp>
          <p:nvSpPr>
            <p:cNvPr id="41" name="TextBox 40">
              <a:extLst>
                <a:ext uri="{FF2B5EF4-FFF2-40B4-BE49-F238E27FC236}">
                  <a16:creationId xmlns:a16="http://schemas.microsoft.com/office/drawing/2014/main" id="{ED256FE0-7CA7-C968-176B-9B3ECDC5F88C}"/>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ہوں</a:t>
              </a:r>
              <a:endParaRPr lang="en-US" sz="1600" dirty="0">
                <a:solidFill>
                  <a:schemeClr val="bg1"/>
                </a:solidFill>
              </a:endParaRPr>
            </a:p>
          </p:txBody>
        </p:sp>
        <p:sp>
          <p:nvSpPr>
            <p:cNvPr id="42" name="TextBox 41">
              <a:extLst>
                <a:ext uri="{FF2B5EF4-FFF2-40B4-BE49-F238E27FC236}">
                  <a16:creationId xmlns:a16="http://schemas.microsoft.com/office/drawing/2014/main" id="{753232D9-AD2B-B916-F2D1-CBE23F4ABEC3}"/>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ہوں گا۔</a:t>
              </a:r>
              <a:endParaRPr lang="en-US" sz="1600" dirty="0">
                <a:solidFill>
                  <a:schemeClr val="bg1"/>
                </a:solidFill>
              </a:endParaRPr>
            </a:p>
          </p:txBody>
        </p:sp>
        <p:sp>
          <p:nvSpPr>
            <p:cNvPr id="43" name="TextBox 42">
              <a:extLst>
                <a:ext uri="{FF2B5EF4-FFF2-40B4-BE49-F238E27FC236}">
                  <a16:creationId xmlns:a16="http://schemas.microsoft.com/office/drawing/2014/main" id="{42E502A5-1B08-BB7D-0247-3DE16D586F8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ہو چکا ہو گا</a:t>
              </a:r>
              <a:endParaRPr lang="en-US" sz="1600" dirty="0">
                <a:solidFill>
                  <a:schemeClr val="bg1"/>
                </a:solidFill>
              </a:endParaRPr>
            </a:p>
          </p:txBody>
        </p:sp>
      </p:grpSp>
      <p:grpSp>
        <p:nvGrpSpPr>
          <p:cNvPr id="44" name="Group 43">
            <a:extLst>
              <a:ext uri="{FF2B5EF4-FFF2-40B4-BE49-F238E27FC236}">
                <a16:creationId xmlns:a16="http://schemas.microsoft.com/office/drawing/2014/main" id="{7D079B9C-D056-0590-6790-26ACC2352C55}"/>
              </a:ext>
            </a:extLst>
          </p:cNvPr>
          <p:cNvGrpSpPr/>
          <p:nvPr/>
        </p:nvGrpSpPr>
        <p:grpSpPr>
          <a:xfrm>
            <a:off x="2789539" y="2507717"/>
            <a:ext cx="8400017" cy="2034819"/>
            <a:chOff x="531341" y="498316"/>
            <a:chExt cx="8400017" cy="2034819"/>
          </a:xfrm>
        </p:grpSpPr>
        <p:cxnSp>
          <p:nvCxnSpPr>
            <p:cNvPr id="45" name="Straight Arrow Connector 44">
              <a:extLst>
                <a:ext uri="{FF2B5EF4-FFF2-40B4-BE49-F238E27FC236}">
                  <a16:creationId xmlns:a16="http://schemas.microsoft.com/office/drawing/2014/main" id="{992425D8-F66E-AC6D-4527-E5B3CD68AEB5}"/>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a:extLst>
                <a:ext uri="{FF2B5EF4-FFF2-40B4-BE49-F238E27FC236}">
                  <a16:creationId xmlns:a16="http://schemas.microsoft.com/office/drawing/2014/main" id="{6A531F6F-BCD3-A2D9-DF22-1BB9DF47F5E5}"/>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Past</a:t>
              </a:r>
            </a:p>
          </p:txBody>
        </p:sp>
        <p:cxnSp>
          <p:nvCxnSpPr>
            <p:cNvPr id="47" name="Straight Arrow Connector 46">
              <a:extLst>
                <a:ext uri="{FF2B5EF4-FFF2-40B4-BE49-F238E27FC236}">
                  <a16:creationId xmlns:a16="http://schemas.microsoft.com/office/drawing/2014/main" id="{9D762C06-69E3-B4F7-45FB-1D1AF92D0417}"/>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7A45A55-7627-8575-C3EC-CE522ABB640A}"/>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B58262B-2BE9-DDFF-1F5B-CDAA25360065}"/>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9BC786B-13B3-15F5-FF46-B089AB289E7D}"/>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51" name="TextBox 50">
              <a:extLst>
                <a:ext uri="{FF2B5EF4-FFF2-40B4-BE49-F238E27FC236}">
                  <a16:creationId xmlns:a16="http://schemas.microsoft.com/office/drawing/2014/main" id="{112CD152-26C1-A587-2972-BD488570A776}"/>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52" name="TextBox 51">
              <a:extLst>
                <a:ext uri="{FF2B5EF4-FFF2-40B4-BE49-F238E27FC236}">
                  <a16:creationId xmlns:a16="http://schemas.microsoft.com/office/drawing/2014/main" id="{49DBB09A-3D10-D25A-C95B-8F328651B214}"/>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53" name="TextBox 52">
              <a:extLst>
                <a:ext uri="{FF2B5EF4-FFF2-40B4-BE49-F238E27FC236}">
                  <a16:creationId xmlns:a16="http://schemas.microsoft.com/office/drawing/2014/main" id="{D5E3F903-3A8F-2CD9-0AA9-12528E0589EC}"/>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54" name="TextBox 53">
              <a:extLst>
                <a:ext uri="{FF2B5EF4-FFF2-40B4-BE49-F238E27FC236}">
                  <a16:creationId xmlns:a16="http://schemas.microsoft.com/office/drawing/2014/main" id="{EE81C001-DEE3-1C12-26BD-DE09862EC227}"/>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did	</a:t>
              </a:r>
            </a:p>
          </p:txBody>
        </p:sp>
        <p:sp>
          <p:nvSpPr>
            <p:cNvPr id="55" name="TextBox 54">
              <a:extLst>
                <a:ext uri="{FF2B5EF4-FFF2-40B4-BE49-F238E27FC236}">
                  <a16:creationId xmlns:a16="http://schemas.microsoft.com/office/drawing/2014/main" id="{7C1C5421-E637-551E-F38A-8A152013E85D}"/>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was doing</a:t>
              </a:r>
            </a:p>
          </p:txBody>
        </p:sp>
        <p:sp>
          <p:nvSpPr>
            <p:cNvPr id="56" name="TextBox 55">
              <a:extLst>
                <a:ext uri="{FF2B5EF4-FFF2-40B4-BE49-F238E27FC236}">
                  <a16:creationId xmlns:a16="http://schemas.microsoft.com/office/drawing/2014/main" id="{4745F569-B0A8-CFAF-161C-1497F875792C}"/>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had done</a:t>
              </a:r>
            </a:p>
          </p:txBody>
        </p:sp>
        <p:sp>
          <p:nvSpPr>
            <p:cNvPr id="57" name="TextBox 56">
              <a:extLst>
                <a:ext uri="{FF2B5EF4-FFF2-40B4-BE49-F238E27FC236}">
                  <a16:creationId xmlns:a16="http://schemas.microsoft.com/office/drawing/2014/main" id="{BC518FFB-6406-B7B5-CD82-8B186D6D82F1}"/>
                </a:ext>
              </a:extLst>
            </p:cNvPr>
            <p:cNvSpPr txBox="1"/>
            <p:nvPr/>
          </p:nvSpPr>
          <p:spPr>
            <a:xfrm>
              <a:off x="4961124" y="1694771"/>
              <a:ext cx="1947672" cy="338554"/>
            </a:xfrm>
            <a:prstGeom prst="rect">
              <a:avLst/>
            </a:prstGeom>
            <a:solidFill>
              <a:schemeClr val="bg2">
                <a:lumMod val="25000"/>
              </a:schemeClr>
            </a:solidFill>
          </p:spPr>
          <p:txBody>
            <a:bodyPr wrap="square" rtlCol="0">
              <a:spAutoFit/>
            </a:bodyPr>
            <a:lstStyle/>
            <a:p>
              <a:r>
                <a:rPr lang="en-US" sz="1600" dirty="0">
                  <a:solidFill>
                    <a:schemeClr val="bg1"/>
                  </a:solidFill>
                </a:rPr>
                <a:t>I had been done</a:t>
              </a:r>
            </a:p>
          </p:txBody>
        </p:sp>
        <p:sp>
          <p:nvSpPr>
            <p:cNvPr id="58" name="TextBox 57">
              <a:extLst>
                <a:ext uri="{FF2B5EF4-FFF2-40B4-BE49-F238E27FC236}">
                  <a16:creationId xmlns:a16="http://schemas.microsoft.com/office/drawing/2014/main" id="{ED35F7D5-8A01-FA35-F424-564B9ACEC921}"/>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نے کیا۔</a:t>
              </a:r>
              <a:endParaRPr lang="en-US" sz="1600" dirty="0">
                <a:solidFill>
                  <a:schemeClr val="bg1"/>
                </a:solidFill>
              </a:endParaRPr>
            </a:p>
          </p:txBody>
        </p:sp>
        <p:sp>
          <p:nvSpPr>
            <p:cNvPr id="59" name="TextBox 58">
              <a:extLst>
                <a:ext uri="{FF2B5EF4-FFF2-40B4-BE49-F238E27FC236}">
                  <a16:creationId xmlns:a16="http://schemas.microsoft.com/office/drawing/2014/main" id="{E6963F56-744A-8C98-479B-56111948B76D}"/>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تھا</a:t>
              </a:r>
              <a:endParaRPr lang="en-US" sz="1600" dirty="0">
                <a:solidFill>
                  <a:schemeClr val="bg1"/>
                </a:solidFill>
              </a:endParaRPr>
            </a:p>
          </p:txBody>
        </p:sp>
        <p:sp>
          <p:nvSpPr>
            <p:cNvPr id="60" name="TextBox 59">
              <a:extLst>
                <a:ext uri="{FF2B5EF4-FFF2-40B4-BE49-F238E27FC236}">
                  <a16:creationId xmlns:a16="http://schemas.microsoft.com/office/drawing/2014/main" id="{C8DDE6CE-87F0-705E-ED15-20C0E70B67A0}"/>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تھا۔</a:t>
              </a:r>
              <a:endParaRPr lang="en-US" sz="1600" dirty="0">
                <a:solidFill>
                  <a:schemeClr val="bg1"/>
                </a:solidFill>
              </a:endParaRPr>
            </a:p>
          </p:txBody>
        </p:sp>
        <p:sp>
          <p:nvSpPr>
            <p:cNvPr id="61" name="TextBox 60">
              <a:extLst>
                <a:ext uri="{FF2B5EF4-FFF2-40B4-BE49-F238E27FC236}">
                  <a16:creationId xmlns:a16="http://schemas.microsoft.com/office/drawing/2014/main" id="{C136CE98-1468-0705-DA82-F9CBB05C6A0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کیا گیا تھا</a:t>
              </a:r>
              <a:endParaRPr lang="en-US" sz="1600" dirty="0">
                <a:solidFill>
                  <a:schemeClr val="bg1"/>
                </a:solidFill>
              </a:endParaRPr>
            </a:p>
          </p:txBody>
        </p:sp>
      </p:grpSp>
      <p:sp>
        <p:nvSpPr>
          <p:cNvPr id="2" name="Rectangle: Rounded Corners 1">
            <a:extLst>
              <a:ext uri="{FF2B5EF4-FFF2-40B4-BE49-F238E27FC236}">
                <a16:creationId xmlns:a16="http://schemas.microsoft.com/office/drawing/2014/main" id="{6FA7C725-F1D9-4837-BEBC-CE4E8EB2F6CB}"/>
              </a:ext>
            </a:extLst>
          </p:cNvPr>
          <p:cNvSpPr/>
          <p:nvPr/>
        </p:nvSpPr>
        <p:spPr>
          <a:xfrm rot="19170948">
            <a:off x="146259" y="697341"/>
            <a:ext cx="2506021" cy="140947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i="1" dirty="0"/>
              <a:t>ALL TENSES</a:t>
            </a:r>
          </a:p>
        </p:txBody>
      </p:sp>
    </p:spTree>
    <p:extLst>
      <p:ext uri="{BB962C8B-B14F-4D97-AF65-F5344CB8AC3E}">
        <p14:creationId xmlns:p14="http://schemas.microsoft.com/office/powerpoint/2010/main" val="383349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0" y="0"/>
            <a:ext cx="11353800" cy="6858000"/>
          </a:xfrm>
          <a:solidFill>
            <a:schemeClr val="bg2">
              <a:lumMod val="25000"/>
            </a:schemeClr>
          </a:solidFill>
        </p:spPr>
        <p:txBody>
          <a:bodyPr>
            <a:normAutofit/>
          </a:bodyPr>
          <a:lstStyle/>
          <a:p>
            <a:pPr marL="0" indent="0">
              <a:buNone/>
            </a:pPr>
            <a:r>
              <a:rPr lang="en-US" sz="1800" dirty="0">
                <a:solidFill>
                  <a:schemeClr val="bg1"/>
                </a:solidFill>
              </a:rPr>
              <a:t>Subject                                                                     (All Verbs (Helping/Auxiliary/Modal)               </a:t>
            </a:r>
          </a:p>
          <a:p>
            <a:pPr marL="0" indent="0">
              <a:buNone/>
            </a:pPr>
            <a:r>
              <a:rPr lang="en-US" sz="1800" dirty="0">
                <a:solidFill>
                  <a:schemeClr val="bg1"/>
                </a:solidFill>
              </a:rPr>
              <a:t>He             * Is, Am, Are             * Must+be/have        *Used to, Would          </a:t>
            </a:r>
          </a:p>
          <a:p>
            <a:pPr marL="0" indent="0">
              <a:buNone/>
            </a:pPr>
            <a:r>
              <a:rPr lang="en-US" sz="1800" dirty="0">
                <a:solidFill>
                  <a:schemeClr val="bg1"/>
                </a:solidFill>
              </a:rPr>
              <a:t>She           * Was, Were              * Is/Am/Are + to       * Would + be /have            </a:t>
            </a:r>
          </a:p>
          <a:p>
            <a:pPr marL="0" indent="0">
              <a:buNone/>
            </a:pPr>
            <a:r>
              <a:rPr lang="en-US" sz="1800" dirty="0">
                <a:solidFill>
                  <a:schemeClr val="bg1"/>
                </a:solidFill>
              </a:rPr>
              <a:t>Hamas     * Has, Have, Had       * Has/Have + to        * May, Might               </a:t>
            </a:r>
          </a:p>
          <a:p>
            <a:pPr marL="0" indent="0">
              <a:buNone/>
            </a:pPr>
            <a:r>
              <a:rPr lang="en-US" sz="1800" dirty="0">
                <a:solidFill>
                  <a:schemeClr val="bg1"/>
                </a:solidFill>
              </a:rPr>
              <a:t>I                * Do, Does, Did         * Was/Were + to       * May/Might + be/have                 </a:t>
            </a:r>
          </a:p>
          <a:p>
            <a:pPr marL="0" indent="0">
              <a:buNone/>
            </a:pPr>
            <a:r>
              <a:rPr lang="en-US" sz="1800" dirty="0">
                <a:solidFill>
                  <a:schemeClr val="bg1"/>
                </a:solidFill>
              </a:rPr>
              <a:t>You           * Will, Shall               * Had + to                   * Should have had               </a:t>
            </a:r>
          </a:p>
          <a:p>
            <a:pPr marL="0" indent="0">
              <a:buNone/>
            </a:pPr>
            <a:r>
              <a:rPr lang="en-US" sz="1800" dirty="0">
                <a:solidFill>
                  <a:schemeClr val="bg1"/>
                </a:solidFill>
              </a:rPr>
              <a:t>We            * Will + be/have       * Will have to             * Must have had                </a:t>
            </a:r>
          </a:p>
          <a:p>
            <a:pPr marL="0" indent="0">
              <a:buNone/>
            </a:pPr>
            <a:r>
              <a:rPr lang="en-US" sz="1800" dirty="0">
                <a:solidFill>
                  <a:schemeClr val="bg1"/>
                </a:solidFill>
              </a:rPr>
              <a:t>They         * Should, Must          * can + could              * could have had             </a:t>
            </a:r>
          </a:p>
          <a:p>
            <a:pPr marL="0" indent="0">
              <a:buNone/>
            </a:pPr>
            <a:r>
              <a:rPr lang="en-US" sz="1800" dirty="0">
                <a:solidFill>
                  <a:schemeClr val="bg1"/>
                </a:solidFill>
              </a:rPr>
              <a:t>                  * Should + be/have  * can + be/have       * May/Might have had                </a:t>
            </a:r>
          </a:p>
          <a:p>
            <a:pPr marL="0" indent="0">
              <a:buNone/>
            </a:pPr>
            <a:r>
              <a:rPr lang="en-US" sz="1800" dirty="0">
                <a:solidFill>
                  <a:schemeClr val="bg1"/>
                </a:solidFill>
              </a:rPr>
              <a:t>Da &amp; Da   * Could + be/have     * Would have had     * would have to                          </a:t>
            </a:r>
          </a:p>
          <a:p>
            <a:pPr marL="0" indent="0">
              <a:buNone/>
            </a:pPr>
            <a:r>
              <a:rPr lang="en-US" sz="1800" dirty="0">
                <a:solidFill>
                  <a:schemeClr val="bg1"/>
                </a:solidFill>
              </a:rPr>
              <a:t>                  * Would have had     * Has/have/had + been                </a:t>
            </a:r>
          </a:p>
          <a:p>
            <a:pPr marL="0" indent="0">
              <a:buNone/>
            </a:pPr>
            <a:r>
              <a:rPr lang="en-US" sz="1800" dirty="0">
                <a:solidFill>
                  <a:schemeClr val="bg1"/>
                </a:solidFill>
              </a:rPr>
              <a:t>                  * Would/ should/ could/ may/ might/ must + have been</a:t>
            </a:r>
          </a:p>
          <a:p>
            <a:pPr marL="0" indent="0">
              <a:buNone/>
            </a:pPr>
            <a:endParaRPr lang="en-US" dirty="0">
              <a:solidFill>
                <a:schemeClr val="bg1"/>
              </a:solidFill>
            </a:endParaRPr>
          </a:p>
        </p:txBody>
      </p:sp>
    </p:spTree>
    <p:extLst>
      <p:ext uri="{BB962C8B-B14F-4D97-AF65-F5344CB8AC3E}">
        <p14:creationId xmlns:p14="http://schemas.microsoft.com/office/powerpoint/2010/main" val="252153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lgn="ctr">
              <a:buNone/>
            </a:pPr>
            <a:r>
              <a:rPr lang="fr-FR" sz="2000" dirty="0">
                <a:solidFill>
                  <a:schemeClr val="bg1"/>
                </a:solidFill>
              </a:rPr>
              <a:t>*</a:t>
            </a:r>
            <a:r>
              <a:rPr lang="en-US" sz="2000" dirty="0">
                <a:solidFill>
                  <a:schemeClr val="bg1"/>
                </a:solidFill>
              </a:rPr>
              <a:t>IS/AM/ARE                           </a:t>
            </a:r>
          </a:p>
          <a:p>
            <a:pPr marL="0" indent="0">
              <a:buNone/>
            </a:pPr>
            <a:r>
              <a:rPr lang="en-US" sz="2000" dirty="0">
                <a:solidFill>
                  <a:schemeClr val="bg1"/>
                </a:solidFill>
              </a:rPr>
              <a:t>Are use:</a:t>
            </a:r>
            <a:endParaRPr lang="fr-FR" sz="2000" dirty="0">
              <a:solidFill>
                <a:schemeClr val="bg1"/>
              </a:solidFill>
            </a:endParaRPr>
          </a:p>
          <a:p>
            <a:pPr marL="0" indent="0">
              <a:buNone/>
            </a:pPr>
            <a:r>
              <a:rPr lang="fr-FR" sz="2000" dirty="0">
                <a:solidFill>
                  <a:schemeClr val="bg1"/>
                </a:solidFill>
              </a:rPr>
              <a:t>1.Simple Sentence - present.</a:t>
            </a:r>
          </a:p>
          <a:p>
            <a:pPr marL="0" indent="0">
              <a:buNone/>
            </a:pPr>
            <a:r>
              <a:rPr lang="fr-FR" sz="2000" dirty="0">
                <a:solidFill>
                  <a:schemeClr val="bg1"/>
                </a:solidFill>
              </a:rPr>
              <a:t>2.Present Continous Tense.</a:t>
            </a:r>
          </a:p>
          <a:p>
            <a:pPr marL="0" indent="0">
              <a:buNone/>
            </a:pPr>
            <a:r>
              <a:rPr lang="fr-FR" sz="2000" dirty="0">
                <a:solidFill>
                  <a:schemeClr val="bg1"/>
                </a:solidFill>
              </a:rPr>
              <a:t>3.Present Indefinite Tense Passive voice.</a:t>
            </a:r>
          </a:p>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Am, Are: "Is" is used for singular subjects, "am" is used for the first person singular, and "are" is used for plural subjects or for the second person singular. These forms are only used in the present simple and continuous tenses. When you use "is," "am," or "are" with a verb in its third form, the sentence becomes present indefinite passive voice.</a:t>
            </a:r>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Example of simple and con:</a:t>
            </a:r>
          </a:p>
          <a:p>
            <a:r>
              <a:rPr lang="en-US" dirty="0"/>
              <a:t>"Is"</a:t>
            </a:r>
          </a:p>
          <a:p>
            <a:r>
              <a:rPr lang="en-US" dirty="0"/>
              <a:t>1. He is presently at home.</a:t>
            </a:r>
          </a:p>
          <a:p>
            <a:r>
              <a:rPr lang="en-US" dirty="0"/>
              <a:t>2. He is presently enroute to school.</a:t>
            </a:r>
          </a:p>
          <a:p>
            <a:endParaRPr lang="en-US" dirty="0"/>
          </a:p>
          <a:p>
            <a:r>
              <a:rPr lang="en-US" dirty="0"/>
              <a:t>"Am"</a:t>
            </a:r>
          </a:p>
          <a:p>
            <a:r>
              <a:rPr lang="en-US" dirty="0"/>
              <a:t>1. I am presently at school.</a:t>
            </a:r>
          </a:p>
          <a:p>
            <a:r>
              <a:rPr lang="en-US" dirty="0"/>
              <a:t>2. I am currently on my way to school.</a:t>
            </a:r>
          </a:p>
          <a:p>
            <a:endParaRPr lang="en-US" dirty="0"/>
          </a:p>
          <a:p>
            <a:r>
              <a:rPr lang="en-US" dirty="0"/>
              <a:t>"Are"</a:t>
            </a:r>
          </a:p>
          <a:p>
            <a:r>
              <a:rPr lang="en-US" dirty="0"/>
              <a:t>1. You are accompanying me.</a:t>
            </a:r>
          </a:p>
          <a:p>
            <a:r>
              <a:rPr lang="en-US" dirty="0"/>
              <a:t>2. You are playing with others.</a:t>
            </a:r>
          </a:p>
          <a:p>
            <a:endParaRPr lang="en-US" dirty="0"/>
          </a:p>
          <a:p>
            <a:r>
              <a:rPr lang="en-US" dirty="0"/>
              <a:t>Passive voice example:</a:t>
            </a:r>
          </a:p>
          <a:p>
            <a:r>
              <a:rPr lang="en-US" dirty="0"/>
              <a:t>1.He is sent.</a:t>
            </a:r>
          </a:p>
          <a:p>
            <a:r>
              <a:rPr lang="en-US" dirty="0"/>
              <a:t>2.She is given a book.</a:t>
            </a:r>
          </a:p>
          <a:p>
            <a:r>
              <a:rPr lang="en-US" dirty="0"/>
              <a:t>3.I am told.</a:t>
            </a:r>
          </a:p>
          <a:p>
            <a:r>
              <a:rPr lang="en-US" dirty="0"/>
              <a:t>4. You are seen.</a:t>
            </a:r>
          </a:p>
          <a:p>
            <a:r>
              <a:rPr lang="en-US" dirty="0"/>
              <a:t>5. We are tortured.</a:t>
            </a:r>
          </a:p>
          <a:p>
            <a:r>
              <a:rPr lang="en-US" dirty="0"/>
              <a:t>6. They are blamed.</a:t>
            </a:r>
          </a:p>
        </p:txBody>
      </p:sp>
    </p:spTree>
    <p:extLst>
      <p:ext uri="{BB962C8B-B14F-4D97-AF65-F5344CB8AC3E}">
        <p14:creationId xmlns:p14="http://schemas.microsoft.com/office/powerpoint/2010/main" val="8790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34280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399565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98202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388097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426733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5676900" cy="2273300"/>
          </a:xfrm>
          <a:solidFill>
            <a:schemeClr val="bg2">
              <a:lumMod val="25000"/>
            </a:schemeClr>
          </a:solidFill>
        </p:spPr>
        <p:txBody>
          <a:bodyPr>
            <a:normAutofit/>
          </a:bodyPr>
          <a:lstStyle/>
          <a:p>
            <a:pPr marL="0" indent="0">
              <a:buNone/>
            </a:pPr>
            <a:endParaRPr lang="en-US" sz="2000" dirty="0">
              <a:solidFill>
                <a:schemeClr val="bg1"/>
              </a:solidFill>
            </a:endParaRPr>
          </a:p>
        </p:txBody>
      </p:sp>
      <p:sp>
        <p:nvSpPr>
          <p:cNvPr id="2" name="Rectangle 1">
            <a:extLst>
              <a:ext uri="{FF2B5EF4-FFF2-40B4-BE49-F238E27FC236}">
                <a16:creationId xmlns:a16="http://schemas.microsoft.com/office/drawing/2014/main" id="{057B7DBB-5DC5-49D5-A2B7-E2DBDE79009C}"/>
              </a:ext>
            </a:extLst>
          </p:cNvPr>
          <p:cNvSpPr/>
          <p:nvPr/>
        </p:nvSpPr>
        <p:spPr>
          <a:xfrm>
            <a:off x="101600" y="2273300"/>
            <a:ext cx="5676900" cy="22733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4219242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527</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ENG GRAMMER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GRAMMER</dc:title>
  <dc:creator>PyCaptter</dc:creator>
  <cp:lastModifiedBy>PyCaptter</cp:lastModifiedBy>
  <cp:revision>30</cp:revision>
  <dcterms:created xsi:type="dcterms:W3CDTF">2024-05-05T06:51:57Z</dcterms:created>
  <dcterms:modified xsi:type="dcterms:W3CDTF">2024-05-05T07:48:36Z</dcterms:modified>
</cp:coreProperties>
</file>