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C014-D52A-5CB9-F419-EB4AA07C5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ED263-9D75-E70C-2B2D-B66910DB0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10C43-B46A-FF6A-382F-6DC106C6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D26E-035F-484A-ADCB-56875152173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4F0A-0D2C-74E2-8862-2B18A1C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C2A17-AA24-8A3A-825D-0BD92A14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FD49-E56C-41D0-A53D-23873C06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6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0EF8-7173-4BF8-3551-BAE89D48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579D-BB79-476F-0EF1-3C58B345B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E71AF-4655-9CCB-AA58-1DE0AA18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D26E-035F-484A-ADCB-56875152173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3197-9021-35FF-FCA9-C7CDD230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D3A0-9BBF-8526-6B3E-6E40C68C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FD49-E56C-41D0-A53D-23873C06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7EA4D-F939-E937-A9E2-EEC307921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64E2B-03FC-BA1A-A4C0-BA1E357B4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F1AF-C5B5-E7BB-E61A-B67C18C0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D26E-035F-484A-ADCB-56875152173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720C-AB98-8CC0-EE3C-EAF3AF76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D7993-C79F-4238-20E8-5BFFA864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FD49-E56C-41D0-A53D-23873C06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2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CD4F-533D-AF4F-FE02-D5D68513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2974-B268-9F36-CEE6-57604C99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122DB-6ED6-E6CA-0179-CE2C87F7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D26E-035F-484A-ADCB-56875152173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B944-F4FA-B3B6-31A3-FA7D5868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D4129-08B0-4FF5-5745-EE717AD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FD49-E56C-41D0-A53D-23873C06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299-5F6D-5815-E13B-3B11AF4D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AEFF5-212B-B3B4-A43A-E44D821D7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78EB2-EB6A-6E02-4A9F-F752AB06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D26E-035F-484A-ADCB-56875152173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BAB79-E4D5-8511-CD00-C8D6E2CB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D5BC-85CB-5DDC-4CB5-FB77486A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FD49-E56C-41D0-A53D-23873C06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6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6DFE-DDB2-FBE6-B6C5-61B79B9A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3CB13-9C9C-6BC3-3FA4-207401F00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D2301-AC13-D063-79CF-9E025674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6469A-B9CB-64EF-72D7-FB8F5941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D26E-035F-484A-ADCB-56875152173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30424-A12A-841B-C2F7-85AE3371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59F44-15BA-3A0D-FDD7-D0A12452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FD49-E56C-41D0-A53D-23873C06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EE7C-D66A-1F81-9BA5-FA73405A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85E3-16FF-E224-B724-3FBFF112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AE6F2-E485-0CB2-6CCF-500018DB4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C02F2-EC18-7788-F2A7-5FBD4F98E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59143-EE2C-91FA-BAAF-C7D03E649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8D787-2E59-0E9F-9ACB-6605787C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D26E-035F-484A-ADCB-56875152173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3F5DB-80C9-B223-622E-80E96A19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A5A0A-B39D-1990-AADD-352EA3CC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FD49-E56C-41D0-A53D-23873C06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8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F2F9-3193-2783-99C6-752A374B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66B17-533A-BB5E-77E2-BB3FA485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D26E-035F-484A-ADCB-56875152173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C0596-804F-AB14-A192-0FD5A72C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3DDFC-7934-E85B-98BA-94EE3982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FD49-E56C-41D0-A53D-23873C06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72098-03FC-302B-AA27-D9AA8426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D26E-035F-484A-ADCB-56875152173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67955-2561-B834-3331-167FA1FD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13A18-A4CE-B95B-6B00-F60B26D8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FD49-E56C-41D0-A53D-23873C06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0C49-BC12-8D1E-DDF4-72FB9E95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7939-BD7B-8C57-C448-42F1539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28EE0-6935-1C5A-F3DD-5AB49FA7F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988C2-DE02-28DE-6291-B2D2F9F9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D26E-035F-484A-ADCB-56875152173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4B010-7621-A530-5931-79583552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EBB9-BBF5-ECC1-2D35-99E83B40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FD49-E56C-41D0-A53D-23873C06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BD63-50B4-3A5D-A296-021F5378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EB693-0D9C-862D-0B21-8DFEA448B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31FD7-6F9A-5A80-0F37-A4DB29BD7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445E4-472C-78BF-F8AE-0DD1D0BE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D26E-035F-484A-ADCB-56875152173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01D54-0066-B44D-568A-C41134FB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0DFE0-5007-CCB1-C63E-9913D92F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FD49-E56C-41D0-A53D-23873C06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7DF7E-316D-DD22-AB86-003054C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B171-F7D7-EE7D-A72C-5933501F6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AC75-52F3-C735-1F69-1B9588DDA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FD26E-035F-484A-ADCB-56875152173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C84B-CC36-5A62-1397-11BE30BD9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F6D9-7969-6FF4-8EBB-4FFC1CF1A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FD49-E56C-41D0-A53D-23873C06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0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E91C149-6BED-B1A5-4CFC-EDC8BC56D6E9}"/>
              </a:ext>
            </a:extLst>
          </p:cNvPr>
          <p:cNvGrpSpPr/>
          <p:nvPr/>
        </p:nvGrpSpPr>
        <p:grpSpPr>
          <a:xfrm>
            <a:off x="1075039" y="300608"/>
            <a:ext cx="8400017" cy="2034819"/>
            <a:chOff x="531341" y="498316"/>
            <a:chExt cx="8400017" cy="203481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F5A096-398A-F13E-A5C7-EA94FA1B7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5523" y="715317"/>
              <a:ext cx="835797" cy="3707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97E7869-E3D6-105D-1668-4CBBB978793B}"/>
                </a:ext>
              </a:extLst>
            </p:cNvPr>
            <p:cNvSpPr/>
            <p:nvPr/>
          </p:nvSpPr>
          <p:spPr>
            <a:xfrm>
              <a:off x="531341" y="753762"/>
              <a:ext cx="1783080" cy="1779373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Present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2841E76-600F-F793-F6F7-0A5C14092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555" y="1085105"/>
              <a:ext cx="690741" cy="3707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02C1CE8-AECB-97FE-8AC9-9F0567423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260" y="1454893"/>
              <a:ext cx="690741" cy="3707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5BAC00D-DA41-BC99-5C00-DFB5A1F86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7592" y="1824681"/>
              <a:ext cx="852297" cy="447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59C8D3-AF6C-3E1C-79DA-292444AB7DB4}"/>
                </a:ext>
              </a:extLst>
            </p:cNvPr>
            <p:cNvSpPr txBox="1"/>
            <p:nvPr/>
          </p:nvSpPr>
          <p:spPr>
            <a:xfrm>
              <a:off x="2918135" y="498316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Simple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34A66D-B02A-78A3-2B07-A445B91DB850}"/>
                </a:ext>
              </a:extLst>
            </p:cNvPr>
            <p:cNvSpPr txBox="1"/>
            <p:nvPr/>
          </p:nvSpPr>
          <p:spPr>
            <a:xfrm>
              <a:off x="2918135" y="897134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Continuous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9F6A90-6559-8218-8101-0CBC8FA9A053}"/>
                </a:ext>
              </a:extLst>
            </p:cNvPr>
            <p:cNvSpPr txBox="1"/>
            <p:nvPr/>
          </p:nvSpPr>
          <p:spPr>
            <a:xfrm>
              <a:off x="2918135" y="1295952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Perfect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8248DC-E1BA-1621-E4F4-0A4409EE84AB}"/>
                </a:ext>
              </a:extLst>
            </p:cNvPr>
            <p:cNvSpPr txBox="1"/>
            <p:nvPr/>
          </p:nvSpPr>
          <p:spPr>
            <a:xfrm>
              <a:off x="2918135" y="1694771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Perfect Continuous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9F28A6-16E3-7010-B80C-5F5134F76B41}"/>
                </a:ext>
              </a:extLst>
            </p:cNvPr>
            <p:cNvSpPr txBox="1"/>
            <p:nvPr/>
          </p:nvSpPr>
          <p:spPr>
            <a:xfrm>
              <a:off x="4961125" y="498316"/>
              <a:ext cx="194630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 do	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642DFB-68F9-217F-2FA8-DC9F9D3B0DAB}"/>
                </a:ext>
              </a:extLst>
            </p:cNvPr>
            <p:cNvSpPr txBox="1"/>
            <p:nvPr/>
          </p:nvSpPr>
          <p:spPr>
            <a:xfrm>
              <a:off x="4961125" y="897134"/>
              <a:ext cx="194630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 am doing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B6B50E-51CD-62C8-6167-A956C4D4B246}"/>
                </a:ext>
              </a:extLst>
            </p:cNvPr>
            <p:cNvSpPr txBox="1"/>
            <p:nvPr/>
          </p:nvSpPr>
          <p:spPr>
            <a:xfrm>
              <a:off x="4961125" y="1295952"/>
              <a:ext cx="194630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 have done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43C6AD-3275-B41F-5CDB-82BCFF9929FD}"/>
                </a:ext>
              </a:extLst>
            </p:cNvPr>
            <p:cNvSpPr txBox="1"/>
            <p:nvPr/>
          </p:nvSpPr>
          <p:spPr>
            <a:xfrm>
              <a:off x="4961125" y="1694771"/>
              <a:ext cx="194630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 have been done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7995DC-E696-AFEC-622A-F9D525EE0451}"/>
                </a:ext>
              </a:extLst>
            </p:cNvPr>
            <p:cNvSpPr txBox="1"/>
            <p:nvPr/>
          </p:nvSpPr>
          <p:spPr>
            <a:xfrm>
              <a:off x="7148277" y="498316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1600" b="0" i="0" dirty="0">
                  <a:solidFill>
                    <a:srgbClr val="0F0F0F"/>
                  </a:solidFill>
                  <a:effectLst/>
                  <a:latin typeface="Söhne"/>
                </a:rPr>
                <a:t>میں کرتا ہوں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E0D9B7-EDF6-FBFB-CEB7-C9D14D593330}"/>
                </a:ext>
              </a:extLst>
            </p:cNvPr>
            <p:cNvSpPr txBox="1"/>
            <p:nvPr/>
          </p:nvSpPr>
          <p:spPr>
            <a:xfrm>
              <a:off x="7148277" y="897134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1600" b="0" i="0" dirty="0">
                  <a:solidFill>
                    <a:srgbClr val="0F0F0F"/>
                  </a:solidFill>
                  <a:effectLst/>
                  <a:latin typeface="Söhne"/>
                </a:rPr>
                <a:t>میں کر رہا ہوں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53EACB-80C1-6DE4-89AC-5C844ECD01F5}"/>
                </a:ext>
              </a:extLst>
            </p:cNvPr>
            <p:cNvSpPr txBox="1"/>
            <p:nvPr/>
          </p:nvSpPr>
          <p:spPr>
            <a:xfrm>
              <a:off x="7148277" y="1295952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1600" dirty="0">
                  <a:solidFill>
                    <a:schemeClr val="bg1"/>
                  </a:solidFill>
                </a:rPr>
                <a:t>میں کرچکا هوں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4758D2-2D82-4F4F-8003-0C95BA8FFA1A}"/>
                </a:ext>
              </a:extLst>
            </p:cNvPr>
            <p:cNvSpPr txBox="1"/>
            <p:nvPr/>
          </p:nvSpPr>
          <p:spPr>
            <a:xfrm>
              <a:off x="7148277" y="1694771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1600" dirty="0">
                  <a:solidFill>
                    <a:schemeClr val="bg1"/>
                  </a:solidFill>
                </a:rPr>
                <a:t>میں کیا گیا ہے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17C027-1AE2-F82D-9421-A527C7F32509}"/>
              </a:ext>
            </a:extLst>
          </p:cNvPr>
          <p:cNvGrpSpPr/>
          <p:nvPr/>
        </p:nvGrpSpPr>
        <p:grpSpPr>
          <a:xfrm>
            <a:off x="1075039" y="4714826"/>
            <a:ext cx="8400017" cy="2034819"/>
            <a:chOff x="531341" y="498316"/>
            <a:chExt cx="8400017" cy="203481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CD33984-1346-5717-AB61-3C1117E6E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5523" y="715317"/>
              <a:ext cx="835797" cy="3707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2CDE9704-A816-EE55-A123-CB8DBFFDC1EB}"/>
                </a:ext>
              </a:extLst>
            </p:cNvPr>
            <p:cNvSpPr/>
            <p:nvPr/>
          </p:nvSpPr>
          <p:spPr>
            <a:xfrm>
              <a:off x="531341" y="753762"/>
              <a:ext cx="1783080" cy="1779373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Future 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734507-58E6-CD8C-4736-ACE4FF6E9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555" y="1085105"/>
              <a:ext cx="690741" cy="3707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4CF3EA8-30C6-108E-5538-0238633BF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260" y="1454893"/>
              <a:ext cx="690741" cy="3707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594E94-FB29-8024-0331-4FBD713C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7592" y="1824681"/>
              <a:ext cx="852297" cy="447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FEDC3D-A8D1-7CF5-C530-4155C1E66401}"/>
                </a:ext>
              </a:extLst>
            </p:cNvPr>
            <p:cNvSpPr txBox="1"/>
            <p:nvPr/>
          </p:nvSpPr>
          <p:spPr>
            <a:xfrm>
              <a:off x="2918135" y="498316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Simple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B080E7-488A-A4C4-51BE-146FDD9A9DED}"/>
                </a:ext>
              </a:extLst>
            </p:cNvPr>
            <p:cNvSpPr txBox="1"/>
            <p:nvPr/>
          </p:nvSpPr>
          <p:spPr>
            <a:xfrm>
              <a:off x="2918135" y="897134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Continuous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ACA916-BB30-A0E8-2F03-045D4472B5EF}"/>
                </a:ext>
              </a:extLst>
            </p:cNvPr>
            <p:cNvSpPr txBox="1"/>
            <p:nvPr/>
          </p:nvSpPr>
          <p:spPr>
            <a:xfrm>
              <a:off x="2918135" y="1295952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Perfect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08B458-577D-3F5E-2465-120CBBEB0386}"/>
                </a:ext>
              </a:extLst>
            </p:cNvPr>
            <p:cNvSpPr txBox="1"/>
            <p:nvPr/>
          </p:nvSpPr>
          <p:spPr>
            <a:xfrm>
              <a:off x="2918135" y="1694771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Perfect Continuous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D15427-7988-8427-A56C-20B3C3E72B5E}"/>
                </a:ext>
              </a:extLst>
            </p:cNvPr>
            <p:cNvSpPr txBox="1"/>
            <p:nvPr/>
          </p:nvSpPr>
          <p:spPr>
            <a:xfrm>
              <a:off x="4961125" y="498316"/>
              <a:ext cx="194630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 will do	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BFCE30-F3EE-CE0E-B3EE-899FDDCAFD3B}"/>
                </a:ext>
              </a:extLst>
            </p:cNvPr>
            <p:cNvSpPr txBox="1"/>
            <p:nvPr/>
          </p:nvSpPr>
          <p:spPr>
            <a:xfrm>
              <a:off x="4961125" y="897134"/>
              <a:ext cx="194630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 will doing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F12232-B73E-334A-2AC8-44D27F2C32FE}"/>
                </a:ext>
              </a:extLst>
            </p:cNvPr>
            <p:cNvSpPr txBox="1"/>
            <p:nvPr/>
          </p:nvSpPr>
          <p:spPr>
            <a:xfrm>
              <a:off x="4961125" y="1295952"/>
              <a:ext cx="194630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 will have done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1B05D0F-8DCC-3579-36C4-F03B2C67A046}"/>
                </a:ext>
              </a:extLst>
            </p:cNvPr>
            <p:cNvSpPr txBox="1"/>
            <p:nvPr/>
          </p:nvSpPr>
          <p:spPr>
            <a:xfrm>
              <a:off x="4961125" y="1694771"/>
              <a:ext cx="194630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 will have been done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CC1EDC-2A46-1C29-09C2-8663E0739BAA}"/>
                </a:ext>
              </a:extLst>
            </p:cNvPr>
            <p:cNvSpPr txBox="1"/>
            <p:nvPr/>
          </p:nvSpPr>
          <p:spPr>
            <a:xfrm>
              <a:off x="7148277" y="498316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1600">
                  <a:solidFill>
                    <a:schemeClr val="bg1"/>
                  </a:solidFill>
                </a:rPr>
                <a:t>میں کروں گا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D256FE0-7CA7-C968-176B-9B3ECDC5F88C}"/>
                </a:ext>
              </a:extLst>
            </p:cNvPr>
            <p:cNvSpPr txBox="1"/>
            <p:nvPr/>
          </p:nvSpPr>
          <p:spPr>
            <a:xfrm>
              <a:off x="7148277" y="897134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1600" dirty="0">
                  <a:solidFill>
                    <a:schemeClr val="bg1"/>
                  </a:solidFill>
                </a:rPr>
                <a:t>میں کر رہا ہوں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3232D9-AD2B-B916-F2D1-CBE23F4ABEC3}"/>
                </a:ext>
              </a:extLst>
            </p:cNvPr>
            <p:cNvSpPr txBox="1"/>
            <p:nvPr/>
          </p:nvSpPr>
          <p:spPr>
            <a:xfrm>
              <a:off x="7148277" y="1295952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1600" dirty="0">
                  <a:solidFill>
                    <a:schemeClr val="bg1"/>
                  </a:solidFill>
                </a:rPr>
                <a:t>میں کر چکا ہوں گا۔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2E502A5-1B08-BB7D-0247-3DE16D586F8D}"/>
                </a:ext>
              </a:extLst>
            </p:cNvPr>
            <p:cNvSpPr txBox="1"/>
            <p:nvPr/>
          </p:nvSpPr>
          <p:spPr>
            <a:xfrm>
              <a:off x="7148277" y="1694771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1600" dirty="0">
                  <a:solidFill>
                    <a:schemeClr val="bg1"/>
                  </a:solidFill>
                </a:rPr>
                <a:t>میں ہو چکا ہو گا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079B9C-D056-0590-6790-26ACC2352C55}"/>
              </a:ext>
            </a:extLst>
          </p:cNvPr>
          <p:cNvGrpSpPr/>
          <p:nvPr/>
        </p:nvGrpSpPr>
        <p:grpSpPr>
          <a:xfrm>
            <a:off x="1075039" y="2507717"/>
            <a:ext cx="8400017" cy="2034819"/>
            <a:chOff x="531341" y="498316"/>
            <a:chExt cx="8400017" cy="2034819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92425D8-F66E-AC6D-4527-E5B3CD68A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5523" y="715317"/>
              <a:ext cx="835797" cy="3707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6A531F6F-BCD3-A2D9-DF22-1BB9DF47F5E5}"/>
                </a:ext>
              </a:extLst>
            </p:cNvPr>
            <p:cNvSpPr/>
            <p:nvPr/>
          </p:nvSpPr>
          <p:spPr>
            <a:xfrm>
              <a:off x="531341" y="753762"/>
              <a:ext cx="1783080" cy="1779373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Past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D762C06-69E3-B4F7-45FB-1D1AF92D0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555" y="1085105"/>
              <a:ext cx="690741" cy="3707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7A45A55-7627-8575-C3EC-CE522ABB6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260" y="1454893"/>
              <a:ext cx="690741" cy="3707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B58262B-2BE9-DDFF-1F5B-CDAA25360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7592" y="1824681"/>
              <a:ext cx="852297" cy="447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9BC786B-13B3-15F5-FF46-B089AB289E7D}"/>
                </a:ext>
              </a:extLst>
            </p:cNvPr>
            <p:cNvSpPr txBox="1"/>
            <p:nvPr/>
          </p:nvSpPr>
          <p:spPr>
            <a:xfrm>
              <a:off x="2918135" y="498316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Simple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12CD152-26C1-A587-2972-BD488570A776}"/>
                </a:ext>
              </a:extLst>
            </p:cNvPr>
            <p:cNvSpPr txBox="1"/>
            <p:nvPr/>
          </p:nvSpPr>
          <p:spPr>
            <a:xfrm>
              <a:off x="2918135" y="897134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Continuous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9DBB09A-3D10-D25A-C95B-8F328651B214}"/>
                </a:ext>
              </a:extLst>
            </p:cNvPr>
            <p:cNvSpPr txBox="1"/>
            <p:nvPr/>
          </p:nvSpPr>
          <p:spPr>
            <a:xfrm>
              <a:off x="2918135" y="1295952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Perfect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5E3F903-3A8F-2CD9-0AA9-12528E0589EC}"/>
                </a:ext>
              </a:extLst>
            </p:cNvPr>
            <p:cNvSpPr txBox="1"/>
            <p:nvPr/>
          </p:nvSpPr>
          <p:spPr>
            <a:xfrm>
              <a:off x="2918135" y="1694771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Perfect Continuous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E81C001-DEE3-1C12-26BD-DE09862EC227}"/>
                </a:ext>
              </a:extLst>
            </p:cNvPr>
            <p:cNvSpPr txBox="1"/>
            <p:nvPr/>
          </p:nvSpPr>
          <p:spPr>
            <a:xfrm>
              <a:off x="4961125" y="498316"/>
              <a:ext cx="194630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 did	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C1C5421-E637-551E-F38A-8A152013E85D}"/>
                </a:ext>
              </a:extLst>
            </p:cNvPr>
            <p:cNvSpPr txBox="1"/>
            <p:nvPr/>
          </p:nvSpPr>
          <p:spPr>
            <a:xfrm>
              <a:off x="4961125" y="897134"/>
              <a:ext cx="194630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 was doing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45F569-B0A8-CFAF-161C-1497F875792C}"/>
                </a:ext>
              </a:extLst>
            </p:cNvPr>
            <p:cNvSpPr txBox="1"/>
            <p:nvPr/>
          </p:nvSpPr>
          <p:spPr>
            <a:xfrm>
              <a:off x="4961125" y="1295952"/>
              <a:ext cx="194630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 had done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518FFB-6406-B7B5-CD82-8B186D6D82F1}"/>
                </a:ext>
              </a:extLst>
            </p:cNvPr>
            <p:cNvSpPr txBox="1"/>
            <p:nvPr/>
          </p:nvSpPr>
          <p:spPr>
            <a:xfrm>
              <a:off x="4961124" y="1694771"/>
              <a:ext cx="1947672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 had been done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D35F7D5-8A01-FA35-F424-564B9ACEC921}"/>
                </a:ext>
              </a:extLst>
            </p:cNvPr>
            <p:cNvSpPr txBox="1"/>
            <p:nvPr/>
          </p:nvSpPr>
          <p:spPr>
            <a:xfrm>
              <a:off x="7148277" y="498316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1600" dirty="0">
                  <a:solidFill>
                    <a:schemeClr val="bg1"/>
                  </a:solidFill>
                </a:rPr>
                <a:t>میں نے کیا۔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6963F56-744A-8C98-479B-56111948B76D}"/>
                </a:ext>
              </a:extLst>
            </p:cNvPr>
            <p:cNvSpPr txBox="1"/>
            <p:nvPr/>
          </p:nvSpPr>
          <p:spPr>
            <a:xfrm>
              <a:off x="7148277" y="897134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1600" dirty="0">
                  <a:solidFill>
                    <a:schemeClr val="bg1"/>
                  </a:solidFill>
                </a:rPr>
                <a:t>میں کر رہا تھا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8DDE6CE-87F0-705E-ED15-20C0E70B67A0}"/>
                </a:ext>
              </a:extLst>
            </p:cNvPr>
            <p:cNvSpPr txBox="1"/>
            <p:nvPr/>
          </p:nvSpPr>
          <p:spPr>
            <a:xfrm>
              <a:off x="7148277" y="1295952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1600" dirty="0">
                  <a:solidFill>
                    <a:schemeClr val="bg1"/>
                  </a:solidFill>
                </a:rPr>
                <a:t>میں کر چکا تھا۔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36CE98-1468-0705-DA82-F9CBB05C6A0D}"/>
                </a:ext>
              </a:extLst>
            </p:cNvPr>
            <p:cNvSpPr txBox="1"/>
            <p:nvPr/>
          </p:nvSpPr>
          <p:spPr>
            <a:xfrm>
              <a:off x="7148277" y="1694771"/>
              <a:ext cx="1783081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1600" dirty="0">
                  <a:solidFill>
                    <a:schemeClr val="bg1"/>
                  </a:solidFill>
                </a:rPr>
                <a:t>میں کیا گیا تھا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49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109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hamas34 Khan</dc:creator>
  <cp:lastModifiedBy>hamas34 Khan</cp:lastModifiedBy>
  <cp:revision>45</cp:revision>
  <dcterms:created xsi:type="dcterms:W3CDTF">2023-11-15T11:52:05Z</dcterms:created>
  <dcterms:modified xsi:type="dcterms:W3CDTF">2023-11-16T05:46:39Z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2023-11-15T11:52:59Z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d0849c28-df81-4355-aec8-2d87d56eaf09</vt:lpwstr>
  </property>
  <property fmtid="{D5CDD505-2E9C-101B-9397-08002B2CF9AE}" pid="7" name="MSIP_Label_defa4170-0d19-0005-0004-bc88714345d2_ActionId">
    <vt:lpwstr>d883377e-00ae-40de-bff3-a196fc7a05e1</vt:lpwstr>
  </property>
  <property fmtid="{D5CDD505-2E9C-101B-9397-08002B2CF9AE}" pid="8" name="MSIP_Label_defa4170-0d19-0005-0004-bc88714345d2_ContentBits">
    <vt:lpwstr>0</vt:lpwstr>
  </property>
</Properties>
</file>