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1" r:id="rId2"/>
    <p:sldId id="272" r:id="rId3"/>
    <p:sldId id="273" r:id="rId4"/>
    <p:sldId id="257" r:id="rId5"/>
    <p:sldId id="270" r:id="rId6"/>
    <p:sldId id="267" r:id="rId7"/>
    <p:sldId id="264" r:id="rId8"/>
    <p:sldId id="265" r:id="rId9"/>
    <p:sldId id="275" r:id="rId10"/>
    <p:sldId id="261" r:id="rId11"/>
    <p:sldId id="274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78" d="100"/>
          <a:sy n="78" d="100"/>
        </p:scale>
        <p:origin x="850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1T18:52:31.79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69 307,'0'-258,"1"291,0-20,-1 0,0-1,0 1,-1 0,-1 0,0 0,-5 14,7-26,-1 0,1 0,0 0,-1 0,1 0,-1 0,1 0,-1 0,0 0,1 0,-1 0,0 0,1-1,-1 1,0 0,0-1,0 1,0 0,0-1,0 1,0-1,0 1,0-1,0 0,0 0,-1 1,1-1,0-1,0 1,0-1,0 1,0-1,0 1,0-1,0 0,0 1,1-1,-1 0,0 0,1 0,-1 0,0 1,1-1,-1 0,1 0,-1 0,1 0,0 0,-1 0,1 0,0 0,0 0,0-2,-5-51,5 40,-5-26,-3-31,6 57,2 11,0 5,0 186,0-174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66 122 2504 0 0,'-2'2'14741'0'0,"3"2"-13579"0"0,1-3-1024 0 0,0 1 0 0 0,0-1 0 0 0,0 0 0 0 0,0 0-1 0 0,0 0 1 0 0,0 0 0 0 0,1 0 0 0 0,-1-1-1 0 0,0 1 1 0 0,1-1 0 0 0,-1 1 0 0 0,0-1 0 0 0,1 0-1 0 0,-1 0 1 0 0,0 0 0 0 0,1 0 0 0 0,-1 0-1 0 0,1 0 1 0 0,-1-1 0 0 0,5-1 0 0 0,1 0 102 0 0,1 0 0 0 0,0-1 0 0 0,-1 0 0 0 0,12-7 0 0 0,-14 7-143 0 0,1-1 1 0 0,-2-1-1 0 0,1 1 1 0 0,0-1-1 0 0,-1 0 1 0 0,6-7 0 0 0,-9 10-50 0 0,0-1 0 0 0,1 0-1 0 0,-1-1 1 0 0,0 1 0 0 0,0 0 0 0 0,-1 0 0 0 0,1-1 0 0 0,-1 1 0 0 0,1-1 0 0 0,-1 0 0 0 0,0 1 0 0 0,-1-1 0 0 0,1-5 0 0 0,0 8-39 0 0,-1 0-1 0 0,0 0 0 0 0,0 0 0 0 0,-1 0 1 0 0,1 0-1 0 0,0 0 0 0 0,0 0 0 0 0,0 0 1 0 0,-1 0-1 0 0,1 0 0 0 0,0 0 0 0 0,-1 0 1 0 0,1 0-1 0 0,-1 1 0 0 0,1-1 0 0 0,-1 0 1 0 0,1 0-1 0 0,-1 0 0 0 0,0 1 1 0 0,1-1-1 0 0,-1 0 0 0 0,-1 0 0 0 0,0 0 6 0 0,1 0-1 0 0,-1 1 1 0 0,1-1-1 0 0,-1 1 0 0 0,1 0 1 0 0,-1-1-1 0 0,0 1 1 0 0,1 0-1 0 0,-1 0 1 0 0,0 0-1 0 0,1 0 0 0 0,-3 0 1 0 0,-4 1-3 0 0,-1 1 0 0 0,1 0 0 0 0,0 1 1 0 0,-8 3-1 0 0,15-6-21 0 0,-10 5-75 0 0,0 0 0 0 0,0 1 0 0 0,1 0 0 0 0,0 1 0 0 0,0 0 0 0 0,1 0 0 0 0,0 1 0 0 0,0 0 0 0 0,0 1 1 0 0,1 0-1 0 0,-12 19 0 0 0,16-22 59 0 0,0 1 0 0 0,0 0 1 0 0,1 0-1 0 0,0 0 1 0 0,0 0-1 0 0,1 1 1 0 0,0-1-1 0 0,-1 13 0 0 0,2-15 25 0 0,1 1-1 0 0,0 0 0 0 0,0 0 1 0 0,1 0-1 0 0,-1-1 0 0 0,1 1 0 0 0,1 0 1 0 0,-1-1-1 0 0,1 1 0 0 0,0-1 0 0 0,0 1 1 0 0,4 6-1 0 0,-4-9 3 0 0,0 0 1 0 0,0 1-1 0 0,1-1 0 0 0,-1 0 1 0 0,1 0-1 0 0,0 0 0 0 0,0 0 1 0 0,0-1-1 0 0,0 1 1 0 0,0-1-1 0 0,1 0 0 0 0,-1 0 1 0 0,5 2-1 0 0,-2-2 80 0 0,-1 0 0 0 0,1 0 0 0 0,0-1 0 0 0,-1 0 1 0 0,1 0-1 0 0,0 0 0 0 0,0-1 0 0 0,8 0 0 0 0,-3-1-415 0 0,0 0 1 0 0,0-1-1 0 0,0-1 0 0 0,0 0 0 0 0,-1 0 1 0 0,1-1-1 0 0,-1 0 0 0 0,0-1 1 0 0,11-6-1 0 0,-9 2-7096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44 8992 0 0,'3'-21'1601'0'0,"0"-2"4367"0"0,-5 40-1501 0 0,-1 10-4544 0 0,-11 108 421 0 0,13-129-366 0 0,1-1 0 0 0,0 1 0 0 0,1-1 0 0 0,-1 1 0 0 0,1-1 0 0 0,0 1 0 0 0,0-1 0 0 0,3 6 0 0 0,-4-10-208 0 0,4-2-2798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5288 0 0,'0'0'11797'0'0,"10"-6"-7607"0"0,-4 4-3867 0 0,-1 1-1 0 0,1 0 0 0 0,0 0 1 0 0,0 1-1 0 0,-1 0 0 0 0,1 0 1 0 0,0 0-1 0 0,10 2 0 0 0,3 2-305 0 0,23 7 0 0 0,-20-6-1892 0 0,-12-3 715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95 9136 0 0,'1'-2'6747'0'0,"5"-9"-2752"0"0,-4 10-3576 0 0,0-1 0 0 0,0 1-1 0 0,1 0 1 0 0,-1 0 0 0 0,1 0-1 0 0,-1 0 1 0 0,1 0 0 0 0,3 0 0 0 0,-4 1-407 0 0,1-1 1 0 0,-1 1-1 0 0,1-1 1 0 0,-1 0-1 0 0,1 0 1 0 0,-1 0-1 0 0,1 0 1 0 0,-1-1 0 0 0,0 1-1 0 0,3-3 1 0 0,-4 3-7 0 0,0 0 0 0 0,0 0 0 0 0,0 0 0 0 0,0 0 0 0 0,0 0 0 0 0,0-1 1 0 0,0 1-1 0 0,0 0 0 0 0,-1-1 0 0 0,1 1 0 0 0,0 0 0 0 0,-1-1 0 0 0,0 1 1 0 0,1-1-1 0 0,-1 1 0 0 0,0-1 0 0 0,1 1 0 0 0,-1-1 0 0 0,0 0 0 0 0,0 1 1 0 0,0-1-1 0 0,0 1 0 0 0,-1-3 0 0 0,0 2 3 0 0,1 1 0 0 0,-1-1 0 0 0,0 1-1 0 0,0 0 1 0 0,1 0 0 0 0,-1-1 0 0 0,0 1 0 0 0,0 0 0 0 0,-1 0 0 0 0,1 0-1 0 0,0 0 1 0 0,0 0 0 0 0,0 0 0 0 0,-1 0 0 0 0,1 0 0 0 0,0 1 0 0 0,-1-1 0 0 0,1 1-1 0 0,0-1 1 0 0,-1 1 0 0 0,1-1 0 0 0,-1 1 0 0 0,1 0 0 0 0,-1-1 0 0 0,1 1-1 0 0,-3 0 1 0 0,-1 0-13 0 0,-1 0 0 0 0,1 0 0 0 0,-1 1-1 0 0,1 0 1 0 0,-1 0 0 0 0,1 0 0 0 0,-1 1 0 0 0,1 0-1 0 0,0 0 1 0 0,0 0 0 0 0,0 0 0 0 0,0 1 0 0 0,0 0 0 0 0,0 0-1 0 0,1 0 1 0 0,-1 1 0 0 0,1 0 0 0 0,0-1 0 0 0,0 2-1 0 0,1-1 1 0 0,-1 0 0 0 0,1 1 0 0 0,0-1 0 0 0,-5 10-1 0 0,6-10 1 0 0,0 0 0 0 0,0 0 0 0 0,0 1-1 0 0,1-1 1 0 0,-1 1 0 0 0,1-1 0 0 0,0 1 0 0 0,0-1-1 0 0,1 1 1 0 0,-1-1 0 0 0,1 1 0 0 0,0 0-1 0 0,1-1 1 0 0,-1 1 0 0 0,1-1 0 0 0,0 1-1 0 0,0-1 1 0 0,0 1 0 0 0,0-1 0 0 0,1 1 0 0 0,0-1-1 0 0,0 0 1 0 0,0 0 0 0 0,0 0 0 0 0,1 0-1 0 0,-1 0 1 0 0,1-1 0 0 0,0 1 0 0 0,0-1 0 0 0,5 5-1 0 0,-4-6 20 0 0,0 1 0 0 0,1-1 0 0 0,-1 1 0 0 0,0-1 0 0 0,0 0 0 0 0,1-1 0 0 0,-1 1 0 0 0,1-1 0 0 0,0 0 0 0 0,-1 0 0 0 0,1 0 0 0 0,0-1 0 0 0,0 0 0 0 0,-1 0-1 0 0,1 0 1 0 0,0 0 0 0 0,0-1 0 0 0,7-1 0 0 0,5-2 4 0 0,0-1 0 0 0,0-1 0 0 0,25-13 0 0 0,-14 4-1857 0 0,-17 7 708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 6520 0 0,'-1'-8'1235'0'0,"2"-2"3963"0"0,0 9-4706 0 0,0-1 1 0 0,0 0-1 0 0,0 1 0 0 0,1-1 1 0 0,-1 0-1 0 0,1 1 1 0 0,-1 0-1 0 0,1-1 0 0 0,-1 1 1 0 0,1 0-1 0 0,0 0 0 0 0,-1 0 1 0 0,4-1-1 0 0,-2 0-82 0 0,0 1-1 0 0,0 0 1 0 0,0 1-1 0 0,0-1 0 0 0,0 1 1 0 0,1-1-1 0 0,4 1 1 0 0,4 1-116 0 0,0 1 0 0 0,0-1 0 0 0,19 7 1 0 0,-18-4-128 0 0,3 1-77 0 0,-5-2-2095 0 0,-4-1-3109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35 7688 0 0,'0'0'964'0'0,"14"-5"882"0"0,33-5-1410 0 0,-1 2-1 0 0,1 2 0 0 0,48 0 1 0 0,40 9 741 0 0,-21 1-26 0 0,-28 5-387 0 0,-81-8-700 0 0,-5 0 22 0 0,0-1-386 0 0,-7 5 1019 0 0,-2-4-5292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 16 10552 0 0,'15'-12'748'0'0,"-13"11"-584"0"0,0 1 0 0 0,0-1 0 0 0,0 1 1 0 0,1-1-1 0 0,-1 1 0 0 0,0 0 0 0 0,0 0 1 0 0,1 0-1 0 0,-1 0 0 0 0,0 0 0 0 0,0 1 1 0 0,0-1-1 0 0,1 1 0 0 0,-1-1 0 0 0,0 1 1 0 0,0 0-1 0 0,0 0 0 0 0,0-1 0 0 0,0 2 1 0 0,0-1-1 0 0,3 2 0 0 0,4 4-98 0 0,0 1 0 0 0,0 0 1 0 0,8 10-1 0 0,1 0 13 0 0,-15-15-100 0 0,1 0 1 0 0,-1 0-1 0 0,0 1 1 0 0,0-1-1 0 0,-1 1 1 0 0,4 5-1 0 0,-6-9 19 0 0,1 1-1 0 0,-1 0 0 0 0,0-1 1 0 0,0 1-1 0 0,1 0 0 0 0,-1-1 1 0 0,0 1-1 0 0,0 0 0 0 0,0 0 1 0 0,0-1-1 0 0,0 1 0 0 0,0 0 1 0 0,0 0-1 0 0,0-1 1 0 0,0 1-1 0 0,0 0 0 0 0,0 0 1 0 0,0-1-1 0 0,-1 1 0 0 0,1 0 1 0 0,0 0-1 0 0,-1-1 0 0 0,1 1 1 0 0,0 0-1 0 0,-1-1 0 0 0,1 1 1 0 0,-1-1-1 0 0,1 1 1 0 0,-1-1-1 0 0,1 1 0 0 0,-1-1 1 0 0,1 1-1 0 0,-1-1 0 0 0,0 1 1 0 0,1-1-1 0 0,-1 1 0 0 0,0-1 1 0 0,1 0-1 0 0,-1 1 0 0 0,0-1 1 0 0,1 0-1 0 0,-1 0 0 0 0,0 0 1 0 0,0 0-1 0 0,0 1 1 0 0,-42 16 2 0 0,29-13-20 0 0,0 0 1 0 0,0 1 0 0 0,0 0-1 0 0,1 1 1 0 0,-1 1 0 0 0,1 0-1 0 0,1 1 1 0 0,0 0 0 0 0,-13 12-1 0 0,18-11-474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53 7304 0 0,'0'0'325'0'0,"-5"-6"2032"0"0,24-1-2087 0 0,0 1 0 0 0,0 1 0 0 0,29-4 0 0 0,64-1 688 0 0,-46 5-538 0 0,-18 2-79 0 0,0 1 1 0 0,0 3 0 0 0,85 13-1 0 0,-109-9-277 0 0,-24-5-37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9528 0 0,'0'0'1732'0'0,"12"4"300"0"0,15 8-1525 0 0,-8-3-438 0 0,0-2-1 0 0,37 11 1 0 0,-11-10 14 0 0,-19-3-104 0 0,39 11 0 0 0,-62-15 0 0 0,0 0 0 0 0,0 1 0 0 0,0-1-1 0 0,0 1 1 0 0,4 2 0 0 0,-7-4 24 0 0,1 0 0 0 0,-1 1 0 0 0,0-1 0 0 0,0 0 0 0 0,1 0 0 0 0,-1 1 0 0 0,0-1 0 0 0,1 0 0 0 0,-1 1 0 0 0,0-1 0 0 0,0 0 0 0 0,1 1 0 0 0,-1-1 0 0 0,0 0 0 0 0,0 1 0 0 0,0-1-1 0 0,0 1 1 0 0,0-1 0 0 0,1 0 0 0 0,-1 1 0 0 0,0-1 0 0 0,0 1 0 0 0,0-1 0 0 0,0 1 0 0 0,0-1 0 0 0,0 0 0 0 0,0 1 0 0 0,0-1 0 0 0,-1 1 0 0 0,1-1 0 0 0,0 0 0 0 0,0 1 0 0 0,0-1 0 0 0,0 1 0 0 0,-1-1 0 0 0,1 0 0 0 0,0 1 0 0 0,0-1 0 0 0,0 0 0 0 0,-1 1 0 0 0,1-1 0 0 0,0 0 0 0 0,-1 1 0 0 0,1-1 0 0 0,0 0 0 0 0,-1 0 0 0 0,1 1 0 0 0,0-1 0 0 0,-1 0 0 0 0,-27 18 172 0 0,-1-2 0 0 0,0-1 0 0 0,-1-1 0 0 0,-36 11 0 0 0,7-3-38 0 0,27-10-4325 0 0,19-8-496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1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185 82 7520 0 0,'0'0'1181'0'0,"10"-13"4204"0"0,3-7-2261 0 0,-11 17-2800 0 0,0 1 1 0 0,0-1-1 0 0,-1 0 0 0 0,1 1 0 0 0,0-1 0 0 0,0-3 0 0 0,-1 5-262 0 0,-1 0-1 0 0,0 1 1 0 0,0-1 0 0 0,1 0-1 0 0,-1 1 1 0 0,0-1-1 0 0,0 0 1 0 0,0 0-1 0 0,0 1 1 0 0,0-1-1 0 0,0 0 1 0 0,0 1 0 0 0,0-1-1 0 0,0 0 1 0 0,0 0-1 0 0,0 1 1 0 0,-1-1-1 0 0,1 0 1 0 0,0 1-1 0 0,0-1 1 0 0,-1 0-1 0 0,1 1 1 0 0,-1-1 0 0 0,1 1-1 0 0,0-1 1 0 0,-1 0-1 0 0,0 0 1 0 0,-1 0 3 0 0,1 0 1 0 0,-1 0-1 0 0,1 1 1 0 0,-1-1-1 0 0,1 1 0 0 0,-1-1 1 0 0,1 1-1 0 0,-1-1 1 0 0,0 1-1 0 0,1 0 1 0 0,-4 0-1 0 0,-2 0-32 0 0,-1 0-1 0 0,1 1 1 0 0,-1 0 0 0 0,-11 3-1 0 0,7 0-21 0 0,1 0 0 0 0,-1 1 0 0 0,1 0-1 0 0,1 1 1 0 0,-1 0 0 0 0,-11 9 0 0 0,17-11-17 0 0,0 0 1 0 0,1 0-1 0 0,-1 0 0 0 0,1 1 1 0 0,0 0-1 0 0,0 0 1 0 0,0 0-1 0 0,1 0 1 0 0,0 0-1 0 0,0 1 0 0 0,0-1 1 0 0,1 1-1 0 0,-4 11 1 0 0,5-14-1 0 0,0 1 1 0 0,1 0 0 0 0,-1-1-1 0 0,1 1 1 0 0,0 0 0 0 0,0-1 0 0 0,0 1-1 0 0,1-1 1 0 0,-1 1 0 0 0,1 0-1 0 0,0-1 1 0 0,0 1 0 0 0,0-1-1 0 0,1 0 1 0 0,-1 1 0 0 0,1-1 0 0 0,-1 0-1 0 0,1 0 1 0 0,0 0 0 0 0,1 0-1 0 0,2 3 1 0 0,-2-3-1 0 0,1 0 1 0 0,-1 0-1 0 0,1 0 0 0 0,0-1 1 0 0,0 1-1 0 0,0-1 0 0 0,0 0 1 0 0,1 0-1 0 0,-1-1 0 0 0,0 1 0 0 0,1-1 1 0 0,-1 0-1 0 0,1 0 0 0 0,0-1 1 0 0,-1 1-1 0 0,7-1 0 0 0,-3 0 6 0 0,0-1 0 0 0,0 0 0 0 0,-1 0 0 0 0,1-1 0 0 0,-1 0 0 0 0,1 0 0 0 0,-1 0 0 0 0,0-1 0 0 0,0-1 0 0 0,0 1 0 0 0,12-9 0 0 0,-8 4 21 0 0,0-1 1 0 0,-1 0-1 0 0,0 0 1 0 0,-1-1-1 0 0,15-20 0 0 0,-21 27 9 0 0,-1 0 0 0 0,0 0 0 0 0,-1-1 0 0 0,1 1-1 0 0,0-1 1 0 0,-1 1 0 0 0,0-1 0 0 0,1 1 0 0 0,-2-1-1 0 0,1 0 1 0 0,0 1 0 0 0,-1-1 0 0 0,1 0 0 0 0,-1-6-1 0 0,-1 8-131 0 0,1-1-1 0 0,-1 1 0 0 0,1 0 1 0 0,-1 0-1 0 0,0-1 0 0 0,0 1 1 0 0,0 0-1 0 0,0 0 0 0 0,0 0 1 0 0,0 0-1 0 0,-1 0 0 0 0,1 1 1 0 0,-1-1-1 0 0,1 0 0 0 0,-1 1 1 0 0,0-1-1 0 0,0 1 0 0 0,1-1 1 0 0,-1 1-1 0 0,0 0 0 0 0,0 0 0 0 0,0 0 1 0 0,0 0-1 0 0,-1 0 0 0 0,-2-1 1 0 0,-7-1-1260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1T18:52:32.8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1 260,'0'-39,"1"0,2 1,1-1,16-59,-18 92,0 6,1 13,-3 21,-1-21,0-1,-1 1,-1-1,0 0,-1 0,-6 13,5-17,4-10,1 0,0 1,0 0,0-1,1 1,-1-1,0 1,1 0,-1-1,1 1,1-2,20-24,-9 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1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193 66 5288 0 0,'0'0'533'0'0,"3"-8"7015"0"0,0 2-5825 0 0,-3 3-1300 0 0,0 1 0 0 0,-1-1 0 0 0,1 1 0 0 0,0-1 0 0 0,-1 1 0 0 0,1 0 0 0 0,-1-1 1 0 0,1 1-1 0 0,-1 0 0 0 0,0 0 0 0 0,0-1 0 0 0,-2-2 0 0 0,2 4-352 0 0,0 0-1 0 0,0 0 0 0 0,0 0 1 0 0,0 0-1 0 0,0 1 1 0 0,0-1-1 0 0,0 0 1 0 0,-1 1-1 0 0,1-1 0 0 0,0 1 1 0 0,0-1-1 0 0,-1 1 1 0 0,1-1-1 0 0,0 1 1 0 0,0 0-1 0 0,-1 0 0 0 0,1-1 1 0 0,0 1-1 0 0,-1 0 1 0 0,1 0-1 0 0,0 0 1 0 0,-1 1-1 0 0,1-1 0 0 0,0 0 1 0 0,-3 1-1 0 0,-6 2-62 0 0,1 0 0 0 0,-1 1 0 0 0,0 0 0 0 0,1 0 0 0 0,0 1 0 0 0,0 1 0 0 0,1-1 0 0 0,-1 1 0 0 0,1 1 0 0 0,0-1 0 0 0,1 1 0 0 0,0 1 0 0 0,0 0 0 0 0,-10 14 0 0 0,15-18-30 0 0,-1 0-1 0 0,1 0 0 0 0,0 1 0 0 0,0-1 1 0 0,0 1-1 0 0,1 0 0 0 0,0 0 0 0 0,-1-1 0 0 0,2 1 1 0 0,-1 0-1 0 0,1 0 0 0 0,-1 7 0 0 0,2-8 10 0 0,-1-1-1 0 0,1 1 0 0 0,0-1 0 0 0,0 0 0 0 0,0 0 0 0 0,0 1 0 0 0,0-1 0 0 0,1 0 0 0 0,-1 0 0 0 0,1 0 1 0 0,0-1-1 0 0,0 1 0 0 0,0 0 0 0 0,0-1 0 0 0,1 1 0 0 0,-1-1 0 0 0,0 1 0 0 0,6 2 0 0 0,-4-2 6 0 0,0-1 0 0 0,0 1 0 0 0,0-1 0 0 0,0-1 0 0 0,0 1 0 0 0,0 0 0 0 0,0-1 0 0 0,1 0 0 0 0,-1 0 0 0 0,1 0 0 0 0,-1-1 0 0 0,1 1 0 0 0,5-1 0 0 0,-4-1 17 0 0,1 0-1 0 0,-1 0 0 0 0,0 0 1 0 0,0-1-1 0 0,0 1 0 0 0,0-2 1 0 0,-1 1-1 0 0,12-6 0 0 0,-8 2 33 0 0,-1 0-1 0 0,1 0 1 0 0,-1-1-1 0 0,0 0 0 0 0,-1 0 1 0 0,0-1-1 0 0,0 0 1 0 0,0 0-1 0 0,-1-1 1 0 0,-1 0-1 0 0,7-13 0 0 0,-10 18-86 0 0,-1 0-1 0 0,1 0 1 0 0,-1 0-1 0 0,0 0 1 0 0,-1 0-1 0 0,1-1 1 0 0,-1 1-1 0 0,1 0 1 0 0,-2-1-1 0 0,1 1 1 0 0,0 0-1 0 0,-1-1 1 0 0,0 1-1 0 0,1 0 1 0 0,-2 0-1 0 0,1 0 1 0 0,0 0-1 0 0,-1 0 1 0 0,0 0-1 0 0,0 0 1 0 0,0 0-1 0 0,-1 1 1 0 0,1-1-1 0 0,-1 1 1 0 0,0-1 0 0 0,1 1-1 0 0,-2 0 1 0 0,1 0-1 0 0,0 0 1 0 0,-6-3-1 0 0,-1 0-7479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16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234 87 4512 0 0,'15'-9'1961'0'0,"-12"6"-621"0"0,0 1-1 0 0,0 0 1 0 0,0-1 0 0 0,0 0-1 0 0,-1 0 1 0 0,1 0 0 0 0,4-6 0 0 0,-1-4-264 0 0,-6 12-984 0 0,0 0-1 0 0,0 0 0 0 0,0 0 1 0 0,1 0-1 0 0,-1 0 0 0 0,0 0 1 0 0,-1 1-1 0 0,1-1 0 0 0,0 0 1 0 0,0 0-1 0 0,0 0 0 0 0,0 0 1 0 0,-1 0-1 0 0,1 1 0 0 0,0-1 1 0 0,-1 0-1 0 0,1 0 0 0 0,-1 0 1 0 0,1 1-1 0 0,-1-1 0 0 0,1 0 1 0 0,-1 1-1 0 0,0-1 0 0 0,1 0 1 0 0,-1 1-1 0 0,0-1 0 0 0,1 1 1 0 0,-1-1-1 0 0,-1 0 0 0 0,0 0 9 0 0,-1-1 0 0 0,1 1 0 0 0,-1 0 0 0 0,0 0 0 0 0,1 0-1 0 0,-1 0 1 0 0,-5-1 0 0 0,-3 1-97 0 0,-1 0 0 0 0,1 1 0 0 0,-1 0 0 0 0,0 1 0 0 0,1 0 0 0 0,-1 1 0 0 0,-19 6-1 0 0,22-5-54 0 0,0 0-1 0 0,0 0 0 0 0,0 1 0 0 0,0 1 0 0 0,1-1 0 0 0,0 1 0 0 0,0 1 0 0 0,0-1 1 0 0,-13 13-1 0 0,18-14 47 0 0,-1 1 0 0 0,1-1 0 0 0,0 0 0 0 0,0 1 0 0 0,0 0 0 0 0,0 0 0 0 0,1 0 0 0 0,0 0 0 0 0,0 0 0 0 0,0 0 1 0 0,1 1-1 0 0,0-1 0 0 0,0 0 0 0 0,0 1 0 0 0,1-1 0 0 0,-1 8 0 0 0,2-9 5 0 0,-1 0 0 0 0,1 0 1 0 0,0 0-1 0 0,0 0 0 0 0,0 0 0 0 0,0 0 1 0 0,1 0-1 0 0,-1 0 0 0 0,1-1 0 0 0,0 1 1 0 0,1 0-1 0 0,-1-1 0 0 0,0 0 0 0 0,1 1 1 0 0,0-1-1 0 0,0 0 0 0 0,0 0 0 0 0,0-1 1 0 0,0 1-1 0 0,0-1 0 0 0,7 4 0 0 0,-1-1 15 0 0,0-1-1 0 0,-1-1 1 0 0,1 0-1 0 0,0 0 1 0 0,1 0-1 0 0,-1-1 1 0 0,0-1-1 0 0,1 0 1 0 0,-1 0-1 0 0,1 0 1 0 0,0-1-1 0 0,-1-1 1 0 0,15-2-1 0 0,-17 2 30 0 0,0-1-1 0 0,1 0 1 0 0,-1 0 0 0 0,0-1-1 0 0,0 0 1 0 0,0 0-1 0 0,0 0 1 0 0,-1-1 0 0 0,1 0-1 0 0,-1-1 1 0 0,0 1 0 0 0,0-1-1 0 0,-1 0 1 0 0,1-1-1 0 0,-1 1 1 0 0,0-1 0 0 0,5-9-1 0 0,-7 11-24 0 0,-1 0 0 0 0,1 0 0 0 0,-1 0 0 0 0,0 0-1 0 0,-1-1 1 0 0,1 1 0 0 0,-1-1 0 0 0,1 1 0 0 0,-2-1 0 0 0,1 1-1 0 0,0-1 1 0 0,-1 0 0 0 0,0 1 0 0 0,0-1 0 0 0,0 0-1 0 0,-1 1 1 0 0,1-1 0 0 0,-1 0 0 0 0,0 1 0 0 0,0-1 0 0 0,-4-8-1 0 0,1 7-467 0 0,1-1 0 0 0,-1 1 0 0 0,-1-1 0 0 0,-4-5 0 0 0,-1 0-832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17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176 91 13448 0 0,'3'1'276'0'0,"-2"-1"-229"0"0,0 0 1 0 0,-1 0-1 0 0,1 0 0 0 0,0-1 0 0 0,0 1 0 0 0,-1 0 0 0 0,1 0 0 0 0,0 0 1 0 0,0 0-1 0 0,-1-1 0 0 0,1 1 0 0 0,0 0 0 0 0,-1-1 0 0 0,1 1 0 0 0,0-1 1 0 0,-1 1-1 0 0,1-1 0 0 0,0 1 0 0 0,-1-1 0 0 0,1 0 0 0 0,-1 1 79 0 0,1-1-1 0 0,-1 1 0 0 0,0-1 0 0 0,0 1 1 0 0,0-1-1 0 0,1 1 0 0 0,-1-1 0 0 0,0 1 1 0 0,0-1-1 0 0,0 1 0 0 0,0-1 1 0 0,0 1-1 0 0,0-1 0 0 0,0 1 0 0 0,0-1 1 0 0,0 1-1 0 0,0-1 0 0 0,0 1 1 0 0,0 0-1 0 0,-1-1 0 0 0,1 1 0 0 0,0-1 1 0 0,0 1-1 0 0,0-1 0 0 0,-1 0 1 0 0,-5-10 1245 0 0,4 9-1298 0 0,-1 0 0 0 0,1 0 0 0 0,-1 1 0 0 0,1-1 0 0 0,-1 0-1 0 0,0 1 1 0 0,0 0 0 0 0,0 0 0 0 0,0 0 0 0 0,0 0 0 0 0,0 0-1 0 0,0 1 1 0 0,0-1 0 0 0,0 1 0 0 0,0 0 0 0 0,0 0 0 0 0,0 0 0 0 0,-4 0-1 0 0,-2 2-53 0 0,0 0-1 0 0,0 0 0 0 0,1 0 0 0 0,-1 1 1 0 0,0 1-1 0 0,1 0 0 0 0,0 0 1 0 0,0 0-1 0 0,-12 10 0 0 0,17-12-20 0 0,0 0 0 0 0,0 1 0 0 0,1-1 0 0 0,-1 1 0 0 0,1 0 0 0 0,0 0 0 0 0,0 0 0 0 0,0 0 0 0 0,0 0 0 0 0,0 0 0 0 0,-2 7-1 0 0,3-8 4 0 0,1 1 0 0 0,0-1-1 0 0,-1 1 1 0 0,1-1-1 0 0,0 1 1 0 0,0-1-1 0 0,0 1 1 0 0,0-1-1 0 0,1 1 1 0 0,-1-1-1 0 0,1 1 1 0 0,0-1-1 0 0,-1 0 1 0 0,1 1-1 0 0,0-1 1 0 0,0 0-1 0 0,1 1 1 0 0,1 3-1 0 0,1-1 5 0 0,0 0-1 0 0,0 1 0 0 0,1-2 0 0 0,-1 1 1 0 0,1 0-1 0 0,0-1 0 0 0,0 0 1 0 0,1 0-1 0 0,-1 0 0 0 0,1-1 0 0 0,0 0 1 0 0,0 0-1 0 0,0-1 0 0 0,11 4 0 0 0,-8-4-6 0 0,0 0 0 0 0,0-1 0 0 0,0 0 0 0 0,0 0 0 0 0,1-1 0 0 0,-1 0 0 0 0,0-1-1 0 0,0 0 1 0 0,0-1 0 0 0,9-2 0 0 0,-7 1 38 0 0,-1 0 0 0 0,1-1 0 0 0,-1 0 0 0 0,0-1 0 0 0,-1 0 0 0 0,1-1 0 0 0,-1 0 0 0 0,12-10 0 0 0,-15 11 56 0 0,0-1 1 0 0,-1 1-1 0 0,1-2 0 0 0,-1 1 1 0 0,-1 0-1 0 0,1-1 0 0 0,-1 0 0 0 0,0 0 1 0 0,0 0-1 0 0,-1 0 0 0 0,4-13 0 0 0,-6 16-87 0 0,0 0-1 0 0,-1 0 1 0 0,1 0 0 0 0,-1 0-1 0 0,0 0 1 0 0,0 1-1 0 0,0-1 1 0 0,-1 0 0 0 0,1 0-1 0 0,-1 0 1 0 0,0 0-1 0 0,0 1 1 0 0,0-1-1 0 0,-3-5 1 0 0,3 7-781 0 0,0-1 1 0 0,-1 1-1 0 0,0-1 1 0 0,0 1-1 0 0,0 0 1 0 0,0-1-1 0 0,-2-1 1 0 0,-10-6-6201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31T18:54:27.68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142 183,'-3'2,"1"1,-1-1,0 0,0-1,0 1,0 0,0-1,0 0,0 1,0-1,-1-1,1 1,0 0,-1-1,1 0,-1 1,1-1,-1-1,-5 0,6 0,0-1,0 1,0-1,0 0,0 0,0 0,0-1,1 1,-1-1,1 1,0-1,0 0,0 0,-3-5,-1-4,1-1,-6-20,2 7,10 24,3 6,12 15,18 26,-21-26,-2-1,12 26,-15-32,-8-12,0 0,1 0,-1 0,0-1,0 1,0 0,1 0,-1 0,0 0,0 0,0 0,0-1,0 1,1 0,-1 0,0 0,0-1,0 1,0 0,0 0,0 0,0-1,0 1,0 0,0 0,0 0,0-1,0 1,0 0,0 0,0 0,0-1,0 1,0-32,-1 27,1-5,0 5,0-1,-1 0,1 0,-1 0,-1 0,1 1,-1-1,-3-9,-2-1,0-2,2 1,-6-27,5 18,4 23,1 6,-1 19,0 29,2-21,0-3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 0 0,'673'0'0'0,"-679"0"0"0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 0 0,'696'0'0'0,"-684"0"0"0,-6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 0 0,'879'0'0'0,"-877"0"0"0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 0 0,'813'0'0'0,"-829"0"0"0,12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 0 0,'-4'0'0'0,"788"0"0"0,-779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1T18:47:23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 0 0,'-34'0'0'0,"675"0"0"0,-635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8B895-4A61-FC43-90E8-FED5F999397E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582A-A93E-5F47-ABDF-2BB1923CB3C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3157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D582A-A93E-5F47-ABDF-2BB1923CB3C5}" type="slidenum">
              <a:rPr lang="x-none" smtClean="0"/>
              <a:pPr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2050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582A-A93E-5F47-ABDF-2BB1923CB3C5}" type="slidenum">
              <a:rPr lang="x-none" smtClean="0"/>
              <a:pPr/>
              <a:t>6</a:t>
            </a:fld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16A2-EBAB-714F-A59C-986C3132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A31A5-5D31-BA44-9C5F-600AA4D2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0391-D6A4-0C4E-845E-7FB7D96A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A1E5-AF83-6142-B7A1-909AD49C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D534-2E49-BB48-88D5-2C973C15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11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166-3B1D-6941-B732-9DB034DF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17A7-121C-4B43-8385-980AA9129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55BD-A4EB-484B-A1F1-58BED124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69479-4CDF-1A45-A8DC-08E43AE7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E071-2DA5-344B-B05A-AD716E98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3841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D008C-38DE-0042-A47B-11982F29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F5738-7A13-7F45-A605-46C5B7677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52CD-79EF-0E47-BD9B-AB261495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602D-775A-9644-9EAA-D0B59A1F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A083-8FCA-B54D-8DAC-396367AC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70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E274-EBC5-2C49-ADD0-8728966C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03D0-A192-D643-AB6C-5F468675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E32D-54F6-B244-92AB-0F9D8C42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81EB-AA80-8345-88A3-78472CA1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64F4-517C-B946-9FD0-F4DEFF01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523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0EA0-D5B0-5E4E-82C9-CD7E5EFC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17A1A-B970-0242-A023-9D165949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DA62-971D-EA47-89FA-3424F3C5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8D87-5D77-A04B-B539-550FAF8B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119E-9754-424F-BD2C-B35DE551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6076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8DE6-378A-8447-809D-0918D177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DF26-478E-CD42-8DC5-935D8650A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CA1FE-CC3C-1847-8052-CAA4CD6B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C90AD-56FD-534E-B29F-A05AD22C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30FC5-C4C1-5043-91D1-F594F360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569E6-94F0-9A46-B97A-C308E434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4943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3959-31A1-E643-9B9A-72880C59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AA4D4-4F28-1B41-9E2B-786472A53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48733-BEEC-EA45-B441-2734878F4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4F42-DF22-BB4D-989D-87D27CFF8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C8D82-4AFE-B048-8175-107006A36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7381-4393-0D41-8A1B-E5FB6AAD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DD5DD-7CAE-444B-A9AD-98F7A4B4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8BF09-96A9-414D-9B9E-41081739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64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771-564F-B140-BE6C-0800F06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40F23-E273-EA41-9430-92E5D627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575DF-5912-9744-A42B-F713B694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C85C9-FC02-A943-8479-419AC42E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8010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06A8E-BBF5-EB4F-8866-4F9309EE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86715-91EE-7349-9A7B-60C0DC38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73D3F-C976-DF42-A344-009D4542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393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BD99-8782-BC40-92DA-3DC58070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FB44-C87F-0544-A0A0-5BB1272F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C85F-E72B-334D-B705-FAB0F8998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EC50B-8F32-4B4A-9AF1-DC21587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F5607-D739-B443-9B87-CD881E56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61C3-CB21-DF49-A28B-FE43C0B5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8434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E54D-DC8B-FF4F-9906-49BD8CEA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7D037-6A7F-464E-A441-0DAA32CC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545A2-9C4F-D34F-95B4-8194DFD5C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5E79-2606-8A4C-83C8-73EB4CDC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73431-812E-0F49-AD28-71382401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F2FE-920C-DB49-8E1C-0278846D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923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ECBF8-ACB1-794D-9CD7-89154DF3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460D-A8A0-2146-B3A5-2DFFE3D6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593B-F70D-504C-9535-71F50C7C6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2888-E43A-0D4B-9EA7-1B5AA3FDCE8F}" type="datetimeFigureOut">
              <a:rPr lang="x-none" smtClean="0"/>
              <a:pPr/>
              <a:t>31.12.2024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89A3-539F-A742-995D-16ECD42DD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38B-C483-2C40-AE19-8EDCD5B79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9FFD-799F-B74D-BDDA-669AFFB7061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472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7.03505.pdf" TargetMode="External"/><Relationship Id="rId2" Type="http://schemas.openxmlformats.org/officeDocument/2006/relationships/hyperlink" Target="https://arxiv.org/pdf/1605.0457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0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42" Type="http://schemas.openxmlformats.org/officeDocument/2006/relationships/image" Target="../media/image37.png"/><Relationship Id="rId47" Type="http://schemas.openxmlformats.org/officeDocument/2006/relationships/customXml" Target="../ink/ink9.xml"/><Relationship Id="rId50" Type="http://schemas.openxmlformats.org/officeDocument/2006/relationships/image" Target="../media/image41.png"/><Relationship Id="rId55" Type="http://schemas.openxmlformats.org/officeDocument/2006/relationships/customXml" Target="../ink/ink13.xml"/><Relationship Id="rId63" Type="http://schemas.openxmlformats.org/officeDocument/2006/relationships/customXml" Target="../ink/ink17.xml"/><Relationship Id="rId68" Type="http://schemas.openxmlformats.org/officeDocument/2006/relationships/image" Target="../media/image34.png"/><Relationship Id="rId7" Type="http://schemas.openxmlformats.org/officeDocument/2006/relationships/image" Target="../media/image290.png"/><Relationship Id="rId71" Type="http://schemas.openxmlformats.org/officeDocument/2006/relationships/customXml" Target="../ink/ink21.xml"/><Relationship Id="rId2" Type="http://schemas.openxmlformats.org/officeDocument/2006/relationships/image" Target="../media/image26.png"/><Relationship Id="rId16" Type="http://schemas.openxmlformats.org/officeDocument/2006/relationships/image" Target="../media/image32.png"/><Relationship Id="rId11" Type="http://schemas.openxmlformats.org/officeDocument/2006/relationships/image" Target="../media/image28.png"/><Relationship Id="rId45" Type="http://schemas.openxmlformats.org/officeDocument/2006/relationships/customXml" Target="../ink/ink8.xml"/><Relationship Id="rId53" Type="http://schemas.openxmlformats.org/officeDocument/2006/relationships/customXml" Target="../ink/ink12.xml"/><Relationship Id="rId58" Type="http://schemas.openxmlformats.org/officeDocument/2006/relationships/image" Target="../media/image45.png"/><Relationship Id="rId66" Type="http://schemas.openxmlformats.org/officeDocument/2006/relationships/image" Target="../media/image49.png"/><Relationship Id="rId74" Type="http://schemas.openxmlformats.org/officeDocument/2006/relationships/image" Target="../media/image40.png"/><Relationship Id="rId5" Type="http://schemas.openxmlformats.org/officeDocument/2006/relationships/image" Target="../media/image280.png"/><Relationship Id="rId15" Type="http://schemas.openxmlformats.org/officeDocument/2006/relationships/customXml" Target="../ink/ink5.xml"/><Relationship Id="rId49" Type="http://schemas.openxmlformats.org/officeDocument/2006/relationships/customXml" Target="../ink/ink10.xml"/><Relationship Id="rId57" Type="http://schemas.openxmlformats.org/officeDocument/2006/relationships/customXml" Target="../ink/ink14.xml"/><Relationship Id="rId61" Type="http://schemas.openxmlformats.org/officeDocument/2006/relationships/customXml" Target="../ink/ink16.xml"/><Relationship Id="rId10" Type="http://schemas.openxmlformats.org/officeDocument/2006/relationships/image" Target="../media/image27.png"/><Relationship Id="rId44" Type="http://schemas.openxmlformats.org/officeDocument/2006/relationships/image" Target="../media/image38.png"/><Relationship Id="rId52" Type="http://schemas.openxmlformats.org/officeDocument/2006/relationships/image" Target="../media/image42.png"/><Relationship Id="rId60" Type="http://schemas.openxmlformats.org/officeDocument/2006/relationships/image" Target="../media/image46.png"/><Relationship Id="rId65" Type="http://schemas.openxmlformats.org/officeDocument/2006/relationships/customXml" Target="../ink/ink18.xml"/><Relationship Id="rId73" Type="http://schemas.openxmlformats.org/officeDocument/2006/relationships/customXml" Target="../ink/ink22.xml"/><Relationship Id="rId9" Type="http://schemas.openxmlformats.org/officeDocument/2006/relationships/image" Target="../media/image30.png"/><Relationship Id="rId14" Type="http://schemas.openxmlformats.org/officeDocument/2006/relationships/image" Target="../media/image31.png"/><Relationship Id="rId43" Type="http://schemas.openxmlformats.org/officeDocument/2006/relationships/customXml" Target="../ink/ink7.xml"/><Relationship Id="rId48" Type="http://schemas.openxmlformats.org/officeDocument/2006/relationships/image" Target="../media/image33.png"/><Relationship Id="rId56" Type="http://schemas.openxmlformats.org/officeDocument/2006/relationships/image" Target="../media/image44.png"/><Relationship Id="rId64" Type="http://schemas.openxmlformats.org/officeDocument/2006/relationships/image" Target="../media/image48.png"/><Relationship Id="rId69" Type="http://schemas.openxmlformats.org/officeDocument/2006/relationships/customXml" Target="../ink/ink20.xml"/><Relationship Id="rId8" Type="http://schemas.openxmlformats.org/officeDocument/2006/relationships/customXml" Target="../ink/ink3.xml"/><Relationship Id="rId51" Type="http://schemas.openxmlformats.org/officeDocument/2006/relationships/customXml" Target="../ink/ink11.xml"/><Relationship Id="rId72" Type="http://schemas.openxmlformats.org/officeDocument/2006/relationships/image" Target="../media/image36.png"/><Relationship Id="rId3" Type="http://schemas.openxmlformats.org/officeDocument/2006/relationships/customXml" Target="../ink/ink1.xml"/><Relationship Id="rId12" Type="http://schemas.openxmlformats.org/officeDocument/2006/relationships/image" Target="../media/image29.png"/><Relationship Id="rId17" Type="http://schemas.openxmlformats.org/officeDocument/2006/relationships/customXml" Target="../ink/ink6.xml"/><Relationship Id="rId46" Type="http://schemas.openxmlformats.org/officeDocument/2006/relationships/image" Target="../media/image39.png"/><Relationship Id="rId59" Type="http://schemas.openxmlformats.org/officeDocument/2006/relationships/customXml" Target="../ink/ink15.xml"/><Relationship Id="rId67" Type="http://schemas.openxmlformats.org/officeDocument/2006/relationships/customXml" Target="../ink/ink19.xml"/><Relationship Id="rId54" Type="http://schemas.openxmlformats.org/officeDocument/2006/relationships/image" Target="../media/image43.png"/><Relationship Id="rId62" Type="http://schemas.openxmlformats.org/officeDocument/2006/relationships/image" Target="../media/image47.png"/><Relationship Id="rId7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9C31-3CAA-0E4E-A31F-6AA85936A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14" y="1737227"/>
            <a:ext cx="10774874" cy="1822051"/>
          </a:xfrm>
        </p:spPr>
        <p:txBody>
          <a:bodyPr>
            <a:normAutofit fontScale="90000"/>
          </a:bodyPr>
          <a:lstStyle/>
          <a:p>
            <a:r>
              <a:rPr lang="de-DE" dirty="0"/>
              <a:t>Time Evolution in </a:t>
            </a:r>
            <a:r>
              <a:rPr lang="de-DE" dirty="0" err="1"/>
              <a:t>Lattice</a:t>
            </a:r>
            <a:r>
              <a:rPr lang="de-DE" dirty="0"/>
              <a:t> Gauge</a:t>
            </a:r>
            <a:br>
              <a:rPr lang="de-DE" dirty="0"/>
            </a:br>
            <a:r>
              <a:rPr lang="de-DE" dirty="0" err="1"/>
              <a:t>Theories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Quantum Computers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FEDB9-CACD-144E-A39F-CBE3837BF221}"/>
              </a:ext>
            </a:extLst>
          </p:cNvPr>
          <p:cNvSpPr txBox="1"/>
          <p:nvPr/>
        </p:nvSpPr>
        <p:spPr>
          <a:xfrm>
            <a:off x="3323043" y="4645936"/>
            <a:ext cx="6079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Project: </a:t>
            </a:r>
            <a:r>
              <a:rPr lang="x-none" dirty="0"/>
              <a:t>Solving Problems on Quantum Hardware Workshop</a:t>
            </a:r>
          </a:p>
          <a:p>
            <a:pPr algn="ctr"/>
            <a:endParaRPr lang="x-none" dirty="0"/>
          </a:p>
          <a:p>
            <a:pPr algn="ctr"/>
            <a:r>
              <a:rPr lang="de-DE" b="1" dirty="0"/>
              <a:t>Organizer</a:t>
            </a:r>
            <a:r>
              <a:rPr lang="x-none" b="1" dirty="0"/>
              <a:t>:</a:t>
            </a:r>
            <a:r>
              <a:rPr lang="x-none" dirty="0"/>
              <a:t> J</a:t>
            </a:r>
            <a:r>
              <a:rPr lang="en-GB" dirty="0"/>
              <a:t>Prof. Fred Jendrzejewski</a:t>
            </a:r>
          </a:p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5822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BF3C-9541-A44E-B8AC-A3A3B5FF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8187" cy="1325563"/>
          </a:xfrm>
        </p:spPr>
        <p:txBody>
          <a:bodyPr/>
          <a:lstStyle/>
          <a:p>
            <a:r>
              <a:rPr lang="x-none" dirty="0"/>
              <a:t>Schwinger Model</a:t>
            </a:r>
            <a:r>
              <a:rPr lang="de-DE" dirty="0"/>
              <a:t> </a:t>
            </a:r>
            <a:r>
              <a:rPr lang="x-none" dirty="0"/>
              <a:t>Time Evolution Simulation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2A0384-B4BA-48CF-B868-37AFFD59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2" y="1888652"/>
            <a:ext cx="4898644" cy="336763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CB55002-A5E0-4A91-9ABC-7F1B5856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164" y="1888652"/>
            <a:ext cx="4911500" cy="33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8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270EE-6098-4811-B94C-91AAEFA0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DF034-278C-4DDF-AABF-FA3CD3C6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Martinez, E. A.; Muschik, C.; Schindler, P.; Nigg, D.; Erhard, A.; Heyl, M.; Hauke, P.;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Dalmonte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M.;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Monz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T.; Zoller, P. &amp; Blatt, R.</a:t>
            </a:r>
            <a:b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dynamics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lattice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gauge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theories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few-qubit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https://arxiv.org/pdf/1605.04570.pdf</a:t>
            </a:r>
            <a:endParaRPr lang="de-DE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Tacchino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F.;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Chiesa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A.;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Carretta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S. &amp;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Gerace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D.</a:t>
            </a:r>
            <a:b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universal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simulators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-of-art and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perspectives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</a:t>
            </a: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https://arxiv.org/pdf/1907.03505.pdf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Qiskit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An Open-source Framework for Quantum Computing </a:t>
            </a:r>
            <a:br>
              <a:rPr lang="en-US" sz="2000" dirty="0"/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2019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45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C5F4-3E3E-404D-B6E8-65E9AD1F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Calculating</a:t>
            </a:r>
            <a:r>
              <a:rPr lang="de-DE" dirty="0"/>
              <a:t> Time Evolution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C5E0-340F-7148-912F-4DD668DF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30"/>
            <a:ext cx="10515600" cy="481501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Dynamics </a:t>
            </a:r>
            <a:r>
              <a:rPr lang="de-DE" dirty="0" err="1"/>
              <a:t>governed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differential </a:t>
            </a:r>
            <a:r>
              <a:rPr lang="de-DE" dirty="0" err="1"/>
              <a:t>equation</a:t>
            </a:r>
            <a:r>
              <a:rPr lang="de-DE" dirty="0"/>
              <a:t> in </a:t>
            </a:r>
            <a:r>
              <a:rPr lang="de-DE" dirty="0" err="1"/>
              <a:t>matrix</a:t>
            </a:r>
            <a:r>
              <a:rPr lang="de-DE" dirty="0"/>
              <a:t> form:</a:t>
            </a:r>
            <a:endParaRPr lang="x-none" dirty="0"/>
          </a:p>
          <a:p>
            <a:pPr marL="0" indent="0">
              <a:buNone/>
            </a:pPr>
            <a:r>
              <a:rPr lang="de-DE" dirty="0"/>
              <a:t> 	</a:t>
            </a:r>
            <a:r>
              <a:rPr lang="x-none" dirty="0"/>
              <a:t>		   </a:t>
            </a:r>
            <a:r>
              <a:rPr lang="x-none" dirty="0">
                <a:sym typeface="Wingdings" pitchFamily="2" charset="2"/>
              </a:rPr>
              <a:t></a:t>
            </a:r>
            <a:r>
              <a:rPr lang="x-none" dirty="0"/>
              <a:t>	</a:t>
            </a:r>
            <a:r>
              <a:rPr lang="x-none"/>
              <a:t>formal solution</a:t>
            </a:r>
            <a:endParaRPr lang="x-none" dirty="0"/>
          </a:p>
          <a:p>
            <a:endParaRPr lang="x-none"/>
          </a:p>
          <a:p>
            <a:r>
              <a:rPr lang="de-DE" dirty="0"/>
              <a:t>Quantum </a:t>
            </a:r>
            <a:r>
              <a:rPr lang="de-DE" dirty="0" err="1"/>
              <a:t>Mechanics</a:t>
            </a:r>
            <a:r>
              <a:rPr lang="de-DE" dirty="0"/>
              <a:t>:</a:t>
            </a:r>
            <a:endParaRPr lang="x-none" dirty="0"/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x-none" dirty="0"/>
              <a:t>		 	gives time evolution operator</a:t>
            </a:r>
          </a:p>
          <a:p>
            <a:endParaRPr lang="x-none" dirty="0"/>
          </a:p>
          <a:p>
            <a:pPr marL="457200" lvl="1" indent="0">
              <a:buNone/>
            </a:pPr>
            <a:r>
              <a:rPr lang="x-none"/>
              <a:t>	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x-none" dirty="0"/>
          </a:p>
          <a:p>
            <a:pPr marL="457200" lvl="1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b="1" dirty="0">
                <a:solidFill>
                  <a:srgbClr val="FF0000"/>
                </a:solidFill>
              </a:rPr>
              <a:t>	Not </a:t>
            </a:r>
            <a:r>
              <a:rPr lang="x-none" b="1">
                <a:solidFill>
                  <a:srgbClr val="FF0000"/>
                </a:solidFill>
              </a:rPr>
              <a:t>feasible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systems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of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interest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x-none" b="1">
                <a:solidFill>
                  <a:srgbClr val="FF0000"/>
                </a:solidFill>
              </a:rPr>
              <a:t>because </a:t>
            </a:r>
            <a:r>
              <a:rPr lang="x-none" b="1" dirty="0">
                <a:solidFill>
                  <a:srgbClr val="FF0000"/>
                </a:solidFill>
              </a:rPr>
              <a:t>Hilbert </a:t>
            </a:r>
            <a:r>
              <a:rPr lang="x-none" b="1">
                <a:solidFill>
                  <a:srgbClr val="FF0000"/>
                </a:solidFill>
              </a:rPr>
              <a:t>space </a:t>
            </a:r>
            <a:r>
              <a:rPr lang="de-DE" b="1" dirty="0">
                <a:solidFill>
                  <a:srgbClr val="FF0000"/>
                </a:solidFill>
              </a:rPr>
              <a:t>	</a:t>
            </a:r>
            <a:r>
              <a:rPr lang="x-none" b="1">
                <a:solidFill>
                  <a:srgbClr val="FF0000"/>
                </a:solidFill>
              </a:rPr>
              <a:t>becomes </a:t>
            </a:r>
            <a:r>
              <a:rPr lang="x-none" b="1" dirty="0">
                <a:solidFill>
                  <a:srgbClr val="FF0000"/>
                </a:solidFill>
              </a:rPr>
              <a:t>too large!!</a:t>
            </a:r>
          </a:p>
          <a:p>
            <a:pPr marL="0" indent="0">
              <a:buNone/>
            </a:pPr>
            <a:r>
              <a:rPr lang="x-none" dirty="0"/>
              <a:t>	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6229013-E769-3244-95D5-1802667B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53" y="2233589"/>
            <a:ext cx="1491215" cy="7617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D2E8B55-FCEA-6C4D-8576-A4C66B29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23" y="2275750"/>
            <a:ext cx="2513821" cy="677377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7B241D4-8958-3441-A7F7-1930D48DC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19" y="3639785"/>
            <a:ext cx="2023569" cy="71804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23BB720-1005-1D45-BC19-1B77CED78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433" y="3694556"/>
            <a:ext cx="2533897" cy="608498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1CF71A82-847B-6545-A346-2EC06157E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809" y="4357825"/>
            <a:ext cx="4031503" cy="7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0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BDE6-9F42-4047-B3C2-42A4A72E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Suzuki-</a:t>
            </a:r>
            <a:r>
              <a:rPr lang="de-DE" dirty="0" err="1"/>
              <a:t>Trotter</a:t>
            </a:r>
            <a:r>
              <a:rPr lang="de-DE" dirty="0"/>
              <a:t> Expansion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Unitary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55C38-0874-7545-AA8A-7BB3DFFA1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763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DE" dirty="0"/>
                  <a:t>Divide Hamiltonian into sum of local contributions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C</a:t>
                </a:r>
                <a:r>
                  <a:rPr lang="en-DE" dirty="0"/>
                  <a:t>alculate local unitaries: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DE" dirty="0">
                    <a:solidFill>
                      <a:srgbClr val="FF0000"/>
                    </a:solidFill>
                  </a:rPr>
                  <a:t>	only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DE" dirty="0">
                    <a:solidFill>
                      <a:srgbClr val="FF0000"/>
                    </a:solidFill>
                  </a:rPr>
                  <a:t> Operations!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O</a:t>
                </a:r>
                <a:r>
                  <a:rPr lang="en-DE" dirty="0"/>
                  <a:t>btain total unitary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 err="1"/>
                  <a:t>Local</a:t>
                </a:r>
                <a:r>
                  <a:rPr lang="de-DE" dirty="0"/>
                  <a:t> </a:t>
                </a:r>
                <a:r>
                  <a:rPr lang="de-DE" dirty="0" err="1"/>
                  <a:t>Unitaries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non-</a:t>
                </a:r>
                <a:r>
                  <a:rPr lang="de-DE" dirty="0" err="1"/>
                  <a:t>commuting</a:t>
                </a:r>
                <a:r>
                  <a:rPr lang="de-DE" dirty="0"/>
                  <a:t> </a:t>
                </a:r>
                <a:r>
                  <a:rPr lang="de-DE" dirty="0">
                    <a:sym typeface="Wingdings" pitchFamily="2" charset="2"/>
                  </a:rPr>
                  <a:t> </a:t>
                </a:r>
                <a:r>
                  <a:rPr lang="de-DE" dirty="0" err="1">
                    <a:sym typeface="Wingdings" pitchFamily="2" charset="2"/>
                  </a:rPr>
                  <a:t>correction</a:t>
                </a:r>
                <a:r>
                  <a:rPr lang="de-DE" dirty="0">
                    <a:sym typeface="Wingdings" pitchFamily="2" charset="2"/>
                  </a:rPr>
                  <a:t> </a:t>
                </a:r>
                <a:r>
                  <a:rPr lang="de-DE" dirty="0" err="1">
                    <a:sym typeface="Wingdings" pitchFamily="2" charset="2"/>
                  </a:rPr>
                  <a:t>terms</a:t>
                </a:r>
                <a:r>
                  <a:rPr lang="de-DE" dirty="0"/>
                  <a:t>  </a:t>
                </a:r>
                <a:r>
                  <a:rPr lang="en-DE" dirty="0"/>
                  <a:t>	</a:t>
                </a:r>
                <a:endParaRPr lang="en-DE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55C38-0874-7545-AA8A-7BB3DFFA1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7638"/>
                <a:ext cx="10515600" cy="4351338"/>
              </a:xfrm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2B93D874-C895-2C42-83EC-CE0BD520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0840" y="1630132"/>
            <a:ext cx="1921560" cy="85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 picture containing text, logo&#10;&#10;Description automatically generated">
            <a:extLst>
              <a:ext uri="{FF2B5EF4-FFF2-40B4-BE49-F238E27FC236}">
                <a16:creationId xmlns:a16="http://schemas.microsoft.com/office/drawing/2014/main" id="{28FBF47A-CA3F-C24F-BF8E-FF834E5B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289" y="2527847"/>
            <a:ext cx="3525127" cy="484705"/>
          </a:xfrm>
          <a:prstGeom prst="rect">
            <a:avLst/>
          </a:prstGeom>
        </p:spPr>
      </p:pic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1ABA84F3-0A8A-F44E-9D03-0A781407F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449" y="3677017"/>
            <a:ext cx="2013288" cy="803867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E4B6737-B12D-1241-BBA6-39582D140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635" y="5145349"/>
            <a:ext cx="7035799" cy="12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B5DB-A970-E346-95F0-19F8BE9C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4100" cy="1325563"/>
          </a:xfrm>
        </p:spPr>
        <p:txBody>
          <a:bodyPr/>
          <a:lstStyle/>
          <a:p>
            <a:r>
              <a:rPr lang="de-DE" dirty="0"/>
              <a:t>Implementation on a Quantum Computer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78262B-531A-AF4E-BD53-139554685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1345"/>
                <a:ext cx="61341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sz="2400" dirty="0"/>
                  <a:t>Choose Model </a:t>
                </a:r>
                <a:r>
                  <a:rPr lang="de-DE" sz="2400" dirty="0">
                    <a:sym typeface="Wingdings" pitchFamily="2" charset="2"/>
                  </a:rPr>
                  <a:t> </a:t>
                </a:r>
                <a:r>
                  <a:rPr lang="de-DE" sz="2400" dirty="0" err="1">
                    <a:sym typeface="Wingdings" pitchFamily="2" charset="2"/>
                  </a:rPr>
                  <a:t>Hamiltonian</a:t>
                </a:r>
                <a:endParaRPr lang="de-DE" sz="24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de-DE" sz="2000" dirty="0">
                    <a:sym typeface="Wingdings" pitchFamily="2" charset="2"/>
                  </a:rPr>
                  <a:t>Ising Model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sz="2400" dirty="0" err="1">
                    <a:sym typeface="Wingdings" pitchFamily="2" charset="2"/>
                  </a:rPr>
                  <a:t>Formulate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it</a:t>
                </a:r>
                <a:r>
                  <a:rPr lang="de-DE" sz="2400" dirty="0">
                    <a:sym typeface="Wingdings" pitchFamily="2" charset="2"/>
                  </a:rPr>
                  <a:t> in </a:t>
                </a:r>
                <a:r>
                  <a:rPr lang="de-DE" sz="2400" dirty="0" err="1">
                    <a:sym typeface="Wingdings" pitchFamily="2" charset="2"/>
                  </a:rPr>
                  <a:t>terms</a:t>
                </a:r>
                <a:r>
                  <a:rPr lang="de-DE" sz="2400" dirty="0">
                    <a:sym typeface="Wingdings" pitchFamily="2" charset="2"/>
                  </a:rPr>
                  <a:t> of </a:t>
                </a:r>
                <a:r>
                  <a:rPr lang="de-DE" sz="2400" dirty="0" err="1">
                    <a:sym typeface="Wingdings" pitchFamily="2" charset="2"/>
                  </a:rPr>
                  <a:t>pauli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matrices</a:t>
                </a:r>
                <a:endParaRPr lang="de-DE" sz="24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⋅(</m:t>
                    </m:r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ym typeface="Wingdings" pitchFamily="2" charset="2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sz="2400" dirty="0">
                    <a:sym typeface="Wingdings" pitchFamily="2" charset="2"/>
                  </a:rPr>
                  <a:t>Split </a:t>
                </a:r>
                <a:r>
                  <a:rPr lang="de-DE" sz="2400" dirty="0" err="1">
                    <a:sym typeface="Wingdings" pitchFamily="2" charset="2"/>
                  </a:rPr>
                  <a:t>it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up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into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local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contributions</a:t>
                </a:r>
                <a:endParaRPr lang="de-DE" sz="24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𝐻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⋅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⋅(</m:t>
                    </m:r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𝑖𝑏</m:t>
                        </m:r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sup>
                        </m:sSubSup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p>
                    </m:sSup>
                    <m:r>
                      <a:rPr lang="de-DE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⋅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p>
                        <m:r>
                          <a:rPr lang="de-DE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𝑖𝑏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de-DE" sz="2000" dirty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DE" sz="20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𝑈</m:t>
                        </m:r>
                      </m:e>
                      <m:sub>
                        <m:r>
                          <a:rPr lang="de-DE" sz="20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de-DE" sz="20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p>
                        <m:r>
                          <a:rPr lang="de-DE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𝑖𝑗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de-DE" sz="2000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78262B-531A-AF4E-BD53-139554685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1345"/>
                <a:ext cx="6134100" cy="4351338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9080" y="1253331"/>
            <a:ext cx="5390918" cy="414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124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B5DB-A970-E346-95F0-19F8BE9C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4100" cy="1325563"/>
          </a:xfrm>
        </p:spPr>
        <p:txBody>
          <a:bodyPr/>
          <a:lstStyle/>
          <a:p>
            <a:r>
              <a:rPr lang="de-DE" dirty="0"/>
              <a:t>Implementation on a Quantum Computer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262B-531A-AF4E-BD53-13955468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1345"/>
            <a:ext cx="6134100" cy="4351338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de-DE" sz="2400" dirty="0" err="1">
                <a:sym typeface="Wingdings" pitchFamily="2" charset="2"/>
              </a:rPr>
              <a:t>Translate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each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unitary</a:t>
            </a:r>
            <a:r>
              <a:rPr lang="de-DE" sz="2400" dirty="0">
                <a:sym typeface="Wingdings" pitchFamily="2" charset="2"/>
              </a:rPr>
              <a:t> time </a:t>
            </a:r>
            <a:r>
              <a:rPr lang="de-DE" sz="2400" dirty="0" err="1">
                <a:sym typeface="Wingdings" pitchFamily="2" charset="2"/>
              </a:rPr>
              <a:t>evolution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into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sequence</a:t>
            </a:r>
            <a:r>
              <a:rPr lang="de-DE" sz="2400" dirty="0">
                <a:sym typeface="Wingdings" pitchFamily="2" charset="2"/>
              </a:rPr>
              <a:t> of </a:t>
            </a:r>
            <a:r>
              <a:rPr lang="de-DE" sz="2400" dirty="0" err="1">
                <a:sym typeface="Wingdings" pitchFamily="2" charset="2"/>
              </a:rPr>
              <a:t>quantum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gates</a:t>
            </a:r>
            <a:endParaRPr lang="de-DE" sz="24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endParaRPr lang="de-DE" sz="24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endParaRPr lang="de-DE" sz="24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endParaRPr lang="de-DE" sz="24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endParaRPr lang="de-DE" sz="24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de-DE" sz="2400" dirty="0">
                <a:sym typeface="Wingdings" pitchFamily="2" charset="2"/>
              </a:rPr>
              <a:t>Add initial </a:t>
            </a:r>
            <a:r>
              <a:rPr lang="de-DE" sz="2400" dirty="0" err="1">
                <a:sym typeface="Wingdings" pitchFamily="2" charset="2"/>
              </a:rPr>
              <a:t>configuration</a:t>
            </a:r>
            <a:r>
              <a:rPr lang="de-DE" sz="2400" dirty="0">
                <a:sym typeface="Wingdings" pitchFamily="2" charset="2"/>
              </a:rPr>
              <a:t> &amp; </a:t>
            </a:r>
            <a:r>
              <a:rPr lang="de-DE" sz="2400" dirty="0" err="1">
                <a:sym typeface="Wingdings" pitchFamily="2" charset="2"/>
              </a:rPr>
              <a:t>set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of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measurements</a:t>
            </a:r>
            <a:endParaRPr lang="de-DE" sz="2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60D721-B1FD-460B-A968-E8702C28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3037961"/>
            <a:ext cx="3174547" cy="241736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C9425D-E0E5-448D-A59D-A93D72524892}"/>
              </a:ext>
            </a:extLst>
          </p:cNvPr>
          <p:cNvCxnSpPr/>
          <p:nvPr/>
        </p:nvCxnSpPr>
        <p:spPr>
          <a:xfrm>
            <a:off x="3614265" y="3970281"/>
            <a:ext cx="6458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72635C-6F5F-4B42-9612-A5BD2319981E}"/>
              </a:ext>
            </a:extLst>
          </p:cNvPr>
          <p:cNvCxnSpPr>
            <a:cxnSpLocks/>
          </p:cNvCxnSpPr>
          <p:nvPr/>
        </p:nvCxnSpPr>
        <p:spPr>
          <a:xfrm>
            <a:off x="3714559" y="4820441"/>
            <a:ext cx="5921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E4900660-7E1D-4757-BC04-BB7C34BB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582" y="737082"/>
            <a:ext cx="4058218" cy="1371792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4F4A385-0C76-4C9E-92C9-FA31D2C50563}"/>
              </a:ext>
            </a:extLst>
          </p:cNvPr>
          <p:cNvGrpSpPr/>
          <p:nvPr/>
        </p:nvGrpSpPr>
        <p:grpSpPr>
          <a:xfrm>
            <a:off x="8454683" y="3382283"/>
            <a:ext cx="2307102" cy="605601"/>
            <a:chOff x="7422181" y="2869823"/>
            <a:chExt cx="3339604" cy="72447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850A317-36E7-4EA2-B5C7-F115E4146757}"/>
                </a:ext>
              </a:extLst>
            </p:cNvPr>
            <p:cNvCxnSpPr>
              <a:cxnSpLocks/>
            </p:cNvCxnSpPr>
            <p:nvPr/>
          </p:nvCxnSpPr>
          <p:spPr>
            <a:xfrm>
              <a:off x="7422181" y="3235569"/>
              <a:ext cx="333960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A79E3105-3C66-438D-82FF-FF89EDB4EA2E}"/>
                    </a:ext>
                  </a:extLst>
                </p:cNvPr>
                <p:cNvSpPr/>
                <p:nvPr/>
              </p:nvSpPr>
              <p:spPr>
                <a:xfrm>
                  <a:off x="8603130" y="2869823"/>
                  <a:ext cx="977706" cy="72447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de-DE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A79E3105-3C66-438D-82FF-FF89EDB4EA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130" y="2869823"/>
                  <a:ext cx="977706" cy="724472"/>
                </a:xfrm>
                <a:prstGeom prst="rect">
                  <a:avLst/>
                </a:prstGeom>
                <a:blipFill>
                  <a:blip r:embed="rId4"/>
                  <a:stretch>
                    <a:fillRect l="-7759" r="-344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F7D0286-EBAF-4B5A-857C-141440A77C99}"/>
                  </a:ext>
                </a:extLst>
              </p:cNvPr>
              <p:cNvSpPr txBox="1"/>
              <p:nvPr/>
            </p:nvSpPr>
            <p:spPr>
              <a:xfrm>
                <a:off x="8401980" y="2400861"/>
                <a:ext cx="2412508" cy="769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F7D0286-EBAF-4B5A-857C-141440A77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980" y="2400861"/>
                <a:ext cx="2412508" cy="769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A9A2FCD-A6A1-4F5C-8B4F-447C8079B972}"/>
                  </a:ext>
                </a:extLst>
              </p:cNvPr>
              <p:cNvSpPr txBox="1"/>
              <p:nvPr/>
            </p:nvSpPr>
            <p:spPr>
              <a:xfrm>
                <a:off x="8336150" y="4191038"/>
                <a:ext cx="2167003" cy="963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A9A2FCD-A6A1-4F5C-8B4F-447C8079B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150" y="4191038"/>
                <a:ext cx="2167003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E230D4C-441A-442E-9E9D-EF3FD2F136E5}"/>
                  </a:ext>
                </a:extLst>
              </p:cNvPr>
              <p:cNvSpPr txBox="1"/>
              <p:nvPr/>
            </p:nvSpPr>
            <p:spPr>
              <a:xfrm>
                <a:off x="8804884" y="445095"/>
                <a:ext cx="1835631" cy="47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E230D4C-441A-442E-9E9D-EF3FD2F1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884" y="445095"/>
                <a:ext cx="1835631" cy="471539"/>
              </a:xfrm>
              <a:prstGeom prst="rect">
                <a:avLst/>
              </a:prstGeom>
              <a:blipFill>
                <a:blip r:embed="rId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74B354F-7A7E-4F3B-B961-5079D3A4E85F}"/>
                  </a:ext>
                </a:extLst>
              </p:cNvPr>
              <p:cNvSpPr txBox="1"/>
              <p:nvPr/>
            </p:nvSpPr>
            <p:spPr>
              <a:xfrm>
                <a:off x="7319470" y="2578698"/>
                <a:ext cx="1135213" cy="1182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/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74B354F-7A7E-4F3B-B961-5079D3A4E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470" y="2578698"/>
                <a:ext cx="1135213" cy="1182568"/>
              </a:xfrm>
              <a:prstGeom prst="rect">
                <a:avLst/>
              </a:prstGeom>
              <a:blipFill>
                <a:blip r:embed="rId8"/>
                <a:stretch>
                  <a:fillRect t="-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6A14161-4FA9-4082-90F9-545634EB1F35}"/>
                  </a:ext>
                </a:extLst>
              </p:cNvPr>
              <p:cNvSpPr txBox="1"/>
              <p:nvPr/>
            </p:nvSpPr>
            <p:spPr>
              <a:xfrm>
                <a:off x="2627293" y="3048650"/>
                <a:ext cx="692396" cy="3993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𝑖h𝐽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6A14161-4FA9-4082-90F9-545634EB1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293" y="3048650"/>
                <a:ext cx="692396" cy="399340"/>
              </a:xfrm>
              <a:prstGeom prst="rect">
                <a:avLst/>
              </a:prstGeom>
              <a:blipFill>
                <a:blip r:embed="rId9"/>
                <a:stretch>
                  <a:fillRect r="-6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9C0F829-0A3E-4FC2-9A83-5641A9C13DE4}"/>
              </a:ext>
            </a:extLst>
          </p:cNvPr>
          <p:cNvGrpSpPr/>
          <p:nvPr/>
        </p:nvGrpSpPr>
        <p:grpSpPr>
          <a:xfrm>
            <a:off x="8450407" y="5461370"/>
            <a:ext cx="2090832" cy="1035359"/>
            <a:chOff x="8586637" y="4820441"/>
            <a:chExt cx="2090832" cy="1035359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61FE865C-F939-4364-9F70-702249B230EE}"/>
                </a:ext>
              </a:extLst>
            </p:cNvPr>
            <p:cNvGrpSpPr/>
            <p:nvPr/>
          </p:nvGrpSpPr>
          <p:grpSpPr>
            <a:xfrm>
              <a:off x="8586637" y="5459638"/>
              <a:ext cx="2090832" cy="396162"/>
              <a:chOff x="5693891" y="3489937"/>
              <a:chExt cx="2090832" cy="396162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3EC15F82-B535-4036-97CB-B54329B27C26}"/>
                  </a:ext>
                </a:extLst>
              </p:cNvPr>
              <p:cNvCxnSpPr/>
              <p:nvPr/>
            </p:nvCxnSpPr>
            <p:spPr>
              <a:xfrm>
                <a:off x="5693891" y="3688018"/>
                <a:ext cx="209083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lussdiagramm: Oder 27">
                <a:extLst>
                  <a:ext uri="{FF2B5EF4-FFF2-40B4-BE49-F238E27FC236}">
                    <a16:creationId xmlns:a16="http://schemas.microsoft.com/office/drawing/2014/main" id="{100A6DCC-3185-4288-93D2-55356BCB9496}"/>
                  </a:ext>
                </a:extLst>
              </p:cNvPr>
              <p:cNvSpPr/>
              <p:nvPr/>
            </p:nvSpPr>
            <p:spPr>
              <a:xfrm>
                <a:off x="6504350" y="3489937"/>
                <a:ext cx="393743" cy="396162"/>
              </a:xfrm>
              <a:prstGeom prst="flowChar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28E784C-09DE-4751-96F3-87E11820BEC5}"/>
                </a:ext>
              </a:extLst>
            </p:cNvPr>
            <p:cNvCxnSpPr/>
            <p:nvPr/>
          </p:nvCxnSpPr>
          <p:spPr>
            <a:xfrm flipV="1">
              <a:off x="9581753" y="4820441"/>
              <a:ext cx="0" cy="837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E251606-D80E-4C83-BFEF-2F9C78119B3F}"/>
              </a:ext>
            </a:extLst>
          </p:cNvPr>
          <p:cNvCxnSpPr/>
          <p:nvPr/>
        </p:nvCxnSpPr>
        <p:spPr>
          <a:xfrm>
            <a:off x="8412321" y="5461370"/>
            <a:ext cx="2090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2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E810-57A4-434C-9B58-E04262F6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Ising</a:t>
            </a:r>
            <a:r>
              <a:rPr lang="de-DE" dirty="0"/>
              <a:t> </a:t>
            </a:r>
            <a:r>
              <a:rPr lang="x-none" dirty="0"/>
              <a:t>Model</a:t>
            </a:r>
            <a:r>
              <a:rPr lang="de-DE" dirty="0"/>
              <a:t> Time Evolution</a:t>
            </a:r>
            <a:endParaRPr lang="x-non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32382" y="2075895"/>
            <a:ext cx="5585460" cy="348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699DEA3-0C99-D44B-94EE-32D82A9FE5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8"/>
          <a:stretch/>
        </p:blipFill>
        <p:spPr>
          <a:xfrm>
            <a:off x="708660" y="2005053"/>
            <a:ext cx="5350959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58335-6AF0-BC4A-BA99-B4E1F6670E3F}"/>
              </a:ext>
            </a:extLst>
          </p:cNvPr>
          <p:cNvSpPr txBox="1"/>
          <p:nvPr/>
        </p:nvSpPr>
        <p:spPr>
          <a:xfrm>
            <a:off x="7683052" y="1635721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Quantum Computer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D2676-F924-5948-AC8A-628667FC0DF6}"/>
              </a:ext>
            </a:extLst>
          </p:cNvPr>
          <p:cNvSpPr txBox="1"/>
          <p:nvPr/>
        </p:nvSpPr>
        <p:spPr>
          <a:xfrm>
            <a:off x="2080260" y="1700988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Analytical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7A06-431F-DB4E-A853-C091CAFDC6CD}"/>
              </a:ext>
            </a:extLst>
          </p:cNvPr>
          <p:cNvSpPr txBox="1"/>
          <p:nvPr/>
        </p:nvSpPr>
        <p:spPr>
          <a:xfrm>
            <a:off x="838200" y="5685187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Hamiltonian</a:t>
            </a:r>
            <a:r>
              <a:rPr lang="de-DE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68121B-EEBD-2A4D-B404-8E57ABD3A923}"/>
                  </a:ext>
                </a:extLst>
              </p:cNvPr>
              <p:cNvSpPr txBox="1"/>
              <p:nvPr/>
            </p:nvSpPr>
            <p:spPr>
              <a:xfrm>
                <a:off x="6562912" y="5847862"/>
                <a:ext cx="472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dirty="0">
                    <a:solidFill>
                      <a:srgbClr val="FF0000"/>
                    </a:solidFill>
                  </a:rPr>
                  <a:t>Deviation from T = 10 onwards is a result of Trotterization error ( </a:t>
                </a:r>
                <a14:m>
                  <m:oMath xmlns:m="http://schemas.openxmlformats.org/officeDocument/2006/math">
                    <m:r>
                      <a:rPr lang="en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>
                    <a:solidFill>
                      <a:srgbClr val="FF0000"/>
                    </a:solidFill>
                  </a:rPr>
                  <a:t>²</a:t>
                </a:r>
                <a:r>
                  <a:rPr lang="en-DE" dirty="0">
                    <a:solidFill>
                      <a:srgbClr val="FF0000"/>
                    </a:solidFill>
                  </a:rPr>
                  <a:t>) !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68121B-EEBD-2A4D-B404-8E57ABD3A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12" y="5847862"/>
                <a:ext cx="4724400" cy="646331"/>
              </a:xfrm>
              <a:prstGeom prst="rect">
                <a:avLst/>
              </a:prstGeom>
              <a:blipFill>
                <a:blip r:embed="rId5"/>
                <a:stretch>
                  <a:fillRect l="-1161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DA3AD89-1F3B-4731-8127-A8CA5AF11C2D}"/>
                  </a:ext>
                </a:extLst>
              </p:cNvPr>
              <p:cNvSpPr txBox="1"/>
              <p:nvPr/>
            </p:nvSpPr>
            <p:spPr>
              <a:xfrm>
                <a:off x="853441" y="6099588"/>
                <a:ext cx="3352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⋅(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DA3AD89-1F3B-4731-8127-A8CA5AF11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1" y="6099588"/>
                <a:ext cx="3352800" cy="276999"/>
              </a:xfrm>
              <a:prstGeom prst="rect">
                <a:avLst/>
              </a:prstGeom>
              <a:blipFill>
                <a:blip r:embed="rId6"/>
                <a:stretch>
                  <a:fillRect l="-727" t="-4444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86F67FB-A68D-4806-B652-0B5ED913AB3E}"/>
                  </a:ext>
                </a:extLst>
              </p:cNvPr>
              <p:cNvSpPr txBox="1"/>
              <p:nvPr/>
            </p:nvSpPr>
            <p:spPr>
              <a:xfrm>
                <a:off x="4206241" y="5636832"/>
                <a:ext cx="1518285" cy="1202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DE" b="1" dirty="0"/>
                  <a:t>Parameters</a:t>
                </a:r>
                <a:r>
                  <a:rPr lang="en-DE" dirty="0"/>
                  <a:t>:</a:t>
                </a:r>
                <a:endParaRPr lang="de-DE" dirty="0"/>
              </a:p>
              <a:p>
                <a:r>
                  <a:rPr lang="de-DE" dirty="0"/>
                  <a:t>b</a:t>
                </a:r>
                <a:r>
                  <a:rPr lang="en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en-DE" dirty="0"/>
                  <a:t>J =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86F67FB-A68D-4806-B652-0B5ED913A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1" y="5636832"/>
                <a:ext cx="1518285" cy="1202509"/>
              </a:xfrm>
              <a:prstGeom prst="rect">
                <a:avLst/>
              </a:prstGeom>
              <a:blipFill>
                <a:blip r:embed="rId7"/>
                <a:stretch>
                  <a:fillRect l="-3213" t="-3046" b="-2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316647E-57DA-4524-95F4-C226724F2B2A}"/>
                  </a:ext>
                </a:extLst>
              </p:cNvPr>
              <p:cNvSpPr txBox="1"/>
              <p:nvPr/>
            </p:nvSpPr>
            <p:spPr>
              <a:xfrm rot="16200000">
                <a:off x="213620" y="3598098"/>
                <a:ext cx="798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316647E-57DA-4524-95F4-C226724F2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3620" y="3598098"/>
                <a:ext cx="79807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9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50F3-6B8C-4A4E-9A89-8821F6BA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09" y="576602"/>
            <a:ext cx="10463084" cy="1243584"/>
          </a:xfrm>
        </p:spPr>
        <p:txBody>
          <a:bodyPr>
            <a:noAutofit/>
          </a:bodyPr>
          <a:lstStyle/>
          <a:p>
            <a:r>
              <a:rPr lang="x-none" dirty="0"/>
              <a:t>Lattice Gauge Theory &amp; Schwinger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1381-92E3-7F49-A3C4-F67831FD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de-DE" sz="2400" dirty="0"/>
              <a:t>Gauge </a:t>
            </a:r>
            <a:r>
              <a:rPr lang="de-DE" sz="2400" dirty="0" err="1"/>
              <a:t>theory</a:t>
            </a:r>
            <a:r>
              <a:rPr lang="de-DE" sz="2400" dirty="0"/>
              <a:t> on a </a:t>
            </a:r>
            <a:r>
              <a:rPr lang="de-DE" sz="2400" dirty="0" err="1"/>
              <a:t>discretized</a:t>
            </a:r>
            <a:r>
              <a:rPr lang="de-DE" sz="2400" dirty="0"/>
              <a:t> </a:t>
            </a:r>
            <a:r>
              <a:rPr lang="de-DE" sz="2400" dirty="0" err="1"/>
              <a:t>lattice</a:t>
            </a:r>
            <a:endParaRPr lang="de-DE" sz="2400" dirty="0"/>
          </a:p>
          <a:p>
            <a:r>
              <a:rPr lang="de-DE" sz="2400" dirty="0" err="1"/>
              <a:t>Example</a:t>
            </a:r>
            <a:r>
              <a:rPr lang="de-DE" sz="2400" dirty="0"/>
              <a:t>: Schwinger Model</a:t>
            </a:r>
          </a:p>
          <a:p>
            <a:pPr lvl="1"/>
            <a:r>
              <a:rPr lang="de-DE" dirty="0"/>
              <a:t>1 + 1 dimensional Quantum </a:t>
            </a:r>
            <a:r>
              <a:rPr lang="de-DE" dirty="0" err="1"/>
              <a:t>Electrodynamics</a:t>
            </a:r>
            <a:endParaRPr lang="de-DE" dirty="0"/>
          </a:p>
          <a:p>
            <a:pPr lvl="1"/>
            <a:endParaRPr lang="x-none" sz="1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92967C4-2CB9-42F9-A75D-6311B14F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752" y="2783802"/>
            <a:ext cx="5557693" cy="2475635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A7295A4F-008C-436B-920D-4FCB9AB9955C}"/>
              </a:ext>
            </a:extLst>
          </p:cNvPr>
          <p:cNvSpPr txBox="1"/>
          <p:nvPr/>
        </p:nvSpPr>
        <p:spPr>
          <a:xfrm>
            <a:off x="6759263" y="1881135"/>
            <a:ext cx="498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Kogut</a:t>
            </a:r>
            <a:r>
              <a:rPr lang="de-DE" sz="2400" dirty="0"/>
              <a:t>-Susskind </a:t>
            </a:r>
            <a:r>
              <a:rPr lang="de-DE" sz="2400" dirty="0" err="1"/>
              <a:t>Hamiltonian</a:t>
            </a:r>
            <a:r>
              <a:rPr lang="de-DE" sz="2400" dirty="0"/>
              <a:t>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9D01DCE-AA83-4E2B-9209-27E0FC7A840A}"/>
              </a:ext>
            </a:extLst>
          </p:cNvPr>
          <p:cNvSpPr txBox="1"/>
          <p:nvPr/>
        </p:nvSpPr>
        <p:spPr>
          <a:xfrm>
            <a:off x="8005313" y="2645302"/>
            <a:ext cx="306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Particle-Antiparticle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E95F1D4-CAF8-4BE0-BF13-F3D4D23A67BA}"/>
              </a:ext>
            </a:extLst>
          </p:cNvPr>
          <p:cNvSpPr txBox="1"/>
          <p:nvPr/>
        </p:nvSpPr>
        <p:spPr>
          <a:xfrm>
            <a:off x="9356975" y="5103269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Mass</a:t>
            </a:r>
            <a:r>
              <a:rPr lang="de-DE" dirty="0"/>
              <a:t> Energy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82B0125-3E4B-46DD-82AD-421BD63F6136}"/>
              </a:ext>
            </a:extLst>
          </p:cNvPr>
          <p:cNvSpPr txBox="1"/>
          <p:nvPr/>
        </p:nvSpPr>
        <p:spPr>
          <a:xfrm>
            <a:off x="6759263" y="5210150"/>
            <a:ext cx="183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Energy of Gauge Field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B9713E-0D73-1B48-8DC8-9017783C796C}"/>
              </a:ext>
            </a:extLst>
          </p:cNvPr>
          <p:cNvSpPr/>
          <p:nvPr/>
        </p:nvSpPr>
        <p:spPr>
          <a:xfrm>
            <a:off x="6676105" y="2967144"/>
            <a:ext cx="4333515" cy="1002723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D809E7-737E-F14D-9B11-762A118BDD48}"/>
              </a:ext>
            </a:extLst>
          </p:cNvPr>
          <p:cNvSpPr/>
          <p:nvPr/>
        </p:nvSpPr>
        <p:spPr>
          <a:xfrm>
            <a:off x="6984874" y="4081304"/>
            <a:ext cx="1293821" cy="1145708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6FB330-1ED2-8546-A6B4-D0C9220C060F}"/>
              </a:ext>
            </a:extLst>
          </p:cNvPr>
          <p:cNvSpPr/>
          <p:nvPr/>
        </p:nvSpPr>
        <p:spPr>
          <a:xfrm>
            <a:off x="8592567" y="4081304"/>
            <a:ext cx="2570477" cy="1066696"/>
          </a:xfrm>
          <a:prstGeom prst="rect">
            <a:avLst/>
          </a:prstGeom>
          <a:solidFill>
            <a:srgbClr val="92D050">
              <a:alpha val="1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9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BF3C-9541-A44E-B8AC-A3A3B5FF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8187" cy="1325563"/>
          </a:xfrm>
        </p:spPr>
        <p:txBody>
          <a:bodyPr/>
          <a:lstStyle/>
          <a:p>
            <a:r>
              <a:rPr lang="x-none" dirty="0"/>
              <a:t>Schwinger Mode</a:t>
            </a:r>
            <a:r>
              <a:rPr lang="de-DE" dirty="0"/>
              <a:t>l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5CD63-9F62-4E44-9C80-34C5225E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93" y="1825625"/>
            <a:ext cx="10515600" cy="4351338"/>
          </a:xfrm>
        </p:spPr>
        <p:txBody>
          <a:bodyPr/>
          <a:lstStyle/>
          <a:p>
            <a:r>
              <a:rPr lang="de-DE" dirty="0"/>
              <a:t>Jordan-Wigner Transformation</a:t>
            </a:r>
            <a:endParaRPr lang="x-non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2E67CC-49AC-4DF4-BBC4-75D16596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53" y="2326872"/>
            <a:ext cx="5021996" cy="826884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C8886D4-23B7-4E15-A8EE-C255EE89894E}"/>
              </a:ext>
            </a:extLst>
          </p:cNvPr>
          <p:cNvSpPr/>
          <p:nvPr/>
        </p:nvSpPr>
        <p:spPr>
          <a:xfrm>
            <a:off x="1289255" y="3370587"/>
            <a:ext cx="932098" cy="410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701AF97-40B7-47BD-A046-3C7D2A8BD482}"/>
              </a:ext>
            </a:extLst>
          </p:cNvPr>
          <p:cNvSpPr txBox="1"/>
          <p:nvPr/>
        </p:nvSpPr>
        <p:spPr>
          <a:xfrm>
            <a:off x="2607514" y="3344934"/>
            <a:ext cx="260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Spin-</a:t>
            </a:r>
            <a:r>
              <a:rPr lang="de-DE" sz="2400" dirty="0" err="1"/>
              <a:t>Hamiltonian</a:t>
            </a:r>
            <a:endParaRPr lang="de-DE" sz="24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8B2AD40-2AE5-4CAC-BBFB-D4A9ECA333E7}"/>
              </a:ext>
            </a:extLst>
          </p:cNvPr>
          <p:cNvGrpSpPr/>
          <p:nvPr/>
        </p:nvGrpSpPr>
        <p:grpSpPr>
          <a:xfrm>
            <a:off x="10233365" y="4895769"/>
            <a:ext cx="25560" cy="130680"/>
            <a:chOff x="10233365" y="4895769"/>
            <a:chExt cx="25560" cy="1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ACAEFE28-3676-4B00-BE5C-F41BD1B8390A}"/>
                    </a:ext>
                  </a:extLst>
                </p14:cNvPr>
                <p14:cNvContentPartPr/>
                <p14:nvPr/>
              </p14:nvContentPartPr>
              <p14:xfrm>
                <a:off x="10233365" y="4915569"/>
                <a:ext cx="25560" cy="11088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ACAEFE28-3676-4B00-BE5C-F41BD1B839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24725" y="4906569"/>
                  <a:ext cx="43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A33DFD66-5D18-419E-B40D-87578B93D808}"/>
                    </a:ext>
                  </a:extLst>
                </p14:cNvPr>
                <p14:cNvContentPartPr/>
                <p14:nvPr/>
              </p14:nvContentPartPr>
              <p14:xfrm>
                <a:off x="10233365" y="4895769"/>
                <a:ext cx="16560" cy="939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A33DFD66-5D18-419E-B40D-87578B93D8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24725" y="4887129"/>
                  <a:ext cx="342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F610A2F9-F3FE-4BE4-99CA-B423ADEC8C83}"/>
                  </a:ext>
                </a:extLst>
              </p14:cNvPr>
              <p14:cNvContentPartPr/>
              <p14:nvPr/>
            </p14:nvContentPartPr>
            <p14:xfrm>
              <a:off x="10842845" y="2095689"/>
              <a:ext cx="51480" cy="860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F610A2F9-F3FE-4BE4-99CA-B423ADEC8C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33845" y="2087049"/>
                <a:ext cx="69120" cy="1036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0FB1C3A4-C511-47E0-A9FD-0CCDE755E8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0292" y="3923957"/>
            <a:ext cx="5391874" cy="233198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059EA32-5273-458B-AD4D-57DD684AC0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307" y="4099148"/>
            <a:ext cx="5743976" cy="207781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736B82A-5210-4B93-A400-02EE03F1FFB9}"/>
              </a:ext>
            </a:extLst>
          </p:cNvPr>
          <p:cNvSpPr txBox="1"/>
          <p:nvPr/>
        </p:nvSpPr>
        <p:spPr>
          <a:xfrm>
            <a:off x="8819610" y="1687033"/>
            <a:ext cx="15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Gauss</a:t>
            </a:r>
            <a:r>
              <a:rPr lang="de-DE" sz="2400" dirty="0"/>
              <a:t> Law: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D03D41E-BFE2-41D6-99A0-752C5567B3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81873" y="2199094"/>
            <a:ext cx="2895621" cy="4762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63935F27-35BB-4911-82F5-B29E6F05619D}"/>
                  </a:ext>
                </a:extLst>
              </p14:cNvPr>
              <p14:cNvContentPartPr/>
              <p14:nvPr/>
            </p14:nvContentPartPr>
            <p14:xfrm>
              <a:off x="7833401" y="3043835"/>
              <a:ext cx="24264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63935F27-35BB-4911-82F5-B29E6F0561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24401" y="3034835"/>
                <a:ext cx="260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1EED50B9-0C33-4938-9743-A9C863DF8466}"/>
                  </a:ext>
                </a:extLst>
              </p14:cNvPr>
              <p14:cNvContentPartPr/>
              <p14:nvPr/>
            </p14:nvContentPartPr>
            <p14:xfrm>
              <a:off x="8401121" y="3057875"/>
              <a:ext cx="25740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1EED50B9-0C33-4938-9743-A9C863DF84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92121" y="3048875"/>
                <a:ext cx="2750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pieren 91">
            <a:extLst>
              <a:ext uri="{FF2B5EF4-FFF2-40B4-BE49-F238E27FC236}">
                <a16:creationId xmlns:a16="http://schemas.microsoft.com/office/drawing/2014/main" id="{75461DA7-34D9-4F09-B239-6AAD65523129}"/>
              </a:ext>
            </a:extLst>
          </p:cNvPr>
          <p:cNvGrpSpPr/>
          <p:nvPr/>
        </p:nvGrpSpPr>
        <p:grpSpPr>
          <a:xfrm>
            <a:off x="9007361" y="3057875"/>
            <a:ext cx="1508040" cy="8938"/>
            <a:chOff x="9289016" y="5358111"/>
            <a:chExt cx="1508040" cy="893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C700F25-658E-4748-A00F-1612ECFB91B9}"/>
                    </a:ext>
                  </a:extLst>
                </p14:cNvPr>
                <p14:cNvContentPartPr/>
                <p14:nvPr/>
              </p14:nvContentPartPr>
              <p14:xfrm>
                <a:off x="9289016" y="5358111"/>
                <a:ext cx="317520" cy="3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xmlns="" id="{E6D870A2-E0E1-449C-AB3F-DDF24C907C2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80016" y="5349471"/>
                  <a:ext cx="33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2B9B615D-8381-4D3E-8F0B-EB7CEE292DCA}"/>
                    </a:ext>
                  </a:extLst>
                </p14:cNvPr>
                <p14:cNvContentPartPr/>
                <p14:nvPr/>
              </p14:nvContentPartPr>
              <p14:xfrm>
                <a:off x="9844136" y="5358111"/>
                <a:ext cx="293040" cy="36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xmlns="" id="{79DE63A9-6AA5-47DD-B5E7-A77AFB1FEF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35136" y="5349471"/>
                  <a:ext cx="31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F6629B03-11BD-4E3F-99EC-589739905710}"/>
                    </a:ext>
                  </a:extLst>
                </p14:cNvPr>
                <p14:cNvContentPartPr/>
                <p14:nvPr/>
              </p14:nvContentPartPr>
              <p14:xfrm>
                <a:off x="10512656" y="5366689"/>
                <a:ext cx="284400" cy="36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xmlns="" id="{4F7EA1CF-E3B6-4666-9D7B-4EA95C3ABCE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03656" y="5358049"/>
                  <a:ext cx="3020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D05CA7E2-87E0-4D7F-B51E-FC83F7C4D27C}"/>
                  </a:ext>
                </a:extLst>
              </p14:cNvPr>
              <p14:cNvContentPartPr/>
              <p14:nvPr/>
            </p14:nvContentPartPr>
            <p14:xfrm>
              <a:off x="10791881" y="3077973"/>
              <a:ext cx="23328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D05CA7E2-87E0-4D7F-B51E-FC83F7C4D27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782881" y="3068973"/>
                <a:ext cx="2509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ieren 96">
            <a:extLst>
              <a:ext uri="{FF2B5EF4-FFF2-40B4-BE49-F238E27FC236}">
                <a16:creationId xmlns:a16="http://schemas.microsoft.com/office/drawing/2014/main" id="{B522D9C4-4D7B-41A3-8AA4-D46CD01756B6}"/>
              </a:ext>
            </a:extLst>
          </p:cNvPr>
          <p:cNvGrpSpPr/>
          <p:nvPr/>
        </p:nvGrpSpPr>
        <p:grpSpPr>
          <a:xfrm>
            <a:off x="8782709" y="2894230"/>
            <a:ext cx="153000" cy="203040"/>
            <a:chOff x="9064364" y="5194466"/>
            <a:chExt cx="1530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BD9B2C13-5660-4E74-A6B7-E43344D40EE4}"/>
                    </a:ext>
                  </a:extLst>
                </p14:cNvPr>
                <p14:cNvContentPartPr/>
                <p14:nvPr/>
              </p14:nvContentPartPr>
              <p14:xfrm>
                <a:off x="9064364" y="5279786"/>
                <a:ext cx="90360" cy="11772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xmlns="" id="{B08A3C80-609F-4603-AFED-F5DABDCD1A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55724" y="5271146"/>
                  <a:ext cx="108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039BDB4-58AE-49E0-A73C-120864E7304F}"/>
                    </a:ext>
                  </a:extLst>
                </p14:cNvPr>
                <p14:cNvContentPartPr/>
                <p14:nvPr/>
              </p14:nvContentPartPr>
              <p14:xfrm>
                <a:off x="9187484" y="5194466"/>
                <a:ext cx="7560" cy="8496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xmlns="" id="{7BB80B8F-CD89-43FC-AE44-1D712E7FCA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78484" y="5185466"/>
                  <a:ext cx="25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9B41B83E-F85C-4A93-B438-55E9647F117C}"/>
                    </a:ext>
                  </a:extLst>
                </p14:cNvPr>
                <p14:cNvContentPartPr/>
                <p14:nvPr/>
              </p14:nvContentPartPr>
              <p14:xfrm>
                <a:off x="9157604" y="5221826"/>
                <a:ext cx="59760" cy="900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xmlns="" id="{9721C407-932E-4E16-BC24-29D9D098A2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48964" y="5213186"/>
                  <a:ext cx="774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ieren 99">
            <a:extLst>
              <a:ext uri="{FF2B5EF4-FFF2-40B4-BE49-F238E27FC236}">
                <a16:creationId xmlns:a16="http://schemas.microsoft.com/office/drawing/2014/main" id="{CBB07FDE-4EB9-4263-B192-E71AAFBEB3BD}"/>
              </a:ext>
            </a:extLst>
          </p:cNvPr>
          <p:cNvGrpSpPr/>
          <p:nvPr/>
        </p:nvGrpSpPr>
        <p:grpSpPr>
          <a:xfrm>
            <a:off x="9974309" y="2917844"/>
            <a:ext cx="148320" cy="156240"/>
            <a:chOff x="10255964" y="5218080"/>
            <a:chExt cx="14832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F4E6D87-8E7F-4909-BF4E-AD974CBCBE74}"/>
                    </a:ext>
                  </a:extLst>
                </p14:cNvPr>
                <p14:cNvContentPartPr/>
                <p14:nvPr/>
              </p14:nvContentPartPr>
              <p14:xfrm>
                <a:off x="10255964" y="5291160"/>
                <a:ext cx="95400" cy="8316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xmlns="" id="{1EF9AD59-1343-4580-A41E-6CC126E4DE4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46964" y="5282520"/>
                  <a:ext cx="113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98F85BCB-D242-43DA-B2F9-74B2F1E53973}"/>
                    </a:ext>
                  </a:extLst>
                </p14:cNvPr>
                <p14:cNvContentPartPr/>
                <p14:nvPr/>
              </p14:nvContentPartPr>
              <p14:xfrm>
                <a:off x="10343444" y="5218080"/>
                <a:ext cx="60840" cy="1620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xmlns="" id="{9CFD895D-90A9-47F6-A020-573E4AE2C45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34444" y="5209080"/>
                  <a:ext cx="7848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102">
            <a:extLst>
              <a:ext uri="{FF2B5EF4-FFF2-40B4-BE49-F238E27FC236}">
                <a16:creationId xmlns:a16="http://schemas.microsoft.com/office/drawing/2014/main" id="{73CA07A8-F0CD-47B1-95F9-9E05D7E8771A}"/>
              </a:ext>
            </a:extLst>
          </p:cNvPr>
          <p:cNvGrpSpPr/>
          <p:nvPr/>
        </p:nvGrpSpPr>
        <p:grpSpPr>
          <a:xfrm>
            <a:off x="9048029" y="2911364"/>
            <a:ext cx="254520" cy="81360"/>
            <a:chOff x="9329684" y="5211600"/>
            <a:chExt cx="25452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38B6989-2662-45AC-AA68-DE7B27D29542}"/>
                    </a:ext>
                  </a:extLst>
                </p14:cNvPr>
                <p14:cNvContentPartPr/>
                <p14:nvPr/>
              </p14:nvContentPartPr>
              <p14:xfrm>
                <a:off x="9329684" y="5244720"/>
                <a:ext cx="212400" cy="1296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xmlns="" id="{64927F48-287E-4243-AA5B-72857D06320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21044" y="5235720"/>
                  <a:ext cx="230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62442898-D19B-463B-9ACE-282129386786}"/>
                    </a:ext>
                  </a:extLst>
                </p14:cNvPr>
                <p14:cNvContentPartPr/>
                <p14:nvPr/>
              </p14:nvContentPartPr>
              <p14:xfrm>
                <a:off x="9507884" y="5211600"/>
                <a:ext cx="76320" cy="81360"/>
              </p14:xfrm>
            </p:contentPart>
          </mc:Choice>
          <mc:Fallback xmlns=""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xmlns="" id="{6AF511BB-9360-4399-AF3B-1D2E27AC30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99244" y="5202960"/>
                  <a:ext cx="939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pieren 105">
            <a:extLst>
              <a:ext uri="{FF2B5EF4-FFF2-40B4-BE49-F238E27FC236}">
                <a16:creationId xmlns:a16="http://schemas.microsoft.com/office/drawing/2014/main" id="{3EB540D6-0635-4312-95B3-0F228B432A64}"/>
              </a:ext>
            </a:extLst>
          </p:cNvPr>
          <p:cNvGrpSpPr/>
          <p:nvPr/>
        </p:nvGrpSpPr>
        <p:grpSpPr>
          <a:xfrm>
            <a:off x="9589829" y="2917844"/>
            <a:ext cx="284400" cy="84240"/>
            <a:chOff x="9871484" y="5218080"/>
            <a:chExt cx="2844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B43AD18A-D393-4733-A00A-11CF1A4EBDD1}"/>
                    </a:ext>
                  </a:extLst>
                </p14:cNvPr>
                <p14:cNvContentPartPr/>
                <p14:nvPr/>
              </p14:nvContentPartPr>
              <p14:xfrm>
                <a:off x="9871484" y="5249400"/>
                <a:ext cx="210600" cy="1944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xmlns="" id="{5944EABE-DF57-4C77-B4AA-9F6F3254C6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62844" y="5240400"/>
                  <a:ext cx="228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D79CAE93-2E72-4075-B82C-C6B58CE50FA9}"/>
                    </a:ext>
                  </a:extLst>
                </p14:cNvPr>
                <p14:cNvContentPartPr/>
                <p14:nvPr/>
              </p14:nvContentPartPr>
              <p14:xfrm>
                <a:off x="10048964" y="5218080"/>
                <a:ext cx="106920" cy="8424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xmlns="" id="{0701F06A-70F8-42F9-B0B0-95965BE4BD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39964" y="5209080"/>
                  <a:ext cx="12456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18A902CB-0E50-4D7A-A484-4856371472F0}"/>
                  </a:ext>
                </a:extLst>
              </p14:cNvPr>
              <p14:cNvContentPartPr/>
              <p14:nvPr/>
            </p14:nvContentPartPr>
            <p14:xfrm>
              <a:off x="8472029" y="2896244"/>
              <a:ext cx="106200" cy="8640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18A902CB-0E50-4D7A-A484-4856371472F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467724" y="2891924"/>
                <a:ext cx="114811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3BC81FE3-C7E0-4DE6-B8F8-ABB00E842939}"/>
                  </a:ext>
                </a:extLst>
              </p14:cNvPr>
              <p14:cNvContentPartPr/>
              <p14:nvPr/>
            </p14:nvContentPartPr>
            <p14:xfrm>
              <a:off x="7913309" y="2886524"/>
              <a:ext cx="96120" cy="9108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3BC81FE3-C7E0-4DE6-B8F8-ABB00E84293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09005" y="2882204"/>
                <a:ext cx="104728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3247ACAB-401B-4E5B-9046-D6D5BF7D1252}"/>
                  </a:ext>
                </a:extLst>
              </p14:cNvPr>
              <p14:cNvContentPartPr/>
              <p14:nvPr/>
            </p14:nvContentPartPr>
            <p14:xfrm>
              <a:off x="10327109" y="2893302"/>
              <a:ext cx="120600" cy="9612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3247ACAB-401B-4E5B-9046-D6D5BF7D125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322789" y="2888982"/>
                <a:ext cx="1292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501A6549-BF6C-4056-A06E-58FAE081EC58}"/>
                  </a:ext>
                </a:extLst>
              </p14:cNvPr>
              <p14:cNvContentPartPr/>
              <p14:nvPr/>
            </p14:nvContentPartPr>
            <p14:xfrm>
              <a:off x="10837229" y="2905182"/>
              <a:ext cx="133920" cy="8784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501A6549-BF6C-4056-A06E-58FAE081EC5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832909" y="2900880"/>
                <a:ext cx="142560" cy="964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56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81D9D-F44D-4DF2-8A3D-779043B4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Schwinger Model Circuit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CCA4B4-76DA-4595-AC2A-8F8503C40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081" y="1309437"/>
            <a:ext cx="10515600" cy="1480806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B6D2CAD-5F6C-453E-B100-A8E16F22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1" y="2924106"/>
            <a:ext cx="10515600" cy="13792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0FA111B-F58E-4BE6-9261-AD3F50364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81" y="4437225"/>
            <a:ext cx="8502918" cy="13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9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Time Evolution in Lattice Gauge Theories using Quantum Computers</vt:lpstr>
      <vt:lpstr>Calculating Time Evolution</vt:lpstr>
      <vt:lpstr>Suzuki-Trotter Expansion of Time Unitary</vt:lpstr>
      <vt:lpstr>Implementation on a Quantum Computer</vt:lpstr>
      <vt:lpstr>Implementation on a Quantum Computer</vt:lpstr>
      <vt:lpstr>Ising Model Time Evolution</vt:lpstr>
      <vt:lpstr>Lattice Gauge Theory &amp; Schwinger Model</vt:lpstr>
      <vt:lpstr>Schwinger Model</vt:lpstr>
      <vt:lpstr>Schwinger Model Circuit</vt:lpstr>
      <vt:lpstr>Schwinger Model Time Evolution Simulation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Evolution  Using Digital Quantum Simulators</dc:title>
  <dc:creator>Moritz Epping</dc:creator>
  <cp:lastModifiedBy>Jan Jakob</cp:lastModifiedBy>
  <cp:revision>51</cp:revision>
  <dcterms:created xsi:type="dcterms:W3CDTF">2020-10-08T12:12:30Z</dcterms:created>
  <dcterms:modified xsi:type="dcterms:W3CDTF">2024-12-31T15:46:09Z</dcterms:modified>
</cp:coreProperties>
</file>