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PH" altLang="en-US" sz="6600">
                <a:latin typeface="Microsoft YaHei" panose="020B0503020204020204" charset="-122"/>
                <a:ea typeface="Microsoft YaHei" panose="020B0503020204020204" charset="-122"/>
              </a:rPr>
              <a:t>Buttons</a:t>
            </a:r>
            <a:endParaRPr lang="en-PH" altLang="en-US" sz="66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Animated Button - Ripple effect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1130" y="2857500"/>
            <a:ext cx="3875405" cy="178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Disabled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5075" y="2790190"/>
            <a:ext cx="7019290" cy="1720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Shadow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5060" y="2795270"/>
            <a:ext cx="6979285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 sizes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3995" y="2967990"/>
            <a:ext cx="9225915" cy="15868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Rounded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9190" y="2850515"/>
            <a:ext cx="6826250" cy="1809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Vertical Button Group</a:t>
            </a:r>
            <a:endParaRPr lang="en-PH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3910" y="2505075"/>
            <a:ext cx="2647950" cy="33896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 on Image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7220" y="2282190"/>
            <a:ext cx="5539740" cy="3453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 width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0655" y="2883535"/>
            <a:ext cx="9534525" cy="2479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3500" y="2920365"/>
            <a:ext cx="9525635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 colors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6075" y="2846070"/>
            <a:ext cx="8686800" cy="1404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Colored Button Borders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1085" y="3004185"/>
            <a:ext cx="9613900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Hoverable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5440" y="2948940"/>
            <a:ext cx="8769350" cy="1382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Button Groups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6860" y="2980055"/>
            <a:ext cx="9098280" cy="1137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Animated Buttons - “Pressed Effect”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52900" y="2754630"/>
            <a:ext cx="3395980" cy="1746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Arrow animated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1430" y="2648585"/>
            <a:ext cx="4033520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PH" altLang="en-US"/>
              <a:t>Fading Buttons</a:t>
            </a:r>
            <a:endParaRPr lang="en-PH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2215" y="2886710"/>
            <a:ext cx="4077970" cy="17570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Presentation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Malgun Gothic Semilight</vt:lpstr>
      <vt:lpstr>Microsoft YaHei UI</vt:lpstr>
      <vt:lpstr>Segoe Print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Buttons</dc:title>
  <dc:creator>Jan Lemmer</dc:creator>
  <cp:lastModifiedBy>Jan Lemmer</cp:lastModifiedBy>
  <cp:revision>1</cp:revision>
  <dcterms:created xsi:type="dcterms:W3CDTF">2019-11-04T15:26:52Z</dcterms:created>
  <dcterms:modified xsi:type="dcterms:W3CDTF">2019-11-04T15:26:53Z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